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7" r:id="rId2"/>
    <p:sldId id="258" r:id="rId3"/>
    <p:sldId id="272" r:id="rId4"/>
    <p:sldId id="269" r:id="rId5"/>
    <p:sldId id="27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2" r:id="rId14"/>
    <p:sldId id="283" r:id="rId15"/>
    <p:sldId id="278" r:id="rId16"/>
    <p:sldId id="279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A282D-63B2-4F58-ADA9-00DFBA885514}" type="datetimeFigureOut">
              <a:rPr lang="vi-VN" smtClean="0"/>
              <a:t>01/03/2021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4FF23-9F7B-462A-BBEA-25DDE81669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702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30AE2B-F6D4-47E9-911D-358A26C2A65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1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B045A9-ECB3-45A3-AC23-E07D8020230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95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23CEC7-E060-4477-9F3B-FBE742E16438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310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BD8033-E3E6-498B-B3B2-4BDDB74B135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80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95F383-5FBC-4E22-965E-216E943244F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76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A8C3CC-A0BC-4A2D-B191-D3E264F191F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0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DCEB96-E122-438A-B262-354F76CA1D2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21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47D6A1-61FF-424E-B3FF-E8CDBACEC50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98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CA3436-09B4-48AE-B77A-FAE110D3755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272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F3F50-10B2-44EE-A318-D58AC17E086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15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8D592-F09D-4821-A3B3-D5B1E3FBB5F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6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A4DB4-489B-468C-9103-8E84373E941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49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3D527-A6CA-434A-AED0-FA21C7AC502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42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EA512-AE19-461D-9B03-D75186C52FF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10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74010-6E57-4BEF-B62D-21FE807FE4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58FEF-EEBE-4D65-BE92-BEEF34F3DE5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88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EA1F3-ADFE-44F4-8E70-434669C247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8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11EE9-1FE9-492A-9F2F-A5547EA47A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9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9A50-22C2-40A1-BDAC-EC8D36064D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9A1C3-F171-449C-8C54-79AE1C21F36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3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416838-83F3-4E18-A904-1B777A91D38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3505200" y="2916439"/>
            <a:ext cx="501808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500" b="1">
                <a:solidFill>
                  <a:srgbClr val="262673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MÔN: THỦ CÔNG LỚP 2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156744" y="2034144"/>
            <a:ext cx="5715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300" b="1">
                <a:solidFill>
                  <a:srgbClr val="C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BÀI GIẢNG TRỰC TUYẾN </a:t>
            </a:r>
          </a:p>
        </p:txBody>
      </p:sp>
    </p:spTree>
    <p:extLst>
      <p:ext uri="{BB962C8B-B14F-4D97-AF65-F5344CB8AC3E}">
        <p14:creationId xmlns:p14="http://schemas.microsoft.com/office/powerpoint/2010/main" val="2256970764"/>
      </p:ext>
    </p:extLst>
  </p:cSld>
  <p:clrMapOvr>
    <a:masterClrMapping/>
  </p:clrMapOvr>
  <p:transition spd="slow" advTm="3686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4"/>
          <p:cNvGrpSpPr>
            <a:grpSpLocks/>
          </p:cNvGrpSpPr>
          <p:nvPr/>
        </p:nvGrpSpPr>
        <p:grpSpPr bwMode="auto">
          <a:xfrm>
            <a:off x="1752600" y="762001"/>
            <a:ext cx="3962400" cy="5230813"/>
            <a:chOff x="2118" y="144"/>
            <a:chExt cx="2806" cy="3919"/>
          </a:xfrm>
        </p:grpSpPr>
        <p:grpSp>
          <p:nvGrpSpPr>
            <p:cNvPr id="31080" name="Group 5"/>
            <p:cNvGrpSpPr>
              <a:grpSpLocks/>
            </p:cNvGrpSpPr>
            <p:nvPr/>
          </p:nvGrpSpPr>
          <p:grpSpPr bwMode="auto">
            <a:xfrm>
              <a:off x="2118" y="144"/>
              <a:ext cx="220" cy="3919"/>
              <a:chOff x="2118" y="144"/>
              <a:chExt cx="220" cy="3919"/>
            </a:xfrm>
          </p:grpSpPr>
          <p:sp>
            <p:nvSpPr>
              <p:cNvPr id="31328" name="Rectangle 6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29" name="Rectangle 7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30" name="Rectangle 8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31" name="Rectangle 9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32" name="Rectangle 10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33" name="Rectangle 11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34" name="Rectangle 12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35" name="Rectangle 13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36" name="Rectangle 14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37" name="Rectangle 15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38" name="Rectangle 16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39" name="Rectangle 17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40" name="Rectangle 18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41" name="Rectangle 19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42" name="Rectangle 20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43" name="Rectangle 21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44" name="Rectangle 22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45" name="Rectangle 23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81" name="Group 24"/>
            <p:cNvGrpSpPr>
              <a:grpSpLocks/>
            </p:cNvGrpSpPr>
            <p:nvPr/>
          </p:nvGrpSpPr>
          <p:grpSpPr bwMode="auto">
            <a:xfrm>
              <a:off x="2334" y="144"/>
              <a:ext cx="220" cy="3919"/>
              <a:chOff x="2118" y="144"/>
              <a:chExt cx="220" cy="3919"/>
            </a:xfrm>
          </p:grpSpPr>
          <p:sp>
            <p:nvSpPr>
              <p:cNvPr id="31310" name="Rectangle 25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11" name="Rectangle 26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12" name="Rectangle 27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13" name="Rectangle 28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14" name="Rectangle 29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15" name="Rectangle 30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16" name="Rectangle 31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17" name="Rectangle 32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18" name="Rectangle 33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19" name="Rectangle 34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20" name="Rectangle 35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21" name="Rectangle 36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22" name="Rectangle 37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23" name="Rectangle 38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24" name="Rectangle 39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25" name="Rectangle 40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26" name="Rectangle 41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27" name="Rectangle 42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82" name="Group 43"/>
            <p:cNvGrpSpPr>
              <a:grpSpLocks/>
            </p:cNvGrpSpPr>
            <p:nvPr/>
          </p:nvGrpSpPr>
          <p:grpSpPr bwMode="auto">
            <a:xfrm>
              <a:off x="2544" y="144"/>
              <a:ext cx="220" cy="3919"/>
              <a:chOff x="2118" y="144"/>
              <a:chExt cx="220" cy="3919"/>
            </a:xfrm>
          </p:grpSpPr>
          <p:sp>
            <p:nvSpPr>
              <p:cNvPr id="31292" name="Rectangle 44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93" name="Rectangle 45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94" name="Rectangle 46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95" name="Rectangle 47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96" name="Rectangle 48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97" name="Rectangle 49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98" name="Rectangle 50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99" name="Rectangle 51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00" name="Rectangle 52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01" name="Rectangle 53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02" name="Rectangle 54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03" name="Rectangle 55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04" name="Rectangle 56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05" name="Rectangle 57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06" name="Rectangle 58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07" name="Rectangle 59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08" name="Rectangle 60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309" name="Rectangle 61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83" name="Group 62"/>
            <p:cNvGrpSpPr>
              <a:grpSpLocks/>
            </p:cNvGrpSpPr>
            <p:nvPr/>
          </p:nvGrpSpPr>
          <p:grpSpPr bwMode="auto">
            <a:xfrm>
              <a:off x="2736" y="144"/>
              <a:ext cx="220" cy="3919"/>
              <a:chOff x="2118" y="144"/>
              <a:chExt cx="220" cy="3919"/>
            </a:xfrm>
          </p:grpSpPr>
          <p:sp>
            <p:nvSpPr>
              <p:cNvPr id="31274" name="Rectangle 63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75" name="Rectangle 64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76" name="Rectangle 65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77" name="Rectangle 66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78" name="Rectangle 67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79" name="Rectangle 68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80" name="Rectangle 69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81" name="Rectangle 70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82" name="Rectangle 71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83" name="Rectangle 72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84" name="Rectangle 73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85" name="Rectangle 74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86" name="Rectangle 75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87" name="Rectangle 76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88" name="Rectangle 77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89" name="Rectangle 78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90" name="Rectangle 79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91" name="Rectangle 80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84" name="Group 81"/>
            <p:cNvGrpSpPr>
              <a:grpSpLocks/>
            </p:cNvGrpSpPr>
            <p:nvPr/>
          </p:nvGrpSpPr>
          <p:grpSpPr bwMode="auto">
            <a:xfrm>
              <a:off x="2958" y="144"/>
              <a:ext cx="220" cy="3919"/>
              <a:chOff x="2118" y="144"/>
              <a:chExt cx="220" cy="3919"/>
            </a:xfrm>
          </p:grpSpPr>
          <p:sp>
            <p:nvSpPr>
              <p:cNvPr id="31256" name="Rectangle 82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57" name="Rectangle 83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58" name="Rectangle 84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59" name="Rectangle 85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60" name="Rectangle 86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61" name="Rectangle 87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62" name="Rectangle 88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63" name="Rectangle 89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64" name="Rectangle 90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65" name="Rectangle 91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66" name="Rectangle 92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67" name="Rectangle 93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68" name="Rectangle 94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69" name="Rectangle 95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70" name="Rectangle 96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71" name="Rectangle 97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72" name="Rectangle 98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73" name="Rectangle 99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85" name="Group 100"/>
            <p:cNvGrpSpPr>
              <a:grpSpLocks/>
            </p:cNvGrpSpPr>
            <p:nvPr/>
          </p:nvGrpSpPr>
          <p:grpSpPr bwMode="auto">
            <a:xfrm>
              <a:off x="3168" y="144"/>
              <a:ext cx="220" cy="3919"/>
              <a:chOff x="2118" y="144"/>
              <a:chExt cx="220" cy="3919"/>
            </a:xfrm>
          </p:grpSpPr>
          <p:sp>
            <p:nvSpPr>
              <p:cNvPr id="31238" name="Rectangle 101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39" name="Rectangle 102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40" name="Rectangle 103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41" name="Rectangle 104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42" name="Rectangle 105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43" name="Rectangle 106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44" name="Rectangle 107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45" name="Rectangle 108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46" name="Rectangle 109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47" name="Rectangle 110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48" name="Rectangle 111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49" name="Rectangle 112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50" name="Rectangle 113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51" name="Rectangle 114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52" name="Rectangle 115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53" name="Rectangle 116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54" name="Rectangle 117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55" name="Rectangle 118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86" name="Group 119"/>
            <p:cNvGrpSpPr>
              <a:grpSpLocks/>
            </p:cNvGrpSpPr>
            <p:nvPr/>
          </p:nvGrpSpPr>
          <p:grpSpPr bwMode="auto">
            <a:xfrm>
              <a:off x="3360" y="144"/>
              <a:ext cx="220" cy="3919"/>
              <a:chOff x="2118" y="144"/>
              <a:chExt cx="220" cy="3919"/>
            </a:xfrm>
          </p:grpSpPr>
          <p:sp>
            <p:nvSpPr>
              <p:cNvPr id="31220" name="Rectangle 120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21" name="Rectangle 121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22" name="Rectangle 122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23" name="Rectangle 123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24" name="Rectangle 124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25" name="Rectangle 125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26" name="Rectangle 126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27" name="Rectangle 127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28" name="Rectangle 128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29" name="Rectangle 129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30" name="Rectangle 130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31" name="Rectangle 131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32" name="Rectangle 132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33" name="Rectangle 133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34" name="Rectangle 134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35" name="Rectangle 135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36" name="Rectangle 136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37" name="Rectangle 137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87" name="Group 138"/>
            <p:cNvGrpSpPr>
              <a:grpSpLocks/>
            </p:cNvGrpSpPr>
            <p:nvPr/>
          </p:nvGrpSpPr>
          <p:grpSpPr bwMode="auto">
            <a:xfrm>
              <a:off x="3552" y="144"/>
              <a:ext cx="220" cy="3919"/>
              <a:chOff x="2118" y="144"/>
              <a:chExt cx="220" cy="3919"/>
            </a:xfrm>
          </p:grpSpPr>
          <p:sp>
            <p:nvSpPr>
              <p:cNvPr id="31202" name="Rectangle 139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03" name="Rectangle 140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04" name="Rectangle 141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05" name="Rectangle 142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06" name="Rectangle 143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07" name="Rectangle 144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08" name="Rectangle 145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09" name="Rectangle 146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10" name="Rectangle 147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11" name="Rectangle 148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12" name="Rectangle 149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13" name="Rectangle 150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14" name="Rectangle 151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15" name="Rectangle 152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16" name="Rectangle 153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17" name="Rectangle 154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18" name="Rectangle 155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19" name="Rectangle 156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88" name="Group 157"/>
            <p:cNvGrpSpPr>
              <a:grpSpLocks/>
            </p:cNvGrpSpPr>
            <p:nvPr/>
          </p:nvGrpSpPr>
          <p:grpSpPr bwMode="auto">
            <a:xfrm>
              <a:off x="3744" y="144"/>
              <a:ext cx="220" cy="3919"/>
              <a:chOff x="2118" y="144"/>
              <a:chExt cx="220" cy="3919"/>
            </a:xfrm>
          </p:grpSpPr>
          <p:sp>
            <p:nvSpPr>
              <p:cNvPr id="31184" name="Rectangle 158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85" name="Rectangle 159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86" name="Rectangle 160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87" name="Rectangle 161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88" name="Rectangle 162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89" name="Rectangle 163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90" name="Rectangle 164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91" name="Rectangle 165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92" name="Rectangle 166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93" name="Rectangle 167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94" name="Rectangle 168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95" name="Rectangle 169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96" name="Rectangle 170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97" name="Rectangle 171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98" name="Rectangle 172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99" name="Rectangle 173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00" name="Rectangle 174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201" name="Rectangle 175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89" name="Group 176"/>
            <p:cNvGrpSpPr>
              <a:grpSpLocks/>
            </p:cNvGrpSpPr>
            <p:nvPr/>
          </p:nvGrpSpPr>
          <p:grpSpPr bwMode="auto">
            <a:xfrm>
              <a:off x="3936" y="144"/>
              <a:ext cx="220" cy="3919"/>
              <a:chOff x="2118" y="144"/>
              <a:chExt cx="220" cy="3919"/>
            </a:xfrm>
          </p:grpSpPr>
          <p:sp>
            <p:nvSpPr>
              <p:cNvPr id="31166" name="Rectangle 177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67" name="Rectangle 178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68" name="Rectangle 179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69" name="Rectangle 180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70" name="Rectangle 181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71" name="Rectangle 182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72" name="Rectangle 183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73" name="Rectangle 184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74" name="Rectangle 185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75" name="Rectangle 186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76" name="Rectangle 187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77" name="Rectangle 188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78" name="Rectangle 189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79" name="Rectangle 190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80" name="Rectangle 191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81" name="Rectangle 192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82" name="Rectangle 193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83" name="Rectangle 194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90" name="Group 195"/>
            <p:cNvGrpSpPr>
              <a:grpSpLocks/>
            </p:cNvGrpSpPr>
            <p:nvPr/>
          </p:nvGrpSpPr>
          <p:grpSpPr bwMode="auto">
            <a:xfrm>
              <a:off x="4128" y="144"/>
              <a:ext cx="220" cy="3919"/>
              <a:chOff x="2118" y="144"/>
              <a:chExt cx="220" cy="3919"/>
            </a:xfrm>
          </p:grpSpPr>
          <p:sp>
            <p:nvSpPr>
              <p:cNvPr id="31148" name="Rectangle 196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49" name="Rectangle 197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50" name="Rectangle 198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51" name="Rectangle 199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52" name="Rectangle 200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53" name="Rectangle 201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54" name="Rectangle 202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55" name="Rectangle 203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56" name="Rectangle 204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57" name="Rectangle 205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58" name="Rectangle 206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59" name="Rectangle 207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60" name="Rectangle 208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61" name="Rectangle 209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62" name="Rectangle 210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63" name="Rectangle 211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64" name="Rectangle 212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65" name="Rectangle 213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91" name="Group 214"/>
            <p:cNvGrpSpPr>
              <a:grpSpLocks/>
            </p:cNvGrpSpPr>
            <p:nvPr/>
          </p:nvGrpSpPr>
          <p:grpSpPr bwMode="auto">
            <a:xfrm>
              <a:off x="4320" y="144"/>
              <a:ext cx="220" cy="3919"/>
              <a:chOff x="2118" y="144"/>
              <a:chExt cx="220" cy="3919"/>
            </a:xfrm>
          </p:grpSpPr>
          <p:sp>
            <p:nvSpPr>
              <p:cNvPr id="31130" name="Rectangle 215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31" name="Rectangle 216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32" name="Rectangle 217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33" name="Rectangle 218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34" name="Rectangle 219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35" name="Rectangle 220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36" name="Rectangle 221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37" name="Rectangle 222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38" name="Rectangle 223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39" name="Rectangle 224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40" name="Rectangle 225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41" name="Rectangle 226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42" name="Rectangle 227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43" name="Rectangle 228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44" name="Rectangle 229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45" name="Rectangle 230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46" name="Rectangle 231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47" name="Rectangle 232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92" name="Group 233"/>
            <p:cNvGrpSpPr>
              <a:grpSpLocks/>
            </p:cNvGrpSpPr>
            <p:nvPr/>
          </p:nvGrpSpPr>
          <p:grpSpPr bwMode="auto">
            <a:xfrm>
              <a:off x="4512" y="144"/>
              <a:ext cx="220" cy="3919"/>
              <a:chOff x="2118" y="144"/>
              <a:chExt cx="220" cy="3919"/>
            </a:xfrm>
          </p:grpSpPr>
          <p:sp>
            <p:nvSpPr>
              <p:cNvPr id="31112" name="Rectangle 234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13" name="Rectangle 235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14" name="Rectangle 236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15" name="Rectangle 237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16" name="Rectangle 238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17" name="Rectangle 239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18" name="Rectangle 240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19" name="Rectangle 241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20" name="Rectangle 242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21" name="Rectangle 243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22" name="Rectangle 244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23" name="Rectangle 245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24" name="Rectangle 246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25" name="Rectangle 247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26" name="Rectangle 248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27" name="Rectangle 249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28" name="Rectangle 250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29" name="Rectangle 251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093" name="Group 252"/>
            <p:cNvGrpSpPr>
              <a:grpSpLocks/>
            </p:cNvGrpSpPr>
            <p:nvPr/>
          </p:nvGrpSpPr>
          <p:grpSpPr bwMode="auto">
            <a:xfrm>
              <a:off x="4704" y="144"/>
              <a:ext cx="220" cy="3919"/>
              <a:chOff x="2118" y="144"/>
              <a:chExt cx="220" cy="3919"/>
            </a:xfrm>
          </p:grpSpPr>
          <p:sp>
            <p:nvSpPr>
              <p:cNvPr id="31094" name="Rectangle 253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95" name="Rectangle 254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96" name="Rectangle 255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97" name="Rectangle 256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98" name="Rectangle 257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99" name="Rectangle 258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00" name="Rectangle 259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01" name="Rectangle 260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02" name="Rectangle 261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03" name="Rectangle 262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04" name="Rectangle 263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05" name="Rectangle 264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06" name="Rectangle 265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07" name="Rectangle 266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08" name="Rectangle 267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09" name="Rectangle 268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10" name="Rectangle 269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111" name="Rectangle 270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0723" name="Line 271"/>
          <p:cNvSpPr>
            <a:spLocks noChangeShapeType="1"/>
          </p:cNvSpPr>
          <p:nvPr/>
        </p:nvSpPr>
        <p:spPr bwMode="auto">
          <a:xfrm>
            <a:off x="1747838" y="3652838"/>
            <a:ext cx="3967162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4" name="Line 272"/>
          <p:cNvSpPr>
            <a:spLocks noChangeShapeType="1"/>
          </p:cNvSpPr>
          <p:nvPr/>
        </p:nvSpPr>
        <p:spPr bwMode="auto">
          <a:xfrm>
            <a:off x="2195513" y="762000"/>
            <a:ext cx="0" cy="5257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5" name="Line 273"/>
          <p:cNvSpPr>
            <a:spLocks noChangeShapeType="1"/>
          </p:cNvSpPr>
          <p:nvPr/>
        </p:nvSpPr>
        <p:spPr bwMode="auto">
          <a:xfrm>
            <a:off x="5286375" y="762000"/>
            <a:ext cx="0" cy="5257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6" name="Line 274"/>
          <p:cNvSpPr>
            <a:spLocks noChangeShapeType="1"/>
          </p:cNvSpPr>
          <p:nvPr/>
        </p:nvSpPr>
        <p:spPr bwMode="auto">
          <a:xfrm flipV="1">
            <a:off x="1752600" y="762001"/>
            <a:ext cx="990600" cy="923925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7" name="Line 275"/>
          <p:cNvSpPr>
            <a:spLocks noChangeShapeType="1"/>
          </p:cNvSpPr>
          <p:nvPr/>
        </p:nvSpPr>
        <p:spPr bwMode="auto">
          <a:xfrm>
            <a:off x="1752600" y="1371600"/>
            <a:ext cx="39624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8" name="Line 276"/>
          <p:cNvSpPr>
            <a:spLocks noChangeShapeType="1"/>
          </p:cNvSpPr>
          <p:nvPr/>
        </p:nvSpPr>
        <p:spPr bwMode="auto">
          <a:xfrm>
            <a:off x="4876800" y="762000"/>
            <a:ext cx="838200" cy="990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9" name="Line 277"/>
          <p:cNvSpPr>
            <a:spLocks noChangeShapeType="1"/>
          </p:cNvSpPr>
          <p:nvPr/>
        </p:nvSpPr>
        <p:spPr bwMode="auto">
          <a:xfrm flipH="1">
            <a:off x="1752600" y="762000"/>
            <a:ext cx="7620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0" name="Line 278"/>
          <p:cNvSpPr>
            <a:spLocks noChangeShapeType="1"/>
          </p:cNvSpPr>
          <p:nvPr/>
        </p:nvSpPr>
        <p:spPr bwMode="auto">
          <a:xfrm flipH="1">
            <a:off x="1766888" y="819150"/>
            <a:ext cx="457200" cy="38100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1" name="Line 279"/>
          <p:cNvSpPr>
            <a:spLocks noChangeShapeType="1"/>
          </p:cNvSpPr>
          <p:nvPr/>
        </p:nvSpPr>
        <p:spPr bwMode="auto">
          <a:xfrm>
            <a:off x="5095876" y="776288"/>
            <a:ext cx="619125" cy="74771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2" name="Line 280"/>
          <p:cNvSpPr>
            <a:spLocks noChangeShapeType="1"/>
          </p:cNvSpPr>
          <p:nvPr/>
        </p:nvSpPr>
        <p:spPr bwMode="auto">
          <a:xfrm>
            <a:off x="5334000" y="762000"/>
            <a:ext cx="381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3" name="Line 281"/>
          <p:cNvSpPr>
            <a:spLocks noChangeShapeType="1"/>
          </p:cNvSpPr>
          <p:nvPr/>
        </p:nvSpPr>
        <p:spPr bwMode="auto">
          <a:xfrm>
            <a:off x="1752600" y="3200400"/>
            <a:ext cx="45720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4" name="Line 282"/>
          <p:cNvSpPr>
            <a:spLocks noChangeShapeType="1"/>
          </p:cNvSpPr>
          <p:nvPr/>
        </p:nvSpPr>
        <p:spPr bwMode="auto">
          <a:xfrm flipV="1">
            <a:off x="5257800" y="3200400"/>
            <a:ext cx="45720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5" name="Line 283"/>
          <p:cNvSpPr>
            <a:spLocks noChangeShapeType="1"/>
          </p:cNvSpPr>
          <p:nvPr/>
        </p:nvSpPr>
        <p:spPr bwMode="auto">
          <a:xfrm flipH="1">
            <a:off x="1752600" y="3352800"/>
            <a:ext cx="1524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6" name="Line 284"/>
          <p:cNvSpPr>
            <a:spLocks noChangeShapeType="1"/>
          </p:cNvSpPr>
          <p:nvPr/>
        </p:nvSpPr>
        <p:spPr bwMode="auto">
          <a:xfrm flipH="1">
            <a:off x="1752600" y="3505200"/>
            <a:ext cx="304800" cy="3810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7" name="Line 285"/>
          <p:cNvSpPr>
            <a:spLocks noChangeShapeType="1"/>
          </p:cNvSpPr>
          <p:nvPr/>
        </p:nvSpPr>
        <p:spPr bwMode="auto">
          <a:xfrm flipH="1">
            <a:off x="1752600" y="3581400"/>
            <a:ext cx="381000" cy="53340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8" name="Line 286"/>
          <p:cNvSpPr>
            <a:spLocks noChangeShapeType="1"/>
          </p:cNvSpPr>
          <p:nvPr/>
        </p:nvSpPr>
        <p:spPr bwMode="auto">
          <a:xfrm flipH="1">
            <a:off x="1752600" y="3733800"/>
            <a:ext cx="4572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9" name="Line 287"/>
          <p:cNvSpPr>
            <a:spLocks noChangeShapeType="1"/>
          </p:cNvSpPr>
          <p:nvPr/>
        </p:nvSpPr>
        <p:spPr bwMode="auto">
          <a:xfrm flipH="1">
            <a:off x="1752600" y="4038600"/>
            <a:ext cx="4572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0" name="Line 288"/>
          <p:cNvSpPr>
            <a:spLocks noChangeShapeType="1"/>
          </p:cNvSpPr>
          <p:nvPr/>
        </p:nvSpPr>
        <p:spPr bwMode="auto">
          <a:xfrm flipH="1">
            <a:off x="1752600" y="4343400"/>
            <a:ext cx="452438" cy="5334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1" name="Line 289"/>
          <p:cNvSpPr>
            <a:spLocks noChangeShapeType="1"/>
          </p:cNvSpPr>
          <p:nvPr/>
        </p:nvSpPr>
        <p:spPr bwMode="auto">
          <a:xfrm flipH="1">
            <a:off x="1752600" y="45720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2" name="Line 290"/>
          <p:cNvSpPr>
            <a:spLocks noChangeShapeType="1"/>
          </p:cNvSpPr>
          <p:nvPr/>
        </p:nvSpPr>
        <p:spPr bwMode="auto">
          <a:xfrm flipH="1">
            <a:off x="1752600" y="48006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3" name="Line 291"/>
          <p:cNvSpPr>
            <a:spLocks noChangeShapeType="1"/>
          </p:cNvSpPr>
          <p:nvPr/>
        </p:nvSpPr>
        <p:spPr bwMode="auto">
          <a:xfrm flipH="1">
            <a:off x="1752600" y="50292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4" name="Line 292"/>
          <p:cNvSpPr>
            <a:spLocks noChangeShapeType="1"/>
          </p:cNvSpPr>
          <p:nvPr/>
        </p:nvSpPr>
        <p:spPr bwMode="auto">
          <a:xfrm flipH="1">
            <a:off x="1752600" y="52578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5" name="Line 293"/>
          <p:cNvSpPr>
            <a:spLocks noChangeShapeType="1"/>
          </p:cNvSpPr>
          <p:nvPr/>
        </p:nvSpPr>
        <p:spPr bwMode="auto">
          <a:xfrm flipH="1">
            <a:off x="1800225" y="5500688"/>
            <a:ext cx="381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6" name="Line 294"/>
          <p:cNvSpPr>
            <a:spLocks noChangeShapeType="1"/>
          </p:cNvSpPr>
          <p:nvPr/>
        </p:nvSpPr>
        <p:spPr bwMode="auto">
          <a:xfrm flipH="1">
            <a:off x="1952626" y="5729289"/>
            <a:ext cx="214313" cy="24288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7" name="Line 295"/>
          <p:cNvSpPr>
            <a:spLocks noChangeShapeType="1"/>
          </p:cNvSpPr>
          <p:nvPr/>
        </p:nvSpPr>
        <p:spPr bwMode="auto">
          <a:xfrm>
            <a:off x="5562600" y="3352800"/>
            <a:ext cx="1524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8" name="Line 296"/>
          <p:cNvSpPr>
            <a:spLocks noChangeShapeType="1"/>
          </p:cNvSpPr>
          <p:nvPr/>
        </p:nvSpPr>
        <p:spPr bwMode="auto">
          <a:xfrm>
            <a:off x="5410201" y="3505200"/>
            <a:ext cx="295275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9" name="Line 297"/>
          <p:cNvSpPr>
            <a:spLocks noChangeShapeType="1"/>
          </p:cNvSpPr>
          <p:nvPr/>
        </p:nvSpPr>
        <p:spPr bwMode="auto">
          <a:xfrm>
            <a:off x="5334000" y="3581400"/>
            <a:ext cx="3810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0" name="Line 298"/>
          <p:cNvSpPr>
            <a:spLocks noChangeShapeType="1"/>
          </p:cNvSpPr>
          <p:nvPr/>
        </p:nvSpPr>
        <p:spPr bwMode="auto">
          <a:xfrm>
            <a:off x="5334000" y="3886200"/>
            <a:ext cx="381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1" name="Line 299"/>
          <p:cNvSpPr>
            <a:spLocks noChangeShapeType="1"/>
          </p:cNvSpPr>
          <p:nvPr/>
        </p:nvSpPr>
        <p:spPr bwMode="auto">
          <a:xfrm>
            <a:off x="5334000" y="4114800"/>
            <a:ext cx="381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2" name="Line 300"/>
          <p:cNvSpPr>
            <a:spLocks noChangeShapeType="1"/>
          </p:cNvSpPr>
          <p:nvPr/>
        </p:nvSpPr>
        <p:spPr bwMode="auto">
          <a:xfrm>
            <a:off x="5257800" y="42672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3" name="Line 301"/>
          <p:cNvSpPr>
            <a:spLocks noChangeShapeType="1"/>
          </p:cNvSpPr>
          <p:nvPr/>
        </p:nvSpPr>
        <p:spPr bwMode="auto">
          <a:xfrm>
            <a:off x="5257800" y="44958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4" name="Line 302"/>
          <p:cNvSpPr>
            <a:spLocks noChangeShapeType="1"/>
          </p:cNvSpPr>
          <p:nvPr/>
        </p:nvSpPr>
        <p:spPr bwMode="auto">
          <a:xfrm>
            <a:off x="5257800" y="47244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5" name="Line 303"/>
          <p:cNvSpPr>
            <a:spLocks noChangeShapeType="1"/>
          </p:cNvSpPr>
          <p:nvPr/>
        </p:nvSpPr>
        <p:spPr bwMode="auto">
          <a:xfrm>
            <a:off x="5257800" y="49530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6" name="Line 304"/>
          <p:cNvSpPr>
            <a:spLocks noChangeShapeType="1"/>
          </p:cNvSpPr>
          <p:nvPr/>
        </p:nvSpPr>
        <p:spPr bwMode="auto">
          <a:xfrm>
            <a:off x="5257800" y="51816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7" name="Line 305"/>
          <p:cNvSpPr>
            <a:spLocks noChangeShapeType="1"/>
          </p:cNvSpPr>
          <p:nvPr/>
        </p:nvSpPr>
        <p:spPr bwMode="auto">
          <a:xfrm>
            <a:off x="5257800" y="54102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8" name="Line 306"/>
          <p:cNvSpPr>
            <a:spLocks noChangeShapeType="1"/>
          </p:cNvSpPr>
          <p:nvPr/>
        </p:nvSpPr>
        <p:spPr bwMode="auto">
          <a:xfrm>
            <a:off x="5257800" y="5638800"/>
            <a:ext cx="381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9" name="Text Box 307"/>
          <p:cNvSpPr txBox="1">
            <a:spLocks noChangeArrowheads="1"/>
          </p:cNvSpPr>
          <p:nvPr/>
        </p:nvSpPr>
        <p:spPr bwMode="auto">
          <a:xfrm>
            <a:off x="1828800" y="1524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</a:rPr>
              <a:t>Bước 2: Cắt phong bì</a:t>
            </a:r>
          </a:p>
        </p:txBody>
      </p:sp>
      <p:grpSp>
        <p:nvGrpSpPr>
          <p:cNvPr id="30760" name="Group 308"/>
          <p:cNvGrpSpPr>
            <a:grpSpLocks/>
          </p:cNvGrpSpPr>
          <p:nvPr/>
        </p:nvGrpSpPr>
        <p:grpSpPr bwMode="auto">
          <a:xfrm>
            <a:off x="6477000" y="304801"/>
            <a:ext cx="3962400" cy="5230813"/>
            <a:chOff x="2118" y="144"/>
            <a:chExt cx="2806" cy="3919"/>
          </a:xfrm>
        </p:grpSpPr>
        <p:grpSp>
          <p:nvGrpSpPr>
            <p:cNvPr id="30814" name="Group 309"/>
            <p:cNvGrpSpPr>
              <a:grpSpLocks/>
            </p:cNvGrpSpPr>
            <p:nvPr/>
          </p:nvGrpSpPr>
          <p:grpSpPr bwMode="auto">
            <a:xfrm>
              <a:off x="2118" y="144"/>
              <a:ext cx="220" cy="3919"/>
              <a:chOff x="2118" y="144"/>
              <a:chExt cx="220" cy="3919"/>
            </a:xfrm>
          </p:grpSpPr>
          <p:sp>
            <p:nvSpPr>
              <p:cNvPr id="31062" name="Rectangle 310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63" name="Rectangle 311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64" name="Rectangle 312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65" name="Rectangle 313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66" name="Rectangle 314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67" name="Rectangle 315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68" name="Rectangle 316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69" name="Rectangle 317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70" name="Rectangle 318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71" name="Rectangle 319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72" name="Rectangle 320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73" name="Rectangle 321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74" name="Rectangle 322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75" name="Rectangle 323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76" name="Rectangle 324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77" name="Rectangle 325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78" name="Rectangle 326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79" name="Rectangle 327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15" name="Group 328"/>
            <p:cNvGrpSpPr>
              <a:grpSpLocks/>
            </p:cNvGrpSpPr>
            <p:nvPr/>
          </p:nvGrpSpPr>
          <p:grpSpPr bwMode="auto">
            <a:xfrm>
              <a:off x="2334" y="144"/>
              <a:ext cx="220" cy="3919"/>
              <a:chOff x="2118" y="144"/>
              <a:chExt cx="220" cy="3919"/>
            </a:xfrm>
          </p:grpSpPr>
          <p:sp>
            <p:nvSpPr>
              <p:cNvPr id="31044" name="Rectangle 329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45" name="Rectangle 330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46" name="Rectangle 331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47" name="Rectangle 332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48" name="Rectangle 333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49" name="Rectangle 334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50" name="Rectangle 335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51" name="Rectangle 336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52" name="Rectangle 337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53" name="Rectangle 338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54" name="Rectangle 339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55" name="Rectangle 340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56" name="Rectangle 341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57" name="Rectangle 342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58" name="Rectangle 343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59" name="Rectangle 344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60" name="Rectangle 345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61" name="Rectangle 346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16" name="Group 347"/>
            <p:cNvGrpSpPr>
              <a:grpSpLocks/>
            </p:cNvGrpSpPr>
            <p:nvPr/>
          </p:nvGrpSpPr>
          <p:grpSpPr bwMode="auto">
            <a:xfrm>
              <a:off x="2544" y="144"/>
              <a:ext cx="220" cy="3919"/>
              <a:chOff x="2118" y="144"/>
              <a:chExt cx="220" cy="3919"/>
            </a:xfrm>
          </p:grpSpPr>
          <p:sp>
            <p:nvSpPr>
              <p:cNvPr id="31026" name="Rectangle 348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27" name="Rectangle 349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28" name="Rectangle 350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29" name="Rectangle 351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30" name="Rectangle 352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31" name="Rectangle 353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32" name="Rectangle 354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33" name="Rectangle 355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34" name="Rectangle 356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35" name="Rectangle 357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36" name="Rectangle 358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37" name="Rectangle 359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38" name="Rectangle 360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39" name="Rectangle 361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40" name="Rectangle 362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41" name="Rectangle 363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42" name="Rectangle 364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43" name="Rectangle 365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17" name="Group 366"/>
            <p:cNvGrpSpPr>
              <a:grpSpLocks/>
            </p:cNvGrpSpPr>
            <p:nvPr/>
          </p:nvGrpSpPr>
          <p:grpSpPr bwMode="auto">
            <a:xfrm>
              <a:off x="2736" y="144"/>
              <a:ext cx="220" cy="3919"/>
              <a:chOff x="2118" y="144"/>
              <a:chExt cx="220" cy="3919"/>
            </a:xfrm>
          </p:grpSpPr>
          <p:sp>
            <p:nvSpPr>
              <p:cNvPr id="31008" name="Rectangle 367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9" name="Rectangle 368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10" name="Rectangle 369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11" name="Rectangle 370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12" name="Rectangle 371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13" name="Rectangle 372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14" name="Rectangle 373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15" name="Rectangle 374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16" name="Rectangle 375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17" name="Rectangle 376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18" name="Rectangle 377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19" name="Rectangle 378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20" name="Rectangle 379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21" name="Rectangle 380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22" name="Rectangle 381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23" name="Rectangle 382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24" name="Rectangle 383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25" name="Rectangle 384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18" name="Group 385"/>
            <p:cNvGrpSpPr>
              <a:grpSpLocks/>
            </p:cNvGrpSpPr>
            <p:nvPr/>
          </p:nvGrpSpPr>
          <p:grpSpPr bwMode="auto">
            <a:xfrm>
              <a:off x="2958" y="144"/>
              <a:ext cx="220" cy="3919"/>
              <a:chOff x="2118" y="144"/>
              <a:chExt cx="220" cy="3919"/>
            </a:xfrm>
          </p:grpSpPr>
          <p:sp>
            <p:nvSpPr>
              <p:cNvPr id="30990" name="Rectangle 386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1" name="Rectangle 387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2" name="Rectangle 388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3" name="Rectangle 389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4" name="Rectangle 390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5" name="Rectangle 391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6" name="Rectangle 392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7" name="Rectangle 393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8" name="Rectangle 394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9" name="Rectangle 395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0" name="Rectangle 396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1" name="Rectangle 397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2" name="Rectangle 398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3" name="Rectangle 399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4" name="Rectangle 400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5" name="Rectangle 401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6" name="Rectangle 402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7" name="Rectangle 403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19" name="Group 404"/>
            <p:cNvGrpSpPr>
              <a:grpSpLocks/>
            </p:cNvGrpSpPr>
            <p:nvPr/>
          </p:nvGrpSpPr>
          <p:grpSpPr bwMode="auto">
            <a:xfrm>
              <a:off x="3168" y="144"/>
              <a:ext cx="220" cy="3919"/>
              <a:chOff x="2118" y="144"/>
              <a:chExt cx="220" cy="3919"/>
            </a:xfrm>
          </p:grpSpPr>
          <p:sp>
            <p:nvSpPr>
              <p:cNvPr id="30972" name="Rectangle 405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73" name="Rectangle 406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74" name="Rectangle 407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75" name="Rectangle 408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76" name="Rectangle 409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77" name="Rectangle 410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78" name="Rectangle 411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79" name="Rectangle 412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80" name="Rectangle 413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81" name="Rectangle 414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82" name="Rectangle 415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83" name="Rectangle 416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84" name="Rectangle 417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85" name="Rectangle 418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86" name="Rectangle 419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87" name="Rectangle 420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88" name="Rectangle 421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89" name="Rectangle 422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20" name="Group 423"/>
            <p:cNvGrpSpPr>
              <a:grpSpLocks/>
            </p:cNvGrpSpPr>
            <p:nvPr/>
          </p:nvGrpSpPr>
          <p:grpSpPr bwMode="auto">
            <a:xfrm>
              <a:off x="3360" y="144"/>
              <a:ext cx="220" cy="3919"/>
              <a:chOff x="2118" y="144"/>
              <a:chExt cx="220" cy="3919"/>
            </a:xfrm>
          </p:grpSpPr>
          <p:sp>
            <p:nvSpPr>
              <p:cNvPr id="30954" name="Rectangle 424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55" name="Rectangle 425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56" name="Rectangle 426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57" name="Rectangle 427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58" name="Rectangle 428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59" name="Rectangle 429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0" name="Rectangle 430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1" name="Rectangle 431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2" name="Rectangle 432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3" name="Rectangle 433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4" name="Rectangle 434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5" name="Rectangle 435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6" name="Rectangle 436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7" name="Rectangle 437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8" name="Rectangle 438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9" name="Rectangle 439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70" name="Rectangle 440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71" name="Rectangle 441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21" name="Group 442"/>
            <p:cNvGrpSpPr>
              <a:grpSpLocks/>
            </p:cNvGrpSpPr>
            <p:nvPr/>
          </p:nvGrpSpPr>
          <p:grpSpPr bwMode="auto">
            <a:xfrm>
              <a:off x="3552" y="144"/>
              <a:ext cx="220" cy="3919"/>
              <a:chOff x="2118" y="144"/>
              <a:chExt cx="220" cy="3919"/>
            </a:xfrm>
          </p:grpSpPr>
          <p:sp>
            <p:nvSpPr>
              <p:cNvPr id="30936" name="Rectangle 443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37" name="Rectangle 444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38" name="Rectangle 445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39" name="Rectangle 446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0" name="Rectangle 447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1" name="Rectangle 448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2" name="Rectangle 449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3" name="Rectangle 450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4" name="Rectangle 451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5" name="Rectangle 452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6" name="Rectangle 453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7" name="Rectangle 454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8" name="Rectangle 455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9" name="Rectangle 456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50" name="Rectangle 457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51" name="Rectangle 458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52" name="Rectangle 459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53" name="Rectangle 460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22" name="Group 461"/>
            <p:cNvGrpSpPr>
              <a:grpSpLocks/>
            </p:cNvGrpSpPr>
            <p:nvPr/>
          </p:nvGrpSpPr>
          <p:grpSpPr bwMode="auto">
            <a:xfrm>
              <a:off x="3744" y="144"/>
              <a:ext cx="220" cy="3919"/>
              <a:chOff x="2118" y="144"/>
              <a:chExt cx="220" cy="3919"/>
            </a:xfrm>
          </p:grpSpPr>
          <p:sp>
            <p:nvSpPr>
              <p:cNvPr id="30918" name="Rectangle 462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9" name="Rectangle 463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0" name="Rectangle 464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1" name="Rectangle 465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2" name="Rectangle 466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3" name="Rectangle 467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4" name="Rectangle 468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5" name="Rectangle 469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6" name="Rectangle 470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7" name="Rectangle 471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8" name="Rectangle 472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9" name="Rectangle 473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30" name="Rectangle 474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31" name="Rectangle 475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32" name="Rectangle 476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33" name="Rectangle 477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34" name="Rectangle 478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35" name="Rectangle 479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23" name="Group 480"/>
            <p:cNvGrpSpPr>
              <a:grpSpLocks/>
            </p:cNvGrpSpPr>
            <p:nvPr/>
          </p:nvGrpSpPr>
          <p:grpSpPr bwMode="auto">
            <a:xfrm>
              <a:off x="3936" y="144"/>
              <a:ext cx="220" cy="3919"/>
              <a:chOff x="2118" y="144"/>
              <a:chExt cx="220" cy="3919"/>
            </a:xfrm>
          </p:grpSpPr>
          <p:sp>
            <p:nvSpPr>
              <p:cNvPr id="30900" name="Rectangle 481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1" name="Rectangle 482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2" name="Rectangle 483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3" name="Rectangle 484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4" name="Rectangle 485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5" name="Rectangle 486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6" name="Rectangle 487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7" name="Rectangle 488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8" name="Rectangle 489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9" name="Rectangle 490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0" name="Rectangle 491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1" name="Rectangle 492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2" name="Rectangle 493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3" name="Rectangle 494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4" name="Rectangle 495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5" name="Rectangle 496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6" name="Rectangle 497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7" name="Rectangle 498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24" name="Group 499"/>
            <p:cNvGrpSpPr>
              <a:grpSpLocks/>
            </p:cNvGrpSpPr>
            <p:nvPr/>
          </p:nvGrpSpPr>
          <p:grpSpPr bwMode="auto">
            <a:xfrm>
              <a:off x="4128" y="144"/>
              <a:ext cx="220" cy="3919"/>
              <a:chOff x="2118" y="144"/>
              <a:chExt cx="220" cy="3919"/>
            </a:xfrm>
          </p:grpSpPr>
          <p:sp>
            <p:nvSpPr>
              <p:cNvPr id="30882" name="Rectangle 500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3" name="Rectangle 501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4" name="Rectangle 502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5" name="Rectangle 503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6" name="Rectangle 504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7" name="Rectangle 505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8" name="Rectangle 506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9" name="Rectangle 507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0" name="Rectangle 508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1" name="Rectangle 509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2" name="Rectangle 510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3" name="Rectangle 511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4" name="Rectangle 512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5" name="Rectangle 513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6" name="Rectangle 514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7" name="Rectangle 515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8" name="Rectangle 516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9" name="Rectangle 517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25" name="Group 518"/>
            <p:cNvGrpSpPr>
              <a:grpSpLocks/>
            </p:cNvGrpSpPr>
            <p:nvPr/>
          </p:nvGrpSpPr>
          <p:grpSpPr bwMode="auto">
            <a:xfrm>
              <a:off x="4320" y="144"/>
              <a:ext cx="220" cy="3919"/>
              <a:chOff x="2118" y="144"/>
              <a:chExt cx="220" cy="3919"/>
            </a:xfrm>
          </p:grpSpPr>
          <p:sp>
            <p:nvSpPr>
              <p:cNvPr id="30864" name="Rectangle 519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5" name="Rectangle 520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6" name="Rectangle 521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7" name="Rectangle 522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8" name="Rectangle 523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9" name="Rectangle 524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0" name="Rectangle 525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1" name="Rectangle 526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2" name="Rectangle 527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3" name="Rectangle 528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4" name="Rectangle 529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5" name="Rectangle 530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6" name="Rectangle 531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7" name="Rectangle 532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8" name="Rectangle 533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9" name="Rectangle 534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0" name="Rectangle 535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1" name="Rectangle 536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26" name="Group 537"/>
            <p:cNvGrpSpPr>
              <a:grpSpLocks/>
            </p:cNvGrpSpPr>
            <p:nvPr/>
          </p:nvGrpSpPr>
          <p:grpSpPr bwMode="auto">
            <a:xfrm>
              <a:off x="4512" y="144"/>
              <a:ext cx="220" cy="3919"/>
              <a:chOff x="2118" y="144"/>
              <a:chExt cx="220" cy="3919"/>
            </a:xfrm>
          </p:grpSpPr>
          <p:sp>
            <p:nvSpPr>
              <p:cNvPr id="30846" name="Rectangle 538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7" name="Rectangle 539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8" name="Rectangle 540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9" name="Rectangle 541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0" name="Rectangle 542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1" name="Rectangle 543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2" name="Rectangle 544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3" name="Rectangle 545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4" name="Rectangle 546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5" name="Rectangle 547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6" name="Rectangle 548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7" name="Rectangle 549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8" name="Rectangle 550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9" name="Rectangle 551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0" name="Rectangle 552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1" name="Rectangle 553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2" name="Rectangle 554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3" name="Rectangle 555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0827" name="Group 556"/>
            <p:cNvGrpSpPr>
              <a:grpSpLocks/>
            </p:cNvGrpSpPr>
            <p:nvPr/>
          </p:nvGrpSpPr>
          <p:grpSpPr bwMode="auto">
            <a:xfrm>
              <a:off x="4704" y="144"/>
              <a:ext cx="220" cy="3919"/>
              <a:chOff x="2118" y="144"/>
              <a:chExt cx="220" cy="3919"/>
            </a:xfrm>
          </p:grpSpPr>
          <p:sp>
            <p:nvSpPr>
              <p:cNvPr id="30828" name="Rectangle 557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29" name="Rectangle 558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0" name="Rectangle 559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1" name="Rectangle 560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2" name="Rectangle 561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3" name="Rectangle 562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4" name="Rectangle 563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5" name="Rectangle 564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6" name="Rectangle 565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7" name="Rectangle 566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8" name="Rectangle 567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9" name="Rectangle 568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0" name="Rectangle 569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1" name="Rectangle 570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2" name="Rectangle 571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3" name="Rectangle 572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4" name="Rectangle 573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5" name="Rectangle 574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0761" name="Line 575"/>
          <p:cNvSpPr>
            <a:spLocks noChangeShapeType="1"/>
          </p:cNvSpPr>
          <p:nvPr/>
        </p:nvSpPr>
        <p:spPr bwMode="auto">
          <a:xfrm>
            <a:off x="6477001" y="3200400"/>
            <a:ext cx="39671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2" name="Line 576"/>
          <p:cNvSpPr>
            <a:spLocks noChangeShapeType="1"/>
          </p:cNvSpPr>
          <p:nvPr/>
        </p:nvSpPr>
        <p:spPr bwMode="auto">
          <a:xfrm>
            <a:off x="6894513" y="304800"/>
            <a:ext cx="0" cy="525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3" name="Line 577"/>
          <p:cNvSpPr>
            <a:spLocks noChangeShapeType="1"/>
          </p:cNvSpPr>
          <p:nvPr/>
        </p:nvSpPr>
        <p:spPr bwMode="auto">
          <a:xfrm>
            <a:off x="10010775" y="304800"/>
            <a:ext cx="0" cy="525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4" name="Line 578"/>
          <p:cNvSpPr>
            <a:spLocks noChangeShapeType="1"/>
          </p:cNvSpPr>
          <p:nvPr/>
        </p:nvSpPr>
        <p:spPr bwMode="auto">
          <a:xfrm flipV="1">
            <a:off x="6477000" y="304801"/>
            <a:ext cx="990600" cy="923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5" name="Line 579"/>
          <p:cNvSpPr>
            <a:spLocks noChangeShapeType="1"/>
          </p:cNvSpPr>
          <p:nvPr/>
        </p:nvSpPr>
        <p:spPr bwMode="auto">
          <a:xfrm>
            <a:off x="6477000" y="9144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6" name="Line 580"/>
          <p:cNvSpPr>
            <a:spLocks noChangeShapeType="1"/>
          </p:cNvSpPr>
          <p:nvPr/>
        </p:nvSpPr>
        <p:spPr bwMode="auto">
          <a:xfrm>
            <a:off x="9601200" y="304800"/>
            <a:ext cx="8382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7" name="Line 581"/>
          <p:cNvSpPr>
            <a:spLocks noChangeShapeType="1"/>
          </p:cNvSpPr>
          <p:nvPr/>
        </p:nvSpPr>
        <p:spPr bwMode="auto">
          <a:xfrm flipH="1">
            <a:off x="6477000" y="304800"/>
            <a:ext cx="7620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8" name="Line 582"/>
          <p:cNvSpPr>
            <a:spLocks noChangeShapeType="1"/>
          </p:cNvSpPr>
          <p:nvPr/>
        </p:nvSpPr>
        <p:spPr bwMode="auto">
          <a:xfrm flipH="1">
            <a:off x="6491288" y="361950"/>
            <a:ext cx="457200" cy="38100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9" name="Line 583"/>
          <p:cNvSpPr>
            <a:spLocks noChangeShapeType="1"/>
          </p:cNvSpPr>
          <p:nvPr/>
        </p:nvSpPr>
        <p:spPr bwMode="auto">
          <a:xfrm>
            <a:off x="9820276" y="319088"/>
            <a:ext cx="619125" cy="74771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0" name="Line 584"/>
          <p:cNvSpPr>
            <a:spLocks noChangeShapeType="1"/>
          </p:cNvSpPr>
          <p:nvPr/>
        </p:nvSpPr>
        <p:spPr bwMode="auto">
          <a:xfrm>
            <a:off x="10058400" y="304800"/>
            <a:ext cx="381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1" name="Line 585"/>
          <p:cNvSpPr>
            <a:spLocks noChangeShapeType="1"/>
          </p:cNvSpPr>
          <p:nvPr/>
        </p:nvSpPr>
        <p:spPr bwMode="auto">
          <a:xfrm>
            <a:off x="6477000" y="27432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2" name="Line 586"/>
          <p:cNvSpPr>
            <a:spLocks noChangeShapeType="1"/>
          </p:cNvSpPr>
          <p:nvPr/>
        </p:nvSpPr>
        <p:spPr bwMode="auto">
          <a:xfrm flipV="1">
            <a:off x="9982200" y="27432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3" name="Line 587"/>
          <p:cNvSpPr>
            <a:spLocks noChangeShapeType="1"/>
          </p:cNvSpPr>
          <p:nvPr/>
        </p:nvSpPr>
        <p:spPr bwMode="auto">
          <a:xfrm flipH="1">
            <a:off x="6477000" y="2895600"/>
            <a:ext cx="1524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4" name="Line 588"/>
          <p:cNvSpPr>
            <a:spLocks noChangeShapeType="1"/>
          </p:cNvSpPr>
          <p:nvPr/>
        </p:nvSpPr>
        <p:spPr bwMode="auto">
          <a:xfrm flipH="1">
            <a:off x="6477000" y="3048000"/>
            <a:ext cx="304800" cy="3810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5" name="Line 589"/>
          <p:cNvSpPr>
            <a:spLocks noChangeShapeType="1"/>
          </p:cNvSpPr>
          <p:nvPr/>
        </p:nvSpPr>
        <p:spPr bwMode="auto">
          <a:xfrm flipH="1">
            <a:off x="6477000" y="3124200"/>
            <a:ext cx="381000" cy="53340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6" name="Line 590"/>
          <p:cNvSpPr>
            <a:spLocks noChangeShapeType="1"/>
          </p:cNvSpPr>
          <p:nvPr/>
        </p:nvSpPr>
        <p:spPr bwMode="auto">
          <a:xfrm flipH="1">
            <a:off x="6477000" y="3276600"/>
            <a:ext cx="4572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7" name="Line 591"/>
          <p:cNvSpPr>
            <a:spLocks noChangeShapeType="1"/>
          </p:cNvSpPr>
          <p:nvPr/>
        </p:nvSpPr>
        <p:spPr bwMode="auto">
          <a:xfrm flipH="1">
            <a:off x="6477000" y="3581400"/>
            <a:ext cx="4572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8" name="Line 592"/>
          <p:cNvSpPr>
            <a:spLocks noChangeShapeType="1"/>
          </p:cNvSpPr>
          <p:nvPr/>
        </p:nvSpPr>
        <p:spPr bwMode="auto">
          <a:xfrm flipH="1">
            <a:off x="6477000" y="3886200"/>
            <a:ext cx="452438" cy="5334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9" name="Line 593"/>
          <p:cNvSpPr>
            <a:spLocks noChangeShapeType="1"/>
          </p:cNvSpPr>
          <p:nvPr/>
        </p:nvSpPr>
        <p:spPr bwMode="auto">
          <a:xfrm flipH="1">
            <a:off x="6477000" y="41148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0" name="Line 594"/>
          <p:cNvSpPr>
            <a:spLocks noChangeShapeType="1"/>
          </p:cNvSpPr>
          <p:nvPr/>
        </p:nvSpPr>
        <p:spPr bwMode="auto">
          <a:xfrm flipH="1">
            <a:off x="6477000" y="43434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1" name="Line 595"/>
          <p:cNvSpPr>
            <a:spLocks noChangeShapeType="1"/>
          </p:cNvSpPr>
          <p:nvPr/>
        </p:nvSpPr>
        <p:spPr bwMode="auto">
          <a:xfrm flipH="1">
            <a:off x="6477000" y="4572000"/>
            <a:ext cx="452438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2" name="Line 596"/>
          <p:cNvSpPr>
            <a:spLocks noChangeShapeType="1"/>
          </p:cNvSpPr>
          <p:nvPr/>
        </p:nvSpPr>
        <p:spPr bwMode="auto">
          <a:xfrm flipH="1">
            <a:off x="6477000" y="48006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3" name="Line 597"/>
          <p:cNvSpPr>
            <a:spLocks noChangeShapeType="1"/>
          </p:cNvSpPr>
          <p:nvPr/>
        </p:nvSpPr>
        <p:spPr bwMode="auto">
          <a:xfrm flipH="1">
            <a:off x="6524625" y="5043488"/>
            <a:ext cx="381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4" name="Line 598"/>
          <p:cNvSpPr>
            <a:spLocks noChangeShapeType="1"/>
          </p:cNvSpPr>
          <p:nvPr/>
        </p:nvSpPr>
        <p:spPr bwMode="auto">
          <a:xfrm flipH="1">
            <a:off x="6677026" y="5272089"/>
            <a:ext cx="214313" cy="24288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5" name="Line 599"/>
          <p:cNvSpPr>
            <a:spLocks noChangeShapeType="1"/>
          </p:cNvSpPr>
          <p:nvPr/>
        </p:nvSpPr>
        <p:spPr bwMode="auto">
          <a:xfrm>
            <a:off x="10287000" y="2895600"/>
            <a:ext cx="1524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6" name="Line 600"/>
          <p:cNvSpPr>
            <a:spLocks noChangeShapeType="1"/>
          </p:cNvSpPr>
          <p:nvPr/>
        </p:nvSpPr>
        <p:spPr bwMode="auto">
          <a:xfrm>
            <a:off x="10134601" y="3048000"/>
            <a:ext cx="295275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7" name="Line 601"/>
          <p:cNvSpPr>
            <a:spLocks noChangeShapeType="1"/>
          </p:cNvSpPr>
          <p:nvPr/>
        </p:nvSpPr>
        <p:spPr bwMode="auto">
          <a:xfrm>
            <a:off x="10058400" y="3124200"/>
            <a:ext cx="3810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8" name="Line 602"/>
          <p:cNvSpPr>
            <a:spLocks noChangeShapeType="1"/>
          </p:cNvSpPr>
          <p:nvPr/>
        </p:nvSpPr>
        <p:spPr bwMode="auto">
          <a:xfrm>
            <a:off x="10058400" y="3429000"/>
            <a:ext cx="381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9" name="Line 603"/>
          <p:cNvSpPr>
            <a:spLocks noChangeShapeType="1"/>
          </p:cNvSpPr>
          <p:nvPr/>
        </p:nvSpPr>
        <p:spPr bwMode="auto">
          <a:xfrm>
            <a:off x="10058400" y="3657600"/>
            <a:ext cx="381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0" name="Line 604"/>
          <p:cNvSpPr>
            <a:spLocks noChangeShapeType="1"/>
          </p:cNvSpPr>
          <p:nvPr/>
        </p:nvSpPr>
        <p:spPr bwMode="auto">
          <a:xfrm>
            <a:off x="9982200" y="38100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1" name="Line 605"/>
          <p:cNvSpPr>
            <a:spLocks noChangeShapeType="1"/>
          </p:cNvSpPr>
          <p:nvPr/>
        </p:nvSpPr>
        <p:spPr bwMode="auto">
          <a:xfrm>
            <a:off x="9982200" y="40386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2" name="Line 606"/>
          <p:cNvSpPr>
            <a:spLocks noChangeShapeType="1"/>
          </p:cNvSpPr>
          <p:nvPr/>
        </p:nvSpPr>
        <p:spPr bwMode="auto">
          <a:xfrm>
            <a:off x="9982200" y="4267200"/>
            <a:ext cx="4572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3" name="Line 607"/>
          <p:cNvSpPr>
            <a:spLocks noChangeShapeType="1"/>
          </p:cNvSpPr>
          <p:nvPr/>
        </p:nvSpPr>
        <p:spPr bwMode="auto">
          <a:xfrm>
            <a:off x="9982200" y="44958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4" name="Line 608"/>
          <p:cNvSpPr>
            <a:spLocks noChangeShapeType="1"/>
          </p:cNvSpPr>
          <p:nvPr/>
        </p:nvSpPr>
        <p:spPr bwMode="auto">
          <a:xfrm>
            <a:off x="9982200" y="47244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5" name="Line 609"/>
          <p:cNvSpPr>
            <a:spLocks noChangeShapeType="1"/>
          </p:cNvSpPr>
          <p:nvPr/>
        </p:nvSpPr>
        <p:spPr bwMode="auto">
          <a:xfrm>
            <a:off x="9982200" y="49530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6" name="Line 610"/>
          <p:cNvSpPr>
            <a:spLocks noChangeShapeType="1"/>
          </p:cNvSpPr>
          <p:nvPr/>
        </p:nvSpPr>
        <p:spPr bwMode="auto">
          <a:xfrm>
            <a:off x="9982200" y="5181600"/>
            <a:ext cx="381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7" name="Rectangle 613"/>
          <p:cNvSpPr>
            <a:spLocks noChangeArrowheads="1"/>
          </p:cNvSpPr>
          <p:nvPr/>
        </p:nvSpPr>
        <p:spPr bwMode="auto">
          <a:xfrm>
            <a:off x="6338888" y="3124200"/>
            <a:ext cx="533400" cy="2438400"/>
          </a:xfrm>
          <a:prstGeom prst="rect">
            <a:avLst/>
          </a:prstGeom>
          <a:solidFill>
            <a:schemeClr val="bg1"/>
          </a:solidFill>
          <a:ln w="28575" cap="sq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8" name="Rectangle 614"/>
          <p:cNvSpPr>
            <a:spLocks noChangeArrowheads="1"/>
          </p:cNvSpPr>
          <p:nvPr/>
        </p:nvSpPr>
        <p:spPr bwMode="auto">
          <a:xfrm rot="-2647650">
            <a:off x="6303963" y="2744789"/>
            <a:ext cx="381000" cy="687387"/>
          </a:xfrm>
          <a:prstGeom prst="rect">
            <a:avLst/>
          </a:prstGeom>
          <a:solidFill>
            <a:schemeClr val="bg1"/>
          </a:solidFill>
          <a:ln w="28575" cap="sq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9" name="Rectangle 615"/>
          <p:cNvSpPr>
            <a:spLocks noChangeArrowheads="1"/>
          </p:cNvSpPr>
          <p:nvPr/>
        </p:nvSpPr>
        <p:spPr bwMode="auto">
          <a:xfrm rot="2827169">
            <a:off x="6636544" y="-96044"/>
            <a:ext cx="401638" cy="1323975"/>
          </a:xfrm>
          <a:prstGeom prst="rect">
            <a:avLst/>
          </a:prstGeom>
          <a:solidFill>
            <a:schemeClr val="bg1"/>
          </a:solidFill>
          <a:ln w="28575" cap="sq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00" name="Rectangle 616"/>
          <p:cNvSpPr>
            <a:spLocks noChangeArrowheads="1"/>
          </p:cNvSpPr>
          <p:nvPr/>
        </p:nvSpPr>
        <p:spPr bwMode="auto">
          <a:xfrm rot="-2365280">
            <a:off x="9986963" y="14289"/>
            <a:ext cx="381000" cy="1227137"/>
          </a:xfrm>
          <a:prstGeom prst="rect">
            <a:avLst/>
          </a:prstGeom>
          <a:solidFill>
            <a:schemeClr val="bg1"/>
          </a:solidFill>
          <a:ln w="28575" cap="sq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01" name="Rectangle 617"/>
          <p:cNvSpPr>
            <a:spLocks noChangeArrowheads="1"/>
          </p:cNvSpPr>
          <p:nvPr/>
        </p:nvSpPr>
        <p:spPr bwMode="auto">
          <a:xfrm>
            <a:off x="10044114" y="3200400"/>
            <a:ext cx="623887" cy="3200400"/>
          </a:xfrm>
          <a:prstGeom prst="rect">
            <a:avLst/>
          </a:prstGeom>
          <a:solidFill>
            <a:schemeClr val="bg1"/>
          </a:solidFill>
          <a:ln w="28575" cap="sq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02" name="Rectangle 618"/>
          <p:cNvSpPr>
            <a:spLocks noChangeArrowheads="1"/>
          </p:cNvSpPr>
          <p:nvPr/>
        </p:nvSpPr>
        <p:spPr bwMode="auto">
          <a:xfrm rot="8219919">
            <a:off x="10077450" y="2924175"/>
            <a:ext cx="590550" cy="300038"/>
          </a:xfrm>
          <a:prstGeom prst="rect">
            <a:avLst/>
          </a:prstGeom>
          <a:solidFill>
            <a:schemeClr val="bg1"/>
          </a:solidFill>
          <a:ln w="28575" cap="sq" algn="ctr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03" name="Rectangle 924"/>
          <p:cNvSpPr>
            <a:spLocks noChangeArrowheads="1"/>
          </p:cNvSpPr>
          <p:nvPr/>
        </p:nvSpPr>
        <p:spPr bwMode="auto">
          <a:xfrm>
            <a:off x="10134600" y="0"/>
            <a:ext cx="381000" cy="685800"/>
          </a:xfrm>
          <a:prstGeom prst="rect">
            <a:avLst/>
          </a:prstGeom>
          <a:solidFill>
            <a:schemeClr val="bg1"/>
          </a:solidFill>
          <a:ln w="28575" cap="sq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04" name="Line 925"/>
          <p:cNvSpPr>
            <a:spLocks noChangeShapeType="1"/>
          </p:cNvSpPr>
          <p:nvPr/>
        </p:nvSpPr>
        <p:spPr bwMode="auto">
          <a:xfrm>
            <a:off x="6919913" y="5534025"/>
            <a:ext cx="3048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05" name="Line 926"/>
          <p:cNvSpPr>
            <a:spLocks noChangeShapeType="1"/>
          </p:cNvSpPr>
          <p:nvPr/>
        </p:nvSpPr>
        <p:spPr bwMode="auto">
          <a:xfrm>
            <a:off x="6629400" y="1905000"/>
            <a:ext cx="6096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06" name="Line 927"/>
          <p:cNvSpPr>
            <a:spLocks noChangeShapeType="1"/>
          </p:cNvSpPr>
          <p:nvPr/>
        </p:nvSpPr>
        <p:spPr bwMode="auto">
          <a:xfrm flipH="1">
            <a:off x="9677400" y="1905000"/>
            <a:ext cx="6096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07" name="Line 928"/>
          <p:cNvSpPr>
            <a:spLocks noChangeShapeType="1"/>
          </p:cNvSpPr>
          <p:nvPr/>
        </p:nvSpPr>
        <p:spPr bwMode="auto">
          <a:xfrm flipV="1">
            <a:off x="8382000" y="2819400"/>
            <a:ext cx="0" cy="60960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08" name="Text Box 930"/>
          <p:cNvSpPr txBox="1">
            <a:spLocks noChangeArrowheads="1"/>
          </p:cNvSpPr>
          <p:nvPr/>
        </p:nvSpPr>
        <p:spPr bwMode="auto">
          <a:xfrm>
            <a:off x="7924800" y="5638801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Hình 5</a:t>
            </a:r>
          </a:p>
        </p:txBody>
      </p:sp>
      <p:grpSp>
        <p:nvGrpSpPr>
          <p:cNvPr id="30809" name="Group 937"/>
          <p:cNvGrpSpPr>
            <a:grpSpLocks/>
          </p:cNvGrpSpPr>
          <p:nvPr/>
        </p:nvGrpSpPr>
        <p:grpSpPr bwMode="auto">
          <a:xfrm>
            <a:off x="2286000" y="5895975"/>
            <a:ext cx="2667000" cy="1022350"/>
            <a:chOff x="528" y="3744"/>
            <a:chExt cx="1680" cy="644"/>
          </a:xfrm>
        </p:grpSpPr>
        <p:sp>
          <p:nvSpPr>
            <p:cNvPr id="30812" name="Text Box 929"/>
            <p:cNvSpPr txBox="1">
              <a:spLocks noChangeArrowheads="1"/>
            </p:cNvSpPr>
            <p:nvPr/>
          </p:nvSpPr>
          <p:spPr bwMode="auto">
            <a:xfrm>
              <a:off x="864" y="3744"/>
              <a:ext cx="8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Hình 4</a:t>
              </a:r>
            </a:p>
          </p:txBody>
        </p:sp>
        <p:sp>
          <p:nvSpPr>
            <p:cNvPr id="30813" name="Text Box 931"/>
            <p:cNvSpPr txBox="1">
              <a:spLocks noChangeArrowheads="1"/>
            </p:cNvSpPr>
            <p:nvPr/>
          </p:nvSpPr>
          <p:spPr bwMode="auto">
            <a:xfrm>
              <a:off x="528" y="3984"/>
              <a:ext cx="16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Mở tờ giấy ở hình 3 ra ta được hình 4.</a:t>
              </a:r>
            </a:p>
          </p:txBody>
        </p:sp>
      </p:grpSp>
      <p:sp>
        <p:nvSpPr>
          <p:cNvPr id="30810" name="Text Box 932"/>
          <p:cNvSpPr txBox="1">
            <a:spLocks noChangeArrowheads="1"/>
          </p:cNvSpPr>
          <p:nvPr/>
        </p:nvSpPr>
        <p:spPr bwMode="auto">
          <a:xfrm>
            <a:off x="6705600" y="6019800"/>
            <a:ext cx="3657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anose="02020603050405020304" pitchFamily="18" charset="0"/>
              </a:rPr>
              <a:t>Cắt theo đường dấu gấpđể bỏ phần gạch chéo.</a:t>
            </a:r>
          </a:p>
        </p:txBody>
      </p:sp>
      <p:sp>
        <p:nvSpPr>
          <p:cNvPr id="30811" name="Rectangle 936"/>
          <p:cNvSpPr>
            <a:spLocks noChangeArrowheads="1"/>
          </p:cNvSpPr>
          <p:nvPr/>
        </p:nvSpPr>
        <p:spPr bwMode="auto">
          <a:xfrm>
            <a:off x="6324600" y="152400"/>
            <a:ext cx="533400" cy="533400"/>
          </a:xfrm>
          <a:prstGeom prst="rect">
            <a:avLst/>
          </a:prstGeom>
          <a:solidFill>
            <a:schemeClr val="bg1"/>
          </a:solidFill>
          <a:ln w="28575" cap="sq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191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5105400" y="3748089"/>
            <a:ext cx="4648200" cy="2860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5105400" y="914400"/>
            <a:ext cx="4648200" cy="2819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2" name="AutoShape 5"/>
          <p:cNvSpPr>
            <a:spLocks noChangeArrowheads="1"/>
          </p:cNvSpPr>
          <p:nvPr/>
        </p:nvSpPr>
        <p:spPr bwMode="auto">
          <a:xfrm rot="5400000">
            <a:off x="3429000" y="2133600"/>
            <a:ext cx="2895600" cy="4572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26 w 21600"/>
              <a:gd name="T13" fmla="*/ 3326 h 21600"/>
              <a:gd name="T14" fmla="*/ 18274 w 21600"/>
              <a:gd name="T15" fmla="*/ 1827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052" y="21600"/>
                </a:lnTo>
                <a:lnTo>
                  <a:pt x="1854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3" name="AutoShape 6"/>
          <p:cNvSpPr>
            <a:spLocks noChangeArrowheads="1"/>
          </p:cNvSpPr>
          <p:nvPr/>
        </p:nvSpPr>
        <p:spPr bwMode="auto">
          <a:xfrm rot="-5400000">
            <a:off x="8524082" y="2123282"/>
            <a:ext cx="2916237" cy="4572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32 w 21600"/>
              <a:gd name="T13" fmla="*/ 3332 h 21600"/>
              <a:gd name="T14" fmla="*/ 18268 w 21600"/>
              <a:gd name="T15" fmla="*/ 1826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064" y="21600"/>
                </a:lnTo>
                <a:lnTo>
                  <a:pt x="18536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4" name="AutoShape 7"/>
          <p:cNvSpPr>
            <a:spLocks noChangeArrowheads="1"/>
          </p:cNvSpPr>
          <p:nvPr/>
        </p:nvSpPr>
        <p:spPr bwMode="auto">
          <a:xfrm rot="10800000">
            <a:off x="5119688" y="304801"/>
            <a:ext cx="4648200" cy="60801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12 w 21600"/>
              <a:gd name="T13" fmla="*/ 3312 h 21600"/>
              <a:gd name="T14" fmla="*/ 18288 w 21600"/>
              <a:gd name="T15" fmla="*/ 1828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024" y="21600"/>
                </a:lnTo>
                <a:lnTo>
                  <a:pt x="18576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4648200" y="3352800"/>
            <a:ext cx="533400" cy="4572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648200" y="3783013"/>
            <a:ext cx="457200" cy="282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9774238" y="3795713"/>
            <a:ext cx="457200" cy="282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 flipH="1">
            <a:off x="9774238" y="3352800"/>
            <a:ext cx="457200" cy="4572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 rot="5400000">
            <a:off x="4738688" y="228600"/>
            <a:ext cx="990600" cy="11430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 rot="10800000">
            <a:off x="9123364" y="304800"/>
            <a:ext cx="1087437" cy="990600"/>
          </a:xfrm>
          <a:prstGeom prst="rtTriangle">
            <a:avLst/>
          </a:prstGeom>
          <a:solidFill>
            <a:schemeClr val="accent1"/>
          </a:solidFill>
          <a:ln w="317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1" name="Line 14"/>
          <p:cNvSpPr>
            <a:spLocks noChangeShapeType="1"/>
          </p:cNvSpPr>
          <p:nvPr/>
        </p:nvSpPr>
        <p:spPr bwMode="auto">
          <a:xfrm flipH="1" flipV="1">
            <a:off x="5105400" y="838200"/>
            <a:ext cx="20638" cy="5791200"/>
          </a:xfrm>
          <a:prstGeom prst="line">
            <a:avLst/>
          </a:prstGeom>
          <a:noFill/>
          <a:ln w="2857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2" name="Line 15"/>
          <p:cNvSpPr>
            <a:spLocks noChangeShapeType="1"/>
          </p:cNvSpPr>
          <p:nvPr/>
        </p:nvSpPr>
        <p:spPr bwMode="auto">
          <a:xfrm flipH="1" flipV="1">
            <a:off x="9753600" y="914401"/>
            <a:ext cx="14288" cy="5743575"/>
          </a:xfrm>
          <a:prstGeom prst="line">
            <a:avLst/>
          </a:prstGeom>
          <a:noFill/>
          <a:ln w="2857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3" name="Line 16"/>
          <p:cNvSpPr>
            <a:spLocks noChangeShapeType="1"/>
          </p:cNvSpPr>
          <p:nvPr/>
        </p:nvSpPr>
        <p:spPr bwMode="auto">
          <a:xfrm>
            <a:off x="5105400" y="3810000"/>
            <a:ext cx="4572000" cy="0"/>
          </a:xfrm>
          <a:prstGeom prst="line">
            <a:avLst/>
          </a:prstGeom>
          <a:noFill/>
          <a:ln w="38100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4" name="Line 17"/>
          <p:cNvSpPr>
            <a:spLocks noChangeShapeType="1"/>
          </p:cNvSpPr>
          <p:nvPr/>
        </p:nvSpPr>
        <p:spPr bwMode="auto">
          <a:xfrm flipV="1">
            <a:off x="5105400" y="914400"/>
            <a:ext cx="4572000" cy="0"/>
          </a:xfrm>
          <a:prstGeom prst="line">
            <a:avLst/>
          </a:prstGeom>
          <a:noFill/>
          <a:ln w="38100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 rot="-5400000">
            <a:off x="4541838" y="6202363"/>
            <a:ext cx="106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6000" b="1">
                <a:solidFill>
                  <a:srgbClr val="00FF00"/>
                </a:solidFill>
                <a:sym typeface="Wingdings" panose="05000000000000000000" pitchFamily="2" charset="2"/>
              </a:rPr>
              <a:t></a:t>
            </a:r>
            <a:endParaRPr lang="en-US" altLang="en-US" sz="6000" b="1" i="1">
              <a:solidFill>
                <a:srgbClr val="00FF00"/>
              </a:solidFill>
              <a:latin typeface="VNI-Times" pitchFamily="2" charset="0"/>
            </a:endParaRP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 rot="-7448146">
            <a:off x="4694238" y="3459163"/>
            <a:ext cx="106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6000" b="1">
                <a:solidFill>
                  <a:srgbClr val="00FF00"/>
                </a:solidFill>
                <a:sym typeface="Wingdings" panose="05000000000000000000" pitchFamily="2" charset="2"/>
              </a:rPr>
              <a:t></a:t>
            </a:r>
            <a:endParaRPr lang="en-US" altLang="en-US" sz="6000" b="1" i="1">
              <a:solidFill>
                <a:srgbClr val="00FF00"/>
              </a:solidFill>
              <a:latin typeface="VNI-Times" pitchFamily="2" charset="0"/>
            </a:endParaRP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 rot="-1928904">
            <a:off x="3962400" y="838201"/>
            <a:ext cx="106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6000" b="1">
                <a:solidFill>
                  <a:srgbClr val="00FF00"/>
                </a:solidFill>
                <a:sym typeface="Wingdings" panose="05000000000000000000" pitchFamily="2" charset="2"/>
              </a:rPr>
              <a:t></a:t>
            </a:r>
            <a:endParaRPr lang="en-US" altLang="en-US" sz="6000" b="1" i="1">
              <a:solidFill>
                <a:srgbClr val="00FF00"/>
              </a:solidFill>
              <a:latin typeface="VNI-Times" pitchFamily="2" charset="0"/>
            </a:endParaRP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 rot="3123565">
            <a:off x="8586788" y="-268288"/>
            <a:ext cx="106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6000" b="1">
                <a:solidFill>
                  <a:srgbClr val="00FF00"/>
                </a:solidFill>
                <a:sym typeface="Wingdings" panose="05000000000000000000" pitchFamily="2" charset="2"/>
              </a:rPr>
              <a:t></a:t>
            </a:r>
            <a:endParaRPr lang="en-US" altLang="en-US" sz="6000" b="1" i="1">
              <a:solidFill>
                <a:srgbClr val="00FF00"/>
              </a:solidFill>
              <a:latin typeface="VNI-Times" pitchFamily="2" charset="0"/>
            </a:endParaRP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 rot="8306276">
            <a:off x="9788525" y="2778126"/>
            <a:ext cx="106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6000" b="1">
                <a:solidFill>
                  <a:srgbClr val="00FF00"/>
                </a:solidFill>
                <a:sym typeface="Wingdings" panose="05000000000000000000" pitchFamily="2" charset="2"/>
              </a:rPr>
              <a:t></a:t>
            </a:r>
            <a:endParaRPr lang="en-US" altLang="en-US" sz="6000" b="1" i="1">
              <a:solidFill>
                <a:srgbClr val="00FF00"/>
              </a:solidFill>
              <a:latin typeface="VNI-Times" pitchFamily="2" charset="0"/>
            </a:endParaRP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 rot="5400000">
            <a:off x="9285288" y="3022601"/>
            <a:ext cx="106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6000" b="1">
                <a:solidFill>
                  <a:srgbClr val="00FF00"/>
                </a:solidFill>
                <a:sym typeface="Wingdings" panose="05000000000000000000" pitchFamily="2" charset="2"/>
              </a:rPr>
              <a:t></a:t>
            </a:r>
            <a:endParaRPr lang="en-US" altLang="en-US" sz="6000" b="1" i="1">
              <a:solidFill>
                <a:srgbClr val="00FF00"/>
              </a:solidFill>
              <a:latin typeface="VNI-Times" pitchFamily="2" charset="0"/>
            </a:endParaRPr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 flipV="1">
            <a:off x="7162800" y="3124200"/>
            <a:ext cx="0" cy="1600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2" name="Text Box 34"/>
          <p:cNvSpPr txBox="1">
            <a:spLocks noChangeArrowheads="1"/>
          </p:cNvSpPr>
          <p:nvPr/>
        </p:nvSpPr>
        <p:spPr bwMode="auto">
          <a:xfrm>
            <a:off x="2881313" y="6234114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5</a:t>
            </a:r>
          </a:p>
        </p:txBody>
      </p:sp>
      <p:sp>
        <p:nvSpPr>
          <p:cNvPr id="32793" name="Text Box 38"/>
          <p:cNvSpPr txBox="1">
            <a:spLocks noChangeArrowheads="1"/>
          </p:cNvSpPr>
          <p:nvPr/>
        </p:nvSpPr>
        <p:spPr bwMode="auto">
          <a:xfrm>
            <a:off x="1828800" y="685800"/>
            <a:ext cx="2286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2: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 phong bì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800600" y="2133600"/>
            <a:ext cx="5181600" cy="228600"/>
            <a:chOff x="2064" y="1296"/>
            <a:chExt cx="3264" cy="144"/>
          </a:xfrm>
        </p:grpSpPr>
        <p:sp>
          <p:nvSpPr>
            <p:cNvPr id="32795" name="Line 41"/>
            <p:cNvSpPr>
              <a:spLocks noChangeShapeType="1"/>
            </p:cNvSpPr>
            <p:nvPr/>
          </p:nvSpPr>
          <p:spPr bwMode="auto">
            <a:xfrm>
              <a:off x="2064" y="1440"/>
              <a:ext cx="480" cy="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2796" name="Line 42"/>
            <p:cNvSpPr>
              <a:spLocks noChangeShapeType="1"/>
            </p:cNvSpPr>
            <p:nvPr/>
          </p:nvSpPr>
          <p:spPr bwMode="auto">
            <a:xfrm flipH="1">
              <a:off x="4848" y="1296"/>
              <a:ext cx="480" cy="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449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66297E-6 L 0.0033 -0.4327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1637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8" presetClass="exit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1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79612E-7 L -0.075 -0.0776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388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2" presetID="17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5.59408E-7 L 0.15 -0.1953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-9778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7" presetID="17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74295E-6 L 0.1276 0.1766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72" y="883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5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62" presetID="17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29912E-6 L -0.08108 0.0980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62" y="4901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0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3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77" presetID="17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8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4.9792E-6 L -0.0066 0.39944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19972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8" presetClass="exit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85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8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51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8" grpId="0"/>
      <p:bldP spid="5138" grpId="1"/>
      <p:bldP spid="5138" grpId="2"/>
      <p:bldP spid="5139" grpId="0"/>
      <p:bldP spid="5139" grpId="1"/>
      <p:bldP spid="5139" grpId="2"/>
      <p:bldP spid="5140" grpId="0"/>
      <p:bldP spid="5140" grpId="1"/>
      <p:bldP spid="5140" grpId="2"/>
      <p:bldP spid="5141" grpId="0"/>
      <p:bldP spid="5141" grpId="1"/>
      <p:bldP spid="5141" grpId="2"/>
      <p:bldP spid="5142" grpId="0"/>
      <p:bldP spid="5142" grpId="1"/>
      <p:bldP spid="5142" grpId="2"/>
      <p:bldP spid="5143" grpId="0"/>
      <p:bldP spid="5143" grpId="1"/>
      <p:bldP spid="5143" grpId="2"/>
      <p:bldP spid="51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105400" y="3748089"/>
            <a:ext cx="4648200" cy="2860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5105400" y="914400"/>
            <a:ext cx="4648200" cy="2819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 rot="5400000">
            <a:off x="3429000" y="2133600"/>
            <a:ext cx="2895600" cy="4572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26 w 21600"/>
              <a:gd name="T13" fmla="*/ 3326 h 21600"/>
              <a:gd name="T14" fmla="*/ 18274 w 21600"/>
              <a:gd name="T15" fmla="*/ 1827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052" y="21600"/>
                </a:lnTo>
                <a:lnTo>
                  <a:pt x="1854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 rot="-5400000">
            <a:off x="8524082" y="2123282"/>
            <a:ext cx="2916237" cy="4572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32 w 21600"/>
              <a:gd name="T13" fmla="*/ 3332 h 21600"/>
              <a:gd name="T14" fmla="*/ 18268 w 21600"/>
              <a:gd name="T15" fmla="*/ 1826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064" y="21600"/>
                </a:lnTo>
                <a:lnTo>
                  <a:pt x="18536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 rot="10800000">
            <a:off x="5119688" y="304801"/>
            <a:ext cx="4648200" cy="60801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12 w 21600"/>
              <a:gd name="T13" fmla="*/ 3312 h 21600"/>
              <a:gd name="T14" fmla="*/ 18288 w 21600"/>
              <a:gd name="T15" fmla="*/ 1828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024" y="21600"/>
                </a:lnTo>
                <a:lnTo>
                  <a:pt x="18576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 flipV="1">
            <a:off x="5105400" y="838200"/>
            <a:ext cx="20638" cy="5791200"/>
          </a:xfrm>
          <a:prstGeom prst="line">
            <a:avLst/>
          </a:prstGeom>
          <a:noFill/>
          <a:ln w="2857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 flipV="1">
            <a:off x="9677400" y="838201"/>
            <a:ext cx="90488" cy="5819775"/>
          </a:xfrm>
          <a:prstGeom prst="line">
            <a:avLst/>
          </a:prstGeom>
          <a:noFill/>
          <a:ln w="2857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5" name="Line 15"/>
          <p:cNvSpPr>
            <a:spLocks noChangeShapeType="1"/>
          </p:cNvSpPr>
          <p:nvPr/>
        </p:nvSpPr>
        <p:spPr bwMode="auto">
          <a:xfrm flipV="1">
            <a:off x="5181600" y="3733800"/>
            <a:ext cx="4495800" cy="0"/>
          </a:xfrm>
          <a:prstGeom prst="line">
            <a:avLst/>
          </a:prstGeom>
          <a:noFill/>
          <a:ln w="38100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6" name="Line 16"/>
          <p:cNvSpPr>
            <a:spLocks noChangeShapeType="1"/>
          </p:cNvSpPr>
          <p:nvPr/>
        </p:nvSpPr>
        <p:spPr bwMode="auto">
          <a:xfrm>
            <a:off x="5105400" y="838200"/>
            <a:ext cx="4495800" cy="0"/>
          </a:xfrm>
          <a:prstGeom prst="line">
            <a:avLst/>
          </a:prstGeom>
          <a:noFill/>
          <a:ln w="38100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 flipV="1">
            <a:off x="7162800" y="3124200"/>
            <a:ext cx="0" cy="1600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5105401" y="838200"/>
            <a:ext cx="4633913" cy="2895600"/>
          </a:xfrm>
          <a:prstGeom prst="rect">
            <a:avLst/>
          </a:prstGeom>
          <a:solidFill>
            <a:srgbClr val="FF6600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>
            <a:off x="4876800" y="21336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9296400" y="19812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92" name="AutoShape 28"/>
          <p:cNvSpPr>
            <a:spLocks noChangeArrowheads="1"/>
          </p:cNvSpPr>
          <p:nvPr/>
        </p:nvSpPr>
        <p:spPr bwMode="auto">
          <a:xfrm rot="-5400000">
            <a:off x="3896519" y="2047081"/>
            <a:ext cx="2895600" cy="47783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26 w 21600"/>
              <a:gd name="T13" fmla="*/ 3326 h 21600"/>
              <a:gd name="T14" fmla="*/ 18274 w 21600"/>
              <a:gd name="T15" fmla="*/ 1827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052" y="21600"/>
                </a:lnTo>
                <a:lnTo>
                  <a:pt x="1854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93" name="AutoShape 29"/>
          <p:cNvSpPr>
            <a:spLocks noChangeArrowheads="1"/>
          </p:cNvSpPr>
          <p:nvPr/>
        </p:nvSpPr>
        <p:spPr bwMode="auto">
          <a:xfrm rot="5400000">
            <a:off x="8066881" y="2067719"/>
            <a:ext cx="2916238" cy="4572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32 w 21600"/>
              <a:gd name="T13" fmla="*/ 3332 h 21600"/>
              <a:gd name="T14" fmla="*/ 18268 w 21600"/>
              <a:gd name="T15" fmla="*/ 1826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064" y="21600"/>
                </a:lnTo>
                <a:lnTo>
                  <a:pt x="18536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33" name="Text Box 30"/>
          <p:cNvSpPr txBox="1">
            <a:spLocks noChangeArrowheads="1"/>
          </p:cNvSpPr>
          <p:nvPr/>
        </p:nvSpPr>
        <p:spPr bwMode="auto">
          <a:xfrm>
            <a:off x="3581400" y="3794126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6</a:t>
            </a:r>
          </a:p>
        </p:txBody>
      </p:sp>
      <p:sp>
        <p:nvSpPr>
          <p:cNvPr id="34834" name="Text Box 31"/>
          <p:cNvSpPr txBox="1">
            <a:spLocks noChangeArrowheads="1"/>
          </p:cNvSpPr>
          <p:nvPr/>
        </p:nvSpPr>
        <p:spPr bwMode="auto">
          <a:xfrm>
            <a:off x="1676400" y="1143000"/>
            <a:ext cx="2895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3: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 thành phong bì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4843464" y="1752600"/>
            <a:ext cx="5214937" cy="609600"/>
            <a:chOff x="2091" y="1104"/>
            <a:chExt cx="3285" cy="384"/>
          </a:xfrm>
        </p:grpSpPr>
        <p:sp>
          <p:nvSpPr>
            <p:cNvPr id="34836" name="Rectangle 34"/>
            <p:cNvSpPr>
              <a:spLocks noChangeArrowheads="1"/>
            </p:cNvSpPr>
            <p:nvPr/>
          </p:nvSpPr>
          <p:spPr bwMode="auto">
            <a:xfrm>
              <a:off x="2091" y="1200"/>
              <a:ext cx="144" cy="288"/>
            </a:xfrm>
            <a:prstGeom prst="rect">
              <a:avLst/>
            </a:prstGeom>
            <a:solidFill>
              <a:schemeClr val="bg1"/>
            </a:solidFill>
            <a:ln w="28575" cap="sq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4837" name="Rectangle 35"/>
            <p:cNvSpPr>
              <a:spLocks noChangeArrowheads="1"/>
            </p:cNvSpPr>
            <p:nvPr/>
          </p:nvSpPr>
          <p:spPr bwMode="auto">
            <a:xfrm>
              <a:off x="5184" y="1104"/>
              <a:ext cx="192" cy="288"/>
            </a:xfrm>
            <a:prstGeom prst="rect">
              <a:avLst/>
            </a:prstGeom>
            <a:solidFill>
              <a:schemeClr val="bg1"/>
            </a:solidFill>
            <a:ln w="28575" cap="sq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30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68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Top)">
                                      <p:cBhvr>
                                        <p:cTn id="20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45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52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  <p:bldP spid="36868" grpId="0" animBg="1"/>
      <p:bldP spid="36869" grpId="0" animBg="1"/>
      <p:bldP spid="36877" grpId="0" animBg="1"/>
      <p:bldP spid="36878" grpId="0" animBg="1"/>
      <p:bldP spid="36888" grpId="0" animBg="1"/>
      <p:bldP spid="36888" grpId="1" animBg="1"/>
      <p:bldP spid="36889" grpId="0" animBg="1"/>
      <p:bldP spid="36890" grpId="0" animBg="1"/>
      <p:bldP spid="36891" grpId="0" animBg="1"/>
      <p:bldP spid="36892" grpId="0" animBg="1"/>
      <p:bldP spid="368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9262" y="1073128"/>
            <a:ext cx="7559897" cy="1143000"/>
          </a:xfrm>
        </p:spPr>
        <p:txBody>
          <a:bodyPr/>
          <a:lstStyle/>
          <a:p>
            <a:r>
              <a:rPr lang="en-US" sz="115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</a:t>
            </a:r>
            <a:endParaRPr lang="vi-VN" sz="115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51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7" y="69850"/>
            <a:ext cx="11876468" cy="67881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248" y="154860"/>
            <a:ext cx="7941971" cy="1143000"/>
          </a:xfr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 chí đánh giá</a:t>
            </a:r>
            <a:endParaRPr lang="vi-VN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4271" y="1534621"/>
            <a:ext cx="11047926" cy="1143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kern="0">
                <a:latin typeface="Times New Roman" panose="02020603050405020304" pitchFamily="18" charset="0"/>
                <a:cs typeface="Times New Roman" panose="02020603050405020304" pitchFamily="18" charset="0"/>
              </a:rPr>
              <a:t>- Nếp gấp đường cắt đường dán thẳng và phẳng.</a:t>
            </a:r>
            <a:endParaRPr lang="vi-VN" ker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14270" y="2914382"/>
            <a:ext cx="11047926" cy="1143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kern="0">
                <a:latin typeface="Times New Roman" panose="02020603050405020304" pitchFamily="18" charset="0"/>
                <a:cs typeface="Times New Roman" panose="02020603050405020304" pitchFamily="18" charset="0"/>
              </a:rPr>
              <a:t>- Phong bì cân đối.</a:t>
            </a:r>
            <a:endParaRPr lang="vi-VN" ker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14270" y="4294143"/>
            <a:ext cx="11047926" cy="1143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kern="0">
                <a:latin typeface="Times New Roman" panose="02020603050405020304" pitchFamily="18" charset="0"/>
                <a:cs typeface="Times New Roman" panose="02020603050405020304" pitchFamily="18" charset="0"/>
              </a:rPr>
              <a:t>- Gấp đúng, đẹp và trình bày sáng tạo.</a:t>
            </a:r>
            <a:endParaRPr lang="vi-VN" ker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906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0220" y="250250"/>
            <a:ext cx="6293476" cy="665520"/>
          </a:xfrm>
        </p:spPr>
        <p:txBody>
          <a:bodyPr/>
          <a:lstStyle/>
          <a:p>
            <a:r>
              <a:rPr lang="en-US" sz="3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 số sản phẩm trưng bày:</a:t>
            </a:r>
            <a:endParaRPr lang="vi-VN" sz="36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977" y="1023870"/>
            <a:ext cx="4619048" cy="25092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13" y="3749361"/>
            <a:ext cx="4456389" cy="236810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977" y="3678767"/>
            <a:ext cx="4619048" cy="25092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13" y="933718"/>
            <a:ext cx="4572000" cy="259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605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36470"/>
    </mc:Choice>
    <mc:Fallback>
      <p:transition spd="slow" advTm="8364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38" y="0"/>
            <a:ext cx="12093262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3825027" y="605307"/>
            <a:ext cx="7817474" cy="1159099"/>
          </a:xfrm>
          <a:prstGeom prst="rect">
            <a:avLst/>
          </a:prstGeom>
          <a:solidFill>
            <a:srgbClr val="CCFFFF"/>
          </a:solidFill>
          <a:ln w="2857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i="0" u="none" strike="noStrike" normalizeH="0" baseline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XIN CHÀO</a:t>
            </a:r>
            <a:r>
              <a:rPr kumimoji="0" lang="en-US" sz="4000" i="0" u="none" strike="noStrike" normalizeH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 VÀ HẸN GẶP LẠI!</a:t>
            </a:r>
            <a:endParaRPr kumimoji="0" lang="vi-VN" sz="4000" i="0" u="none" strike="noStrike" normalizeH="0" baseline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36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3013" name="Title 2"/>
          <p:cNvSpPr txBox="1">
            <a:spLocks/>
          </p:cNvSpPr>
          <p:nvPr/>
        </p:nvSpPr>
        <p:spPr bwMode="auto">
          <a:xfrm>
            <a:off x="2779421" y="911225"/>
            <a:ext cx="63246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6600">
                <a:solidFill>
                  <a:srgbClr val="333399"/>
                </a:solidFill>
                <a:cs typeface="Times New Roman" panose="02020603050405020304" pitchFamily="18" charset="0"/>
              </a:rPr>
              <a:t>THỦ CÔNG</a:t>
            </a:r>
          </a:p>
        </p:txBody>
      </p:sp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761863" y="2221121"/>
            <a:ext cx="1045563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4400" b="1" cap="all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altLang="vi-VN" sz="44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4400" b="1" cap="all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vi-VN" sz="44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4400" b="1" cap="all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altLang="vi-VN" sz="44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 cap="all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altLang="vi-VN" sz="44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 cap="all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bì</a:t>
            </a:r>
            <a:r>
              <a:rPr lang="en-US" altLang="vi-VN" sz="44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vi-VN" sz="4400" b="1" cap="all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vi-VN" sz="44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 cap="all" dirty="0" smtClean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WordArt 15"/>
          <p:cNvSpPr>
            <a:spLocks noChangeArrowheads="1" noChangeShapeType="1" noTextEdit="1"/>
          </p:cNvSpPr>
          <p:nvPr/>
        </p:nvSpPr>
        <p:spPr bwMode="auto">
          <a:xfrm>
            <a:off x="3638550" y="2057400"/>
            <a:ext cx="5143500" cy="4267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0946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4000" kern="10">
              <a:ln w="9525">
                <a:pattFill prst="pct5">
                  <a:fgClr>
                    <a:srgbClr val="0000FF"/>
                  </a:fgClr>
                  <a:bgClr>
                    <a:srgbClr val="CC3300"/>
                  </a:bgClr>
                </a:pattFill>
                <a:round/>
                <a:headEnd/>
                <a:tailEnd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697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88150"/>
          </a:xfrm>
          <a:prstGeom prst="rect">
            <a:avLst/>
          </a:prstGeom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1914488" y="1294562"/>
            <a:ext cx="7589520" cy="1470025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792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</a:t>
            </a:r>
            <a:r>
              <a:rPr lang="vi-VN" sz="792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301433" y="2653592"/>
            <a:ext cx="8091818" cy="1016887"/>
          </a:xfrm>
          <a:prstGeom prst="rect">
            <a:avLst/>
          </a:prstGeom>
        </p:spPr>
        <p:txBody>
          <a:bodyPr bIns="109728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Thước kẻ, bút chì, bút màu.</a:t>
            </a:r>
            <a:endParaRPr sz="4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1810555" y="3670479"/>
            <a:ext cx="8091818" cy="1016887"/>
          </a:xfrm>
          <a:prstGeom prst="rect">
            <a:avLst/>
          </a:prstGeom>
        </p:spPr>
        <p:txBody>
          <a:bodyPr bIns="109728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Giấy màu, kéo hồ dán.</a:t>
            </a:r>
            <a:endParaRPr sz="4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94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866" name="Text Box 677"/>
          <p:cNvSpPr txBox="1">
            <a:spLocks noChangeArrowheads="1"/>
          </p:cNvSpPr>
          <p:nvPr/>
        </p:nvSpPr>
        <p:spPr bwMode="auto">
          <a:xfrm>
            <a:off x="2717442" y="1641263"/>
            <a:ext cx="7315200" cy="367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35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 Gấp phong bì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2: Cắt phong bì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3: Dán thành phong bì</a:t>
            </a:r>
          </a:p>
        </p:txBody>
      </p:sp>
      <p:sp>
        <p:nvSpPr>
          <p:cNvPr id="36867" name="Text Box 678"/>
          <p:cNvSpPr txBox="1">
            <a:spLocks noChangeArrowheads="1"/>
          </p:cNvSpPr>
          <p:nvPr/>
        </p:nvSpPr>
        <p:spPr bwMode="auto">
          <a:xfrm>
            <a:off x="2717442" y="1758316"/>
            <a:ext cx="41148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5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6868" name="TextBox 9"/>
          <p:cNvSpPr txBox="1">
            <a:spLocks noChangeArrowheads="1"/>
          </p:cNvSpPr>
          <p:nvPr/>
        </p:nvSpPr>
        <p:spPr bwMode="auto">
          <a:xfrm>
            <a:off x="1420968" y="292002"/>
            <a:ext cx="969349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  <a:latin typeface="Times New Roman" panose="02020603050405020304" pitchFamily="18" charset="0"/>
              </a:rPr>
              <a:t>Để gấp, cắt, dán phong bì các em cần thực hiện theo 3 bước:</a:t>
            </a:r>
          </a:p>
        </p:txBody>
      </p:sp>
    </p:spTree>
    <p:extLst>
      <p:ext uri="{BB962C8B-B14F-4D97-AF65-F5344CB8AC3E}">
        <p14:creationId xmlns:p14="http://schemas.microsoft.com/office/powerpoint/2010/main" val="164800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197365"/>
            <a:ext cx="9603346" cy="717035"/>
          </a:xfrm>
        </p:spPr>
        <p:txBody>
          <a:bodyPr/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Quy trình hướng dẫn gấp, cắt, dán phong bì.</a:t>
            </a:r>
            <a:endParaRPr lang="vi-V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56" y="1004551"/>
            <a:ext cx="11758412" cy="556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01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822"/>
          <p:cNvGrpSpPr>
            <a:grpSpLocks/>
          </p:cNvGrpSpPr>
          <p:nvPr/>
        </p:nvGrpSpPr>
        <p:grpSpPr bwMode="auto">
          <a:xfrm>
            <a:off x="6781800" y="538163"/>
            <a:ext cx="3214688" cy="2468562"/>
            <a:chOff x="3312" y="339"/>
            <a:chExt cx="2025" cy="1555"/>
          </a:xfrm>
        </p:grpSpPr>
        <p:sp>
          <p:nvSpPr>
            <p:cNvPr id="22801" name="Rectangle 564"/>
            <p:cNvSpPr>
              <a:spLocks noChangeArrowheads="1"/>
            </p:cNvSpPr>
            <p:nvPr/>
          </p:nvSpPr>
          <p:spPr bwMode="auto">
            <a:xfrm>
              <a:off x="3312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02" name="Rectangle 565"/>
            <p:cNvSpPr>
              <a:spLocks noChangeArrowheads="1"/>
            </p:cNvSpPr>
            <p:nvPr/>
          </p:nvSpPr>
          <p:spPr bwMode="auto">
            <a:xfrm>
              <a:off x="3458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03" name="Rectangle 566"/>
            <p:cNvSpPr>
              <a:spLocks noChangeArrowheads="1"/>
            </p:cNvSpPr>
            <p:nvPr/>
          </p:nvSpPr>
          <p:spPr bwMode="auto">
            <a:xfrm>
              <a:off x="3605" y="339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04" name="Rectangle 567"/>
            <p:cNvSpPr>
              <a:spLocks noChangeArrowheads="1"/>
            </p:cNvSpPr>
            <p:nvPr/>
          </p:nvSpPr>
          <p:spPr bwMode="auto">
            <a:xfrm>
              <a:off x="3897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05" name="Rectangle 568"/>
            <p:cNvSpPr>
              <a:spLocks noChangeArrowheads="1"/>
            </p:cNvSpPr>
            <p:nvPr/>
          </p:nvSpPr>
          <p:spPr bwMode="auto">
            <a:xfrm>
              <a:off x="3750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06" name="Rectangle 569"/>
            <p:cNvSpPr>
              <a:spLocks noChangeArrowheads="1"/>
            </p:cNvSpPr>
            <p:nvPr/>
          </p:nvSpPr>
          <p:spPr bwMode="auto">
            <a:xfrm>
              <a:off x="4043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07" name="Rectangle 570"/>
            <p:cNvSpPr>
              <a:spLocks noChangeArrowheads="1"/>
            </p:cNvSpPr>
            <p:nvPr/>
          </p:nvSpPr>
          <p:spPr bwMode="auto">
            <a:xfrm>
              <a:off x="4189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08" name="Rectangle 571"/>
            <p:cNvSpPr>
              <a:spLocks noChangeArrowheads="1"/>
            </p:cNvSpPr>
            <p:nvPr/>
          </p:nvSpPr>
          <p:spPr bwMode="auto">
            <a:xfrm>
              <a:off x="4481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09" name="Rectangle 572"/>
            <p:cNvSpPr>
              <a:spLocks noChangeArrowheads="1"/>
            </p:cNvSpPr>
            <p:nvPr/>
          </p:nvSpPr>
          <p:spPr bwMode="auto">
            <a:xfrm>
              <a:off x="4336" y="339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10" name="Rectangle 573"/>
            <p:cNvSpPr>
              <a:spLocks noChangeArrowheads="1"/>
            </p:cNvSpPr>
            <p:nvPr/>
          </p:nvSpPr>
          <p:spPr bwMode="auto">
            <a:xfrm>
              <a:off x="4628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11" name="Rectangle 574"/>
            <p:cNvSpPr>
              <a:spLocks noChangeArrowheads="1"/>
            </p:cNvSpPr>
            <p:nvPr/>
          </p:nvSpPr>
          <p:spPr bwMode="auto">
            <a:xfrm>
              <a:off x="3312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12" name="Rectangle 575"/>
            <p:cNvSpPr>
              <a:spLocks noChangeArrowheads="1"/>
            </p:cNvSpPr>
            <p:nvPr/>
          </p:nvSpPr>
          <p:spPr bwMode="auto">
            <a:xfrm>
              <a:off x="3458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13" name="Rectangle 576"/>
            <p:cNvSpPr>
              <a:spLocks noChangeArrowheads="1"/>
            </p:cNvSpPr>
            <p:nvPr/>
          </p:nvSpPr>
          <p:spPr bwMode="auto">
            <a:xfrm>
              <a:off x="3605" y="512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14" name="Rectangle 577"/>
            <p:cNvSpPr>
              <a:spLocks noChangeArrowheads="1"/>
            </p:cNvSpPr>
            <p:nvPr/>
          </p:nvSpPr>
          <p:spPr bwMode="auto">
            <a:xfrm>
              <a:off x="3897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15" name="Rectangle 578"/>
            <p:cNvSpPr>
              <a:spLocks noChangeArrowheads="1"/>
            </p:cNvSpPr>
            <p:nvPr/>
          </p:nvSpPr>
          <p:spPr bwMode="auto">
            <a:xfrm>
              <a:off x="3750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16" name="Rectangle 579"/>
            <p:cNvSpPr>
              <a:spLocks noChangeArrowheads="1"/>
            </p:cNvSpPr>
            <p:nvPr/>
          </p:nvSpPr>
          <p:spPr bwMode="auto">
            <a:xfrm>
              <a:off x="4043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17" name="Rectangle 580"/>
            <p:cNvSpPr>
              <a:spLocks noChangeArrowheads="1"/>
            </p:cNvSpPr>
            <p:nvPr/>
          </p:nvSpPr>
          <p:spPr bwMode="auto">
            <a:xfrm>
              <a:off x="4189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18" name="Rectangle 581"/>
            <p:cNvSpPr>
              <a:spLocks noChangeArrowheads="1"/>
            </p:cNvSpPr>
            <p:nvPr/>
          </p:nvSpPr>
          <p:spPr bwMode="auto">
            <a:xfrm>
              <a:off x="4481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19" name="Rectangle 582"/>
            <p:cNvSpPr>
              <a:spLocks noChangeArrowheads="1"/>
            </p:cNvSpPr>
            <p:nvPr/>
          </p:nvSpPr>
          <p:spPr bwMode="auto">
            <a:xfrm>
              <a:off x="4336" y="512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20" name="Rectangle 583"/>
            <p:cNvSpPr>
              <a:spLocks noChangeArrowheads="1"/>
            </p:cNvSpPr>
            <p:nvPr/>
          </p:nvSpPr>
          <p:spPr bwMode="auto">
            <a:xfrm>
              <a:off x="4628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21" name="Rectangle 584"/>
            <p:cNvSpPr>
              <a:spLocks noChangeArrowheads="1"/>
            </p:cNvSpPr>
            <p:nvPr/>
          </p:nvSpPr>
          <p:spPr bwMode="auto">
            <a:xfrm>
              <a:off x="3312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22" name="Rectangle 585"/>
            <p:cNvSpPr>
              <a:spLocks noChangeArrowheads="1"/>
            </p:cNvSpPr>
            <p:nvPr/>
          </p:nvSpPr>
          <p:spPr bwMode="auto">
            <a:xfrm>
              <a:off x="3458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23" name="Rectangle 586"/>
            <p:cNvSpPr>
              <a:spLocks noChangeArrowheads="1"/>
            </p:cNvSpPr>
            <p:nvPr/>
          </p:nvSpPr>
          <p:spPr bwMode="auto">
            <a:xfrm>
              <a:off x="3605" y="685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24" name="Rectangle 587"/>
            <p:cNvSpPr>
              <a:spLocks noChangeArrowheads="1"/>
            </p:cNvSpPr>
            <p:nvPr/>
          </p:nvSpPr>
          <p:spPr bwMode="auto">
            <a:xfrm>
              <a:off x="3897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25" name="Rectangle 588"/>
            <p:cNvSpPr>
              <a:spLocks noChangeArrowheads="1"/>
            </p:cNvSpPr>
            <p:nvPr/>
          </p:nvSpPr>
          <p:spPr bwMode="auto">
            <a:xfrm>
              <a:off x="3750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26" name="Rectangle 589"/>
            <p:cNvSpPr>
              <a:spLocks noChangeArrowheads="1"/>
            </p:cNvSpPr>
            <p:nvPr/>
          </p:nvSpPr>
          <p:spPr bwMode="auto">
            <a:xfrm>
              <a:off x="4043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27" name="Rectangle 590"/>
            <p:cNvSpPr>
              <a:spLocks noChangeArrowheads="1"/>
            </p:cNvSpPr>
            <p:nvPr/>
          </p:nvSpPr>
          <p:spPr bwMode="auto">
            <a:xfrm>
              <a:off x="4189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28" name="Rectangle 591"/>
            <p:cNvSpPr>
              <a:spLocks noChangeArrowheads="1"/>
            </p:cNvSpPr>
            <p:nvPr/>
          </p:nvSpPr>
          <p:spPr bwMode="auto">
            <a:xfrm>
              <a:off x="4481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29" name="Rectangle 592"/>
            <p:cNvSpPr>
              <a:spLocks noChangeArrowheads="1"/>
            </p:cNvSpPr>
            <p:nvPr/>
          </p:nvSpPr>
          <p:spPr bwMode="auto">
            <a:xfrm>
              <a:off x="4336" y="685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30" name="Rectangle 593"/>
            <p:cNvSpPr>
              <a:spLocks noChangeArrowheads="1"/>
            </p:cNvSpPr>
            <p:nvPr/>
          </p:nvSpPr>
          <p:spPr bwMode="auto">
            <a:xfrm>
              <a:off x="4628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31" name="Rectangle 594"/>
            <p:cNvSpPr>
              <a:spLocks noChangeArrowheads="1"/>
            </p:cNvSpPr>
            <p:nvPr/>
          </p:nvSpPr>
          <p:spPr bwMode="auto">
            <a:xfrm>
              <a:off x="3312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32" name="Rectangle 595"/>
            <p:cNvSpPr>
              <a:spLocks noChangeArrowheads="1"/>
            </p:cNvSpPr>
            <p:nvPr/>
          </p:nvSpPr>
          <p:spPr bwMode="auto">
            <a:xfrm>
              <a:off x="3458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33" name="Rectangle 596"/>
            <p:cNvSpPr>
              <a:spLocks noChangeArrowheads="1"/>
            </p:cNvSpPr>
            <p:nvPr/>
          </p:nvSpPr>
          <p:spPr bwMode="auto">
            <a:xfrm>
              <a:off x="3605" y="1721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34" name="Rectangle 597"/>
            <p:cNvSpPr>
              <a:spLocks noChangeArrowheads="1"/>
            </p:cNvSpPr>
            <p:nvPr/>
          </p:nvSpPr>
          <p:spPr bwMode="auto">
            <a:xfrm>
              <a:off x="3897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35" name="Rectangle 598"/>
            <p:cNvSpPr>
              <a:spLocks noChangeArrowheads="1"/>
            </p:cNvSpPr>
            <p:nvPr/>
          </p:nvSpPr>
          <p:spPr bwMode="auto">
            <a:xfrm>
              <a:off x="3750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36" name="Rectangle 599"/>
            <p:cNvSpPr>
              <a:spLocks noChangeArrowheads="1"/>
            </p:cNvSpPr>
            <p:nvPr/>
          </p:nvSpPr>
          <p:spPr bwMode="auto">
            <a:xfrm>
              <a:off x="4043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37" name="Rectangle 600"/>
            <p:cNvSpPr>
              <a:spLocks noChangeArrowheads="1"/>
            </p:cNvSpPr>
            <p:nvPr/>
          </p:nvSpPr>
          <p:spPr bwMode="auto">
            <a:xfrm>
              <a:off x="4189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38" name="Rectangle 601"/>
            <p:cNvSpPr>
              <a:spLocks noChangeArrowheads="1"/>
            </p:cNvSpPr>
            <p:nvPr/>
          </p:nvSpPr>
          <p:spPr bwMode="auto">
            <a:xfrm>
              <a:off x="4481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39" name="Rectangle 602"/>
            <p:cNvSpPr>
              <a:spLocks noChangeArrowheads="1"/>
            </p:cNvSpPr>
            <p:nvPr/>
          </p:nvSpPr>
          <p:spPr bwMode="auto">
            <a:xfrm>
              <a:off x="4336" y="1721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40" name="Rectangle 603"/>
            <p:cNvSpPr>
              <a:spLocks noChangeArrowheads="1"/>
            </p:cNvSpPr>
            <p:nvPr/>
          </p:nvSpPr>
          <p:spPr bwMode="auto">
            <a:xfrm>
              <a:off x="4628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41" name="Rectangle 604"/>
            <p:cNvSpPr>
              <a:spLocks noChangeArrowheads="1"/>
            </p:cNvSpPr>
            <p:nvPr/>
          </p:nvSpPr>
          <p:spPr bwMode="auto">
            <a:xfrm>
              <a:off x="3312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42" name="Rectangle 605"/>
            <p:cNvSpPr>
              <a:spLocks noChangeArrowheads="1"/>
            </p:cNvSpPr>
            <p:nvPr/>
          </p:nvSpPr>
          <p:spPr bwMode="auto">
            <a:xfrm>
              <a:off x="3458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43" name="Rectangle 606"/>
            <p:cNvSpPr>
              <a:spLocks noChangeArrowheads="1"/>
            </p:cNvSpPr>
            <p:nvPr/>
          </p:nvSpPr>
          <p:spPr bwMode="auto">
            <a:xfrm>
              <a:off x="3605" y="85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44" name="Rectangle 607"/>
            <p:cNvSpPr>
              <a:spLocks noChangeArrowheads="1"/>
            </p:cNvSpPr>
            <p:nvPr/>
          </p:nvSpPr>
          <p:spPr bwMode="auto">
            <a:xfrm>
              <a:off x="3897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45" name="Rectangle 608"/>
            <p:cNvSpPr>
              <a:spLocks noChangeArrowheads="1"/>
            </p:cNvSpPr>
            <p:nvPr/>
          </p:nvSpPr>
          <p:spPr bwMode="auto">
            <a:xfrm>
              <a:off x="3750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46" name="Rectangle 609"/>
            <p:cNvSpPr>
              <a:spLocks noChangeArrowheads="1"/>
            </p:cNvSpPr>
            <p:nvPr/>
          </p:nvSpPr>
          <p:spPr bwMode="auto">
            <a:xfrm>
              <a:off x="4043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47" name="Rectangle 610"/>
            <p:cNvSpPr>
              <a:spLocks noChangeArrowheads="1"/>
            </p:cNvSpPr>
            <p:nvPr/>
          </p:nvSpPr>
          <p:spPr bwMode="auto">
            <a:xfrm>
              <a:off x="4189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48" name="Rectangle 611"/>
            <p:cNvSpPr>
              <a:spLocks noChangeArrowheads="1"/>
            </p:cNvSpPr>
            <p:nvPr/>
          </p:nvSpPr>
          <p:spPr bwMode="auto">
            <a:xfrm>
              <a:off x="4481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49" name="Rectangle 612"/>
            <p:cNvSpPr>
              <a:spLocks noChangeArrowheads="1"/>
            </p:cNvSpPr>
            <p:nvPr/>
          </p:nvSpPr>
          <p:spPr bwMode="auto">
            <a:xfrm>
              <a:off x="4336" y="85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50" name="Rectangle 613"/>
            <p:cNvSpPr>
              <a:spLocks noChangeArrowheads="1"/>
            </p:cNvSpPr>
            <p:nvPr/>
          </p:nvSpPr>
          <p:spPr bwMode="auto">
            <a:xfrm>
              <a:off x="4628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51" name="Rectangle 614"/>
            <p:cNvSpPr>
              <a:spLocks noChangeArrowheads="1"/>
            </p:cNvSpPr>
            <p:nvPr/>
          </p:nvSpPr>
          <p:spPr bwMode="auto">
            <a:xfrm>
              <a:off x="3312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52" name="Rectangle 615"/>
            <p:cNvSpPr>
              <a:spLocks noChangeArrowheads="1"/>
            </p:cNvSpPr>
            <p:nvPr/>
          </p:nvSpPr>
          <p:spPr bwMode="auto">
            <a:xfrm>
              <a:off x="3458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53" name="Rectangle 616"/>
            <p:cNvSpPr>
              <a:spLocks noChangeArrowheads="1"/>
            </p:cNvSpPr>
            <p:nvPr/>
          </p:nvSpPr>
          <p:spPr bwMode="auto">
            <a:xfrm>
              <a:off x="3605" y="12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54" name="Rectangle 617"/>
            <p:cNvSpPr>
              <a:spLocks noChangeArrowheads="1"/>
            </p:cNvSpPr>
            <p:nvPr/>
          </p:nvSpPr>
          <p:spPr bwMode="auto">
            <a:xfrm>
              <a:off x="3897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55" name="Rectangle 618"/>
            <p:cNvSpPr>
              <a:spLocks noChangeArrowheads="1"/>
            </p:cNvSpPr>
            <p:nvPr/>
          </p:nvSpPr>
          <p:spPr bwMode="auto">
            <a:xfrm>
              <a:off x="3750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56" name="Rectangle 619"/>
            <p:cNvSpPr>
              <a:spLocks noChangeArrowheads="1"/>
            </p:cNvSpPr>
            <p:nvPr/>
          </p:nvSpPr>
          <p:spPr bwMode="auto">
            <a:xfrm>
              <a:off x="4043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57" name="Rectangle 620"/>
            <p:cNvSpPr>
              <a:spLocks noChangeArrowheads="1"/>
            </p:cNvSpPr>
            <p:nvPr/>
          </p:nvSpPr>
          <p:spPr bwMode="auto">
            <a:xfrm>
              <a:off x="4189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58" name="Rectangle 621"/>
            <p:cNvSpPr>
              <a:spLocks noChangeArrowheads="1"/>
            </p:cNvSpPr>
            <p:nvPr/>
          </p:nvSpPr>
          <p:spPr bwMode="auto">
            <a:xfrm>
              <a:off x="4481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59" name="Rectangle 622"/>
            <p:cNvSpPr>
              <a:spLocks noChangeArrowheads="1"/>
            </p:cNvSpPr>
            <p:nvPr/>
          </p:nvSpPr>
          <p:spPr bwMode="auto">
            <a:xfrm>
              <a:off x="4336" y="12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60" name="Rectangle 623"/>
            <p:cNvSpPr>
              <a:spLocks noChangeArrowheads="1"/>
            </p:cNvSpPr>
            <p:nvPr/>
          </p:nvSpPr>
          <p:spPr bwMode="auto">
            <a:xfrm>
              <a:off x="4628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61" name="Rectangle 624"/>
            <p:cNvSpPr>
              <a:spLocks noChangeArrowheads="1"/>
            </p:cNvSpPr>
            <p:nvPr/>
          </p:nvSpPr>
          <p:spPr bwMode="auto">
            <a:xfrm>
              <a:off x="3312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62" name="Rectangle 625"/>
            <p:cNvSpPr>
              <a:spLocks noChangeArrowheads="1"/>
            </p:cNvSpPr>
            <p:nvPr/>
          </p:nvSpPr>
          <p:spPr bwMode="auto">
            <a:xfrm>
              <a:off x="3458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63" name="Rectangle 626"/>
            <p:cNvSpPr>
              <a:spLocks noChangeArrowheads="1"/>
            </p:cNvSpPr>
            <p:nvPr/>
          </p:nvSpPr>
          <p:spPr bwMode="auto">
            <a:xfrm>
              <a:off x="3605" y="103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64" name="Rectangle 627"/>
            <p:cNvSpPr>
              <a:spLocks noChangeArrowheads="1"/>
            </p:cNvSpPr>
            <p:nvPr/>
          </p:nvSpPr>
          <p:spPr bwMode="auto">
            <a:xfrm>
              <a:off x="3897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65" name="Rectangle 628"/>
            <p:cNvSpPr>
              <a:spLocks noChangeArrowheads="1"/>
            </p:cNvSpPr>
            <p:nvPr/>
          </p:nvSpPr>
          <p:spPr bwMode="auto">
            <a:xfrm>
              <a:off x="3750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66" name="Rectangle 629"/>
            <p:cNvSpPr>
              <a:spLocks noChangeArrowheads="1"/>
            </p:cNvSpPr>
            <p:nvPr/>
          </p:nvSpPr>
          <p:spPr bwMode="auto">
            <a:xfrm>
              <a:off x="4043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67" name="Rectangle 630"/>
            <p:cNvSpPr>
              <a:spLocks noChangeArrowheads="1"/>
            </p:cNvSpPr>
            <p:nvPr/>
          </p:nvSpPr>
          <p:spPr bwMode="auto">
            <a:xfrm>
              <a:off x="4189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68" name="Rectangle 631"/>
            <p:cNvSpPr>
              <a:spLocks noChangeArrowheads="1"/>
            </p:cNvSpPr>
            <p:nvPr/>
          </p:nvSpPr>
          <p:spPr bwMode="auto">
            <a:xfrm>
              <a:off x="4481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69" name="Rectangle 632"/>
            <p:cNvSpPr>
              <a:spLocks noChangeArrowheads="1"/>
            </p:cNvSpPr>
            <p:nvPr/>
          </p:nvSpPr>
          <p:spPr bwMode="auto">
            <a:xfrm>
              <a:off x="4336" y="103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70" name="Rectangle 633"/>
            <p:cNvSpPr>
              <a:spLocks noChangeArrowheads="1"/>
            </p:cNvSpPr>
            <p:nvPr/>
          </p:nvSpPr>
          <p:spPr bwMode="auto">
            <a:xfrm>
              <a:off x="4628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71" name="Rectangle 634"/>
            <p:cNvSpPr>
              <a:spLocks noChangeArrowheads="1"/>
            </p:cNvSpPr>
            <p:nvPr/>
          </p:nvSpPr>
          <p:spPr bwMode="auto">
            <a:xfrm>
              <a:off x="3312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72" name="Rectangle 635"/>
            <p:cNvSpPr>
              <a:spLocks noChangeArrowheads="1"/>
            </p:cNvSpPr>
            <p:nvPr/>
          </p:nvSpPr>
          <p:spPr bwMode="auto">
            <a:xfrm>
              <a:off x="3458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73" name="Rectangle 636"/>
            <p:cNvSpPr>
              <a:spLocks noChangeArrowheads="1"/>
            </p:cNvSpPr>
            <p:nvPr/>
          </p:nvSpPr>
          <p:spPr bwMode="auto">
            <a:xfrm>
              <a:off x="3605" y="1549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74" name="Rectangle 637"/>
            <p:cNvSpPr>
              <a:spLocks noChangeArrowheads="1"/>
            </p:cNvSpPr>
            <p:nvPr/>
          </p:nvSpPr>
          <p:spPr bwMode="auto">
            <a:xfrm>
              <a:off x="3897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75" name="Rectangle 638"/>
            <p:cNvSpPr>
              <a:spLocks noChangeArrowheads="1"/>
            </p:cNvSpPr>
            <p:nvPr/>
          </p:nvSpPr>
          <p:spPr bwMode="auto">
            <a:xfrm>
              <a:off x="3750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76" name="Rectangle 639"/>
            <p:cNvSpPr>
              <a:spLocks noChangeArrowheads="1"/>
            </p:cNvSpPr>
            <p:nvPr/>
          </p:nvSpPr>
          <p:spPr bwMode="auto">
            <a:xfrm>
              <a:off x="4043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77" name="Rectangle 640"/>
            <p:cNvSpPr>
              <a:spLocks noChangeArrowheads="1"/>
            </p:cNvSpPr>
            <p:nvPr/>
          </p:nvSpPr>
          <p:spPr bwMode="auto">
            <a:xfrm>
              <a:off x="4189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78" name="Rectangle 641"/>
            <p:cNvSpPr>
              <a:spLocks noChangeArrowheads="1"/>
            </p:cNvSpPr>
            <p:nvPr/>
          </p:nvSpPr>
          <p:spPr bwMode="auto">
            <a:xfrm>
              <a:off x="4481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79" name="Rectangle 642"/>
            <p:cNvSpPr>
              <a:spLocks noChangeArrowheads="1"/>
            </p:cNvSpPr>
            <p:nvPr/>
          </p:nvSpPr>
          <p:spPr bwMode="auto">
            <a:xfrm>
              <a:off x="4336" y="1549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80" name="Rectangle 643"/>
            <p:cNvSpPr>
              <a:spLocks noChangeArrowheads="1"/>
            </p:cNvSpPr>
            <p:nvPr/>
          </p:nvSpPr>
          <p:spPr bwMode="auto">
            <a:xfrm>
              <a:off x="4628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81" name="Rectangle 644"/>
            <p:cNvSpPr>
              <a:spLocks noChangeArrowheads="1"/>
            </p:cNvSpPr>
            <p:nvPr/>
          </p:nvSpPr>
          <p:spPr bwMode="auto">
            <a:xfrm>
              <a:off x="3312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82" name="Rectangle 645"/>
            <p:cNvSpPr>
              <a:spLocks noChangeArrowheads="1"/>
            </p:cNvSpPr>
            <p:nvPr/>
          </p:nvSpPr>
          <p:spPr bwMode="auto">
            <a:xfrm>
              <a:off x="3458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83" name="Rectangle 646"/>
            <p:cNvSpPr>
              <a:spLocks noChangeArrowheads="1"/>
            </p:cNvSpPr>
            <p:nvPr/>
          </p:nvSpPr>
          <p:spPr bwMode="auto">
            <a:xfrm>
              <a:off x="3605" y="13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84" name="Rectangle 647"/>
            <p:cNvSpPr>
              <a:spLocks noChangeArrowheads="1"/>
            </p:cNvSpPr>
            <p:nvPr/>
          </p:nvSpPr>
          <p:spPr bwMode="auto">
            <a:xfrm>
              <a:off x="3897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85" name="Rectangle 648"/>
            <p:cNvSpPr>
              <a:spLocks noChangeArrowheads="1"/>
            </p:cNvSpPr>
            <p:nvPr/>
          </p:nvSpPr>
          <p:spPr bwMode="auto">
            <a:xfrm>
              <a:off x="3750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86" name="Rectangle 649"/>
            <p:cNvSpPr>
              <a:spLocks noChangeArrowheads="1"/>
            </p:cNvSpPr>
            <p:nvPr/>
          </p:nvSpPr>
          <p:spPr bwMode="auto">
            <a:xfrm>
              <a:off x="4043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87" name="Rectangle 650"/>
            <p:cNvSpPr>
              <a:spLocks noChangeArrowheads="1"/>
            </p:cNvSpPr>
            <p:nvPr/>
          </p:nvSpPr>
          <p:spPr bwMode="auto">
            <a:xfrm>
              <a:off x="4189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88" name="Rectangle 651"/>
            <p:cNvSpPr>
              <a:spLocks noChangeArrowheads="1"/>
            </p:cNvSpPr>
            <p:nvPr/>
          </p:nvSpPr>
          <p:spPr bwMode="auto">
            <a:xfrm>
              <a:off x="4481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89" name="Rectangle 652"/>
            <p:cNvSpPr>
              <a:spLocks noChangeArrowheads="1"/>
            </p:cNvSpPr>
            <p:nvPr/>
          </p:nvSpPr>
          <p:spPr bwMode="auto">
            <a:xfrm>
              <a:off x="4336" y="13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90" name="Rectangle 653"/>
            <p:cNvSpPr>
              <a:spLocks noChangeArrowheads="1"/>
            </p:cNvSpPr>
            <p:nvPr/>
          </p:nvSpPr>
          <p:spPr bwMode="auto">
            <a:xfrm>
              <a:off x="4628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91" name="Rectangle 714"/>
            <p:cNvSpPr>
              <a:spLocks noChangeArrowheads="1"/>
            </p:cNvSpPr>
            <p:nvPr/>
          </p:nvSpPr>
          <p:spPr bwMode="auto">
            <a:xfrm>
              <a:off x="4752" y="345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92" name="Rectangle 715"/>
            <p:cNvSpPr>
              <a:spLocks noChangeArrowheads="1"/>
            </p:cNvSpPr>
            <p:nvPr/>
          </p:nvSpPr>
          <p:spPr bwMode="auto">
            <a:xfrm>
              <a:off x="4898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93" name="Rectangle 716"/>
            <p:cNvSpPr>
              <a:spLocks noChangeArrowheads="1"/>
            </p:cNvSpPr>
            <p:nvPr/>
          </p:nvSpPr>
          <p:spPr bwMode="auto">
            <a:xfrm>
              <a:off x="5045" y="339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94" name="Rectangle 717"/>
            <p:cNvSpPr>
              <a:spLocks noChangeArrowheads="1"/>
            </p:cNvSpPr>
            <p:nvPr/>
          </p:nvSpPr>
          <p:spPr bwMode="auto">
            <a:xfrm>
              <a:off x="5190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95" name="Rectangle 718"/>
            <p:cNvSpPr>
              <a:spLocks noChangeArrowheads="1"/>
            </p:cNvSpPr>
            <p:nvPr/>
          </p:nvSpPr>
          <p:spPr bwMode="auto">
            <a:xfrm>
              <a:off x="4752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96" name="Rectangle 719"/>
            <p:cNvSpPr>
              <a:spLocks noChangeArrowheads="1"/>
            </p:cNvSpPr>
            <p:nvPr/>
          </p:nvSpPr>
          <p:spPr bwMode="auto">
            <a:xfrm>
              <a:off x="4898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97" name="Rectangle 720"/>
            <p:cNvSpPr>
              <a:spLocks noChangeArrowheads="1"/>
            </p:cNvSpPr>
            <p:nvPr/>
          </p:nvSpPr>
          <p:spPr bwMode="auto">
            <a:xfrm>
              <a:off x="5045" y="512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98" name="Rectangle 721"/>
            <p:cNvSpPr>
              <a:spLocks noChangeArrowheads="1"/>
            </p:cNvSpPr>
            <p:nvPr/>
          </p:nvSpPr>
          <p:spPr bwMode="auto">
            <a:xfrm>
              <a:off x="5190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899" name="Rectangle 722"/>
            <p:cNvSpPr>
              <a:spLocks noChangeArrowheads="1"/>
            </p:cNvSpPr>
            <p:nvPr/>
          </p:nvSpPr>
          <p:spPr bwMode="auto">
            <a:xfrm>
              <a:off x="4752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00" name="Rectangle 723"/>
            <p:cNvSpPr>
              <a:spLocks noChangeArrowheads="1"/>
            </p:cNvSpPr>
            <p:nvPr/>
          </p:nvSpPr>
          <p:spPr bwMode="auto">
            <a:xfrm>
              <a:off x="4898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01" name="Rectangle 724"/>
            <p:cNvSpPr>
              <a:spLocks noChangeArrowheads="1"/>
            </p:cNvSpPr>
            <p:nvPr/>
          </p:nvSpPr>
          <p:spPr bwMode="auto">
            <a:xfrm>
              <a:off x="5045" y="685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02" name="Rectangle 725"/>
            <p:cNvSpPr>
              <a:spLocks noChangeArrowheads="1"/>
            </p:cNvSpPr>
            <p:nvPr/>
          </p:nvSpPr>
          <p:spPr bwMode="auto">
            <a:xfrm>
              <a:off x="5190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03" name="Rectangle 726"/>
            <p:cNvSpPr>
              <a:spLocks noChangeArrowheads="1"/>
            </p:cNvSpPr>
            <p:nvPr/>
          </p:nvSpPr>
          <p:spPr bwMode="auto">
            <a:xfrm>
              <a:off x="4752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04" name="Rectangle 727"/>
            <p:cNvSpPr>
              <a:spLocks noChangeArrowheads="1"/>
            </p:cNvSpPr>
            <p:nvPr/>
          </p:nvSpPr>
          <p:spPr bwMode="auto">
            <a:xfrm>
              <a:off x="4898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05" name="Rectangle 728"/>
            <p:cNvSpPr>
              <a:spLocks noChangeArrowheads="1"/>
            </p:cNvSpPr>
            <p:nvPr/>
          </p:nvSpPr>
          <p:spPr bwMode="auto">
            <a:xfrm>
              <a:off x="5045" y="1721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06" name="Rectangle 729"/>
            <p:cNvSpPr>
              <a:spLocks noChangeArrowheads="1"/>
            </p:cNvSpPr>
            <p:nvPr/>
          </p:nvSpPr>
          <p:spPr bwMode="auto">
            <a:xfrm>
              <a:off x="5190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07" name="Rectangle 730"/>
            <p:cNvSpPr>
              <a:spLocks noChangeArrowheads="1"/>
            </p:cNvSpPr>
            <p:nvPr/>
          </p:nvSpPr>
          <p:spPr bwMode="auto">
            <a:xfrm>
              <a:off x="4752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08" name="Rectangle 731"/>
            <p:cNvSpPr>
              <a:spLocks noChangeArrowheads="1"/>
            </p:cNvSpPr>
            <p:nvPr/>
          </p:nvSpPr>
          <p:spPr bwMode="auto">
            <a:xfrm>
              <a:off x="4898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09" name="Rectangle 732"/>
            <p:cNvSpPr>
              <a:spLocks noChangeArrowheads="1"/>
            </p:cNvSpPr>
            <p:nvPr/>
          </p:nvSpPr>
          <p:spPr bwMode="auto">
            <a:xfrm>
              <a:off x="5045" y="85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10" name="Rectangle 733"/>
            <p:cNvSpPr>
              <a:spLocks noChangeArrowheads="1"/>
            </p:cNvSpPr>
            <p:nvPr/>
          </p:nvSpPr>
          <p:spPr bwMode="auto">
            <a:xfrm>
              <a:off x="5190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11" name="Rectangle 734"/>
            <p:cNvSpPr>
              <a:spLocks noChangeArrowheads="1"/>
            </p:cNvSpPr>
            <p:nvPr/>
          </p:nvSpPr>
          <p:spPr bwMode="auto">
            <a:xfrm>
              <a:off x="4752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12" name="Rectangle 735"/>
            <p:cNvSpPr>
              <a:spLocks noChangeArrowheads="1"/>
            </p:cNvSpPr>
            <p:nvPr/>
          </p:nvSpPr>
          <p:spPr bwMode="auto">
            <a:xfrm>
              <a:off x="4898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13" name="Rectangle 736"/>
            <p:cNvSpPr>
              <a:spLocks noChangeArrowheads="1"/>
            </p:cNvSpPr>
            <p:nvPr/>
          </p:nvSpPr>
          <p:spPr bwMode="auto">
            <a:xfrm>
              <a:off x="5045" y="12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14" name="Rectangle 737"/>
            <p:cNvSpPr>
              <a:spLocks noChangeArrowheads="1"/>
            </p:cNvSpPr>
            <p:nvPr/>
          </p:nvSpPr>
          <p:spPr bwMode="auto">
            <a:xfrm>
              <a:off x="5190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15" name="Rectangle 738"/>
            <p:cNvSpPr>
              <a:spLocks noChangeArrowheads="1"/>
            </p:cNvSpPr>
            <p:nvPr/>
          </p:nvSpPr>
          <p:spPr bwMode="auto">
            <a:xfrm>
              <a:off x="4752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16" name="Rectangle 739"/>
            <p:cNvSpPr>
              <a:spLocks noChangeArrowheads="1"/>
            </p:cNvSpPr>
            <p:nvPr/>
          </p:nvSpPr>
          <p:spPr bwMode="auto">
            <a:xfrm>
              <a:off x="4898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17" name="Rectangle 740"/>
            <p:cNvSpPr>
              <a:spLocks noChangeArrowheads="1"/>
            </p:cNvSpPr>
            <p:nvPr/>
          </p:nvSpPr>
          <p:spPr bwMode="auto">
            <a:xfrm>
              <a:off x="5045" y="103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18" name="Rectangle 741"/>
            <p:cNvSpPr>
              <a:spLocks noChangeArrowheads="1"/>
            </p:cNvSpPr>
            <p:nvPr/>
          </p:nvSpPr>
          <p:spPr bwMode="auto">
            <a:xfrm>
              <a:off x="5190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19" name="Rectangle 742"/>
            <p:cNvSpPr>
              <a:spLocks noChangeArrowheads="1"/>
            </p:cNvSpPr>
            <p:nvPr/>
          </p:nvSpPr>
          <p:spPr bwMode="auto">
            <a:xfrm>
              <a:off x="4752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20" name="Rectangle 743"/>
            <p:cNvSpPr>
              <a:spLocks noChangeArrowheads="1"/>
            </p:cNvSpPr>
            <p:nvPr/>
          </p:nvSpPr>
          <p:spPr bwMode="auto">
            <a:xfrm>
              <a:off x="4898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21" name="Rectangle 744"/>
            <p:cNvSpPr>
              <a:spLocks noChangeArrowheads="1"/>
            </p:cNvSpPr>
            <p:nvPr/>
          </p:nvSpPr>
          <p:spPr bwMode="auto">
            <a:xfrm>
              <a:off x="5045" y="1549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22" name="Rectangle 745"/>
            <p:cNvSpPr>
              <a:spLocks noChangeArrowheads="1"/>
            </p:cNvSpPr>
            <p:nvPr/>
          </p:nvSpPr>
          <p:spPr bwMode="auto">
            <a:xfrm>
              <a:off x="5190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23" name="Rectangle 746"/>
            <p:cNvSpPr>
              <a:spLocks noChangeArrowheads="1"/>
            </p:cNvSpPr>
            <p:nvPr/>
          </p:nvSpPr>
          <p:spPr bwMode="auto">
            <a:xfrm>
              <a:off x="4752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24" name="Rectangle 747"/>
            <p:cNvSpPr>
              <a:spLocks noChangeArrowheads="1"/>
            </p:cNvSpPr>
            <p:nvPr/>
          </p:nvSpPr>
          <p:spPr bwMode="auto">
            <a:xfrm>
              <a:off x="4898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25" name="Rectangle 748"/>
            <p:cNvSpPr>
              <a:spLocks noChangeArrowheads="1"/>
            </p:cNvSpPr>
            <p:nvPr/>
          </p:nvSpPr>
          <p:spPr bwMode="auto">
            <a:xfrm>
              <a:off x="5045" y="13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26" name="Rectangle 749"/>
            <p:cNvSpPr>
              <a:spLocks noChangeArrowheads="1"/>
            </p:cNvSpPr>
            <p:nvPr/>
          </p:nvSpPr>
          <p:spPr bwMode="auto">
            <a:xfrm>
              <a:off x="5190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2531" name="Group 824"/>
          <p:cNvGrpSpPr>
            <a:grpSpLocks/>
          </p:cNvGrpSpPr>
          <p:nvPr/>
        </p:nvGrpSpPr>
        <p:grpSpPr bwMode="auto">
          <a:xfrm>
            <a:off x="2133600" y="528639"/>
            <a:ext cx="3214688" cy="4941887"/>
            <a:chOff x="384" y="333"/>
            <a:chExt cx="2025" cy="3113"/>
          </a:xfrm>
        </p:grpSpPr>
        <p:grpSp>
          <p:nvGrpSpPr>
            <p:cNvPr id="22546" name="Group 562"/>
            <p:cNvGrpSpPr>
              <a:grpSpLocks/>
            </p:cNvGrpSpPr>
            <p:nvPr/>
          </p:nvGrpSpPr>
          <p:grpSpPr bwMode="auto">
            <a:xfrm>
              <a:off x="384" y="333"/>
              <a:ext cx="2025" cy="3113"/>
              <a:chOff x="384" y="333"/>
              <a:chExt cx="2025" cy="3113"/>
            </a:xfrm>
          </p:grpSpPr>
          <p:sp>
            <p:nvSpPr>
              <p:cNvPr id="22548" name="Rectangle 5"/>
              <p:cNvSpPr>
                <a:spLocks noChangeArrowheads="1"/>
              </p:cNvSpPr>
              <p:nvPr/>
            </p:nvSpPr>
            <p:spPr bwMode="auto">
              <a:xfrm>
                <a:off x="384" y="33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49" name="Rectangle 6"/>
              <p:cNvSpPr>
                <a:spLocks noChangeArrowheads="1"/>
              </p:cNvSpPr>
              <p:nvPr/>
            </p:nvSpPr>
            <p:spPr bwMode="auto">
              <a:xfrm>
                <a:off x="530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0" name="Rectangle 7"/>
              <p:cNvSpPr>
                <a:spLocks noChangeArrowheads="1"/>
              </p:cNvSpPr>
              <p:nvPr/>
            </p:nvSpPr>
            <p:spPr bwMode="auto">
              <a:xfrm>
                <a:off x="677" y="33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1" name="Rectangle 8"/>
              <p:cNvSpPr>
                <a:spLocks noChangeArrowheads="1"/>
              </p:cNvSpPr>
              <p:nvPr/>
            </p:nvSpPr>
            <p:spPr bwMode="auto">
              <a:xfrm>
                <a:off x="969" y="33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2" name="Rectangle 9"/>
              <p:cNvSpPr>
                <a:spLocks noChangeArrowheads="1"/>
              </p:cNvSpPr>
              <p:nvPr/>
            </p:nvSpPr>
            <p:spPr bwMode="auto">
              <a:xfrm>
                <a:off x="822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3" name="Rectangle 10"/>
              <p:cNvSpPr>
                <a:spLocks noChangeArrowheads="1"/>
              </p:cNvSpPr>
              <p:nvPr/>
            </p:nvSpPr>
            <p:spPr bwMode="auto">
              <a:xfrm>
                <a:off x="1115" y="33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4" name="Rectangle 11"/>
              <p:cNvSpPr>
                <a:spLocks noChangeArrowheads="1"/>
              </p:cNvSpPr>
              <p:nvPr/>
            </p:nvSpPr>
            <p:spPr bwMode="auto">
              <a:xfrm>
                <a:off x="1261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5" name="Rectangle 12"/>
              <p:cNvSpPr>
                <a:spLocks noChangeArrowheads="1"/>
              </p:cNvSpPr>
              <p:nvPr/>
            </p:nvSpPr>
            <p:spPr bwMode="auto">
              <a:xfrm>
                <a:off x="1553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6" name="Rectangle 13"/>
              <p:cNvSpPr>
                <a:spLocks noChangeArrowheads="1"/>
              </p:cNvSpPr>
              <p:nvPr/>
            </p:nvSpPr>
            <p:spPr bwMode="auto">
              <a:xfrm>
                <a:off x="1408" y="33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7" name="Rectangle 14"/>
              <p:cNvSpPr>
                <a:spLocks noChangeArrowheads="1"/>
              </p:cNvSpPr>
              <p:nvPr/>
            </p:nvSpPr>
            <p:spPr bwMode="auto">
              <a:xfrm>
                <a:off x="1700" y="33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8" name="Rectangle 15"/>
              <p:cNvSpPr>
                <a:spLocks noChangeArrowheads="1"/>
              </p:cNvSpPr>
              <p:nvPr/>
            </p:nvSpPr>
            <p:spPr bwMode="auto">
              <a:xfrm>
                <a:off x="384" y="50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59" name="Rectangle 16"/>
              <p:cNvSpPr>
                <a:spLocks noChangeArrowheads="1"/>
              </p:cNvSpPr>
              <p:nvPr/>
            </p:nvSpPr>
            <p:spPr bwMode="auto">
              <a:xfrm>
                <a:off x="530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60" name="Rectangle 17"/>
              <p:cNvSpPr>
                <a:spLocks noChangeArrowheads="1"/>
              </p:cNvSpPr>
              <p:nvPr/>
            </p:nvSpPr>
            <p:spPr bwMode="auto">
              <a:xfrm>
                <a:off x="677" y="50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61" name="Rectangle 18"/>
              <p:cNvSpPr>
                <a:spLocks noChangeArrowheads="1"/>
              </p:cNvSpPr>
              <p:nvPr/>
            </p:nvSpPr>
            <p:spPr bwMode="auto">
              <a:xfrm>
                <a:off x="969" y="50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62" name="Rectangle 19"/>
              <p:cNvSpPr>
                <a:spLocks noChangeArrowheads="1"/>
              </p:cNvSpPr>
              <p:nvPr/>
            </p:nvSpPr>
            <p:spPr bwMode="auto">
              <a:xfrm>
                <a:off x="822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63" name="Rectangle 20"/>
              <p:cNvSpPr>
                <a:spLocks noChangeArrowheads="1"/>
              </p:cNvSpPr>
              <p:nvPr/>
            </p:nvSpPr>
            <p:spPr bwMode="auto">
              <a:xfrm>
                <a:off x="1115" y="50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64" name="Rectangle 21"/>
              <p:cNvSpPr>
                <a:spLocks noChangeArrowheads="1"/>
              </p:cNvSpPr>
              <p:nvPr/>
            </p:nvSpPr>
            <p:spPr bwMode="auto">
              <a:xfrm>
                <a:off x="1261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65" name="Rectangle 22"/>
              <p:cNvSpPr>
                <a:spLocks noChangeArrowheads="1"/>
              </p:cNvSpPr>
              <p:nvPr/>
            </p:nvSpPr>
            <p:spPr bwMode="auto">
              <a:xfrm>
                <a:off x="1553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66" name="Rectangle 23"/>
              <p:cNvSpPr>
                <a:spLocks noChangeArrowheads="1"/>
              </p:cNvSpPr>
              <p:nvPr/>
            </p:nvSpPr>
            <p:spPr bwMode="auto">
              <a:xfrm>
                <a:off x="1408" y="50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67" name="Rectangle 24"/>
              <p:cNvSpPr>
                <a:spLocks noChangeArrowheads="1"/>
              </p:cNvSpPr>
              <p:nvPr/>
            </p:nvSpPr>
            <p:spPr bwMode="auto">
              <a:xfrm>
                <a:off x="1700" y="50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68" name="Rectangle 25"/>
              <p:cNvSpPr>
                <a:spLocks noChangeArrowheads="1"/>
              </p:cNvSpPr>
              <p:nvPr/>
            </p:nvSpPr>
            <p:spPr bwMode="auto">
              <a:xfrm>
                <a:off x="384" y="682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69" name="Rectangle 26"/>
              <p:cNvSpPr>
                <a:spLocks noChangeArrowheads="1"/>
              </p:cNvSpPr>
              <p:nvPr/>
            </p:nvSpPr>
            <p:spPr bwMode="auto">
              <a:xfrm>
                <a:off x="530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70" name="Rectangle 27"/>
              <p:cNvSpPr>
                <a:spLocks noChangeArrowheads="1"/>
              </p:cNvSpPr>
              <p:nvPr/>
            </p:nvSpPr>
            <p:spPr bwMode="auto">
              <a:xfrm>
                <a:off x="677" y="682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71" name="Rectangle 28"/>
              <p:cNvSpPr>
                <a:spLocks noChangeArrowheads="1"/>
              </p:cNvSpPr>
              <p:nvPr/>
            </p:nvSpPr>
            <p:spPr bwMode="auto">
              <a:xfrm>
                <a:off x="969" y="682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72" name="Rectangle 29"/>
              <p:cNvSpPr>
                <a:spLocks noChangeArrowheads="1"/>
              </p:cNvSpPr>
              <p:nvPr/>
            </p:nvSpPr>
            <p:spPr bwMode="auto">
              <a:xfrm>
                <a:off x="822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73" name="Rectangle 30"/>
              <p:cNvSpPr>
                <a:spLocks noChangeArrowheads="1"/>
              </p:cNvSpPr>
              <p:nvPr/>
            </p:nvSpPr>
            <p:spPr bwMode="auto">
              <a:xfrm>
                <a:off x="1115" y="682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74" name="Rectangle 31"/>
              <p:cNvSpPr>
                <a:spLocks noChangeArrowheads="1"/>
              </p:cNvSpPr>
              <p:nvPr/>
            </p:nvSpPr>
            <p:spPr bwMode="auto">
              <a:xfrm>
                <a:off x="1261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75" name="Rectangle 32"/>
              <p:cNvSpPr>
                <a:spLocks noChangeArrowheads="1"/>
              </p:cNvSpPr>
              <p:nvPr/>
            </p:nvSpPr>
            <p:spPr bwMode="auto">
              <a:xfrm>
                <a:off x="1553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76" name="Rectangle 33"/>
              <p:cNvSpPr>
                <a:spLocks noChangeArrowheads="1"/>
              </p:cNvSpPr>
              <p:nvPr/>
            </p:nvSpPr>
            <p:spPr bwMode="auto">
              <a:xfrm>
                <a:off x="1408" y="682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77" name="Rectangle 34"/>
              <p:cNvSpPr>
                <a:spLocks noChangeArrowheads="1"/>
              </p:cNvSpPr>
              <p:nvPr/>
            </p:nvSpPr>
            <p:spPr bwMode="auto">
              <a:xfrm>
                <a:off x="1700" y="682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78" name="Rectangle 35"/>
              <p:cNvSpPr>
                <a:spLocks noChangeArrowheads="1"/>
              </p:cNvSpPr>
              <p:nvPr/>
            </p:nvSpPr>
            <p:spPr bwMode="auto">
              <a:xfrm>
                <a:off x="384" y="1718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79" name="Rectangle 36"/>
              <p:cNvSpPr>
                <a:spLocks noChangeArrowheads="1"/>
              </p:cNvSpPr>
              <p:nvPr/>
            </p:nvSpPr>
            <p:spPr bwMode="auto">
              <a:xfrm>
                <a:off x="530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0" name="Rectangle 37"/>
              <p:cNvSpPr>
                <a:spLocks noChangeArrowheads="1"/>
              </p:cNvSpPr>
              <p:nvPr/>
            </p:nvSpPr>
            <p:spPr bwMode="auto">
              <a:xfrm>
                <a:off x="677" y="1718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1" name="Rectangle 38"/>
              <p:cNvSpPr>
                <a:spLocks noChangeArrowheads="1"/>
              </p:cNvSpPr>
              <p:nvPr/>
            </p:nvSpPr>
            <p:spPr bwMode="auto">
              <a:xfrm>
                <a:off x="969" y="1718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2" name="Rectangle 39"/>
              <p:cNvSpPr>
                <a:spLocks noChangeArrowheads="1"/>
              </p:cNvSpPr>
              <p:nvPr/>
            </p:nvSpPr>
            <p:spPr bwMode="auto">
              <a:xfrm>
                <a:off x="822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3" name="Rectangle 40"/>
              <p:cNvSpPr>
                <a:spLocks noChangeArrowheads="1"/>
              </p:cNvSpPr>
              <p:nvPr/>
            </p:nvSpPr>
            <p:spPr bwMode="auto">
              <a:xfrm>
                <a:off x="1115" y="1718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4" name="Rectangle 41"/>
              <p:cNvSpPr>
                <a:spLocks noChangeArrowheads="1"/>
              </p:cNvSpPr>
              <p:nvPr/>
            </p:nvSpPr>
            <p:spPr bwMode="auto">
              <a:xfrm>
                <a:off x="1261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5" name="Rectangle 42"/>
              <p:cNvSpPr>
                <a:spLocks noChangeArrowheads="1"/>
              </p:cNvSpPr>
              <p:nvPr/>
            </p:nvSpPr>
            <p:spPr bwMode="auto">
              <a:xfrm>
                <a:off x="1553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6" name="Rectangle 43"/>
              <p:cNvSpPr>
                <a:spLocks noChangeArrowheads="1"/>
              </p:cNvSpPr>
              <p:nvPr/>
            </p:nvSpPr>
            <p:spPr bwMode="auto">
              <a:xfrm>
                <a:off x="1408" y="1718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7" name="Rectangle 44"/>
              <p:cNvSpPr>
                <a:spLocks noChangeArrowheads="1"/>
              </p:cNvSpPr>
              <p:nvPr/>
            </p:nvSpPr>
            <p:spPr bwMode="auto">
              <a:xfrm>
                <a:off x="1700" y="1718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8" name="Rectangle 45"/>
              <p:cNvSpPr>
                <a:spLocks noChangeArrowheads="1"/>
              </p:cNvSpPr>
              <p:nvPr/>
            </p:nvSpPr>
            <p:spPr bwMode="auto">
              <a:xfrm>
                <a:off x="384" y="85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9" name="Rectangle 46"/>
              <p:cNvSpPr>
                <a:spLocks noChangeArrowheads="1"/>
              </p:cNvSpPr>
              <p:nvPr/>
            </p:nvSpPr>
            <p:spPr bwMode="auto">
              <a:xfrm>
                <a:off x="530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0" name="Rectangle 47"/>
              <p:cNvSpPr>
                <a:spLocks noChangeArrowheads="1"/>
              </p:cNvSpPr>
              <p:nvPr/>
            </p:nvSpPr>
            <p:spPr bwMode="auto">
              <a:xfrm>
                <a:off x="677" y="85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1" name="Rectangle 48"/>
              <p:cNvSpPr>
                <a:spLocks noChangeArrowheads="1"/>
              </p:cNvSpPr>
              <p:nvPr/>
            </p:nvSpPr>
            <p:spPr bwMode="auto">
              <a:xfrm>
                <a:off x="969" y="85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2" name="Rectangle 49"/>
              <p:cNvSpPr>
                <a:spLocks noChangeArrowheads="1"/>
              </p:cNvSpPr>
              <p:nvPr/>
            </p:nvSpPr>
            <p:spPr bwMode="auto">
              <a:xfrm>
                <a:off x="822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3" name="Rectangle 50"/>
              <p:cNvSpPr>
                <a:spLocks noChangeArrowheads="1"/>
              </p:cNvSpPr>
              <p:nvPr/>
            </p:nvSpPr>
            <p:spPr bwMode="auto">
              <a:xfrm>
                <a:off x="1115" y="85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4" name="Rectangle 51"/>
              <p:cNvSpPr>
                <a:spLocks noChangeArrowheads="1"/>
              </p:cNvSpPr>
              <p:nvPr/>
            </p:nvSpPr>
            <p:spPr bwMode="auto">
              <a:xfrm>
                <a:off x="1261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5" name="Rectangle 52"/>
              <p:cNvSpPr>
                <a:spLocks noChangeArrowheads="1"/>
              </p:cNvSpPr>
              <p:nvPr/>
            </p:nvSpPr>
            <p:spPr bwMode="auto">
              <a:xfrm>
                <a:off x="1553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6" name="Rectangle 53"/>
              <p:cNvSpPr>
                <a:spLocks noChangeArrowheads="1"/>
              </p:cNvSpPr>
              <p:nvPr/>
            </p:nvSpPr>
            <p:spPr bwMode="auto">
              <a:xfrm>
                <a:off x="1408" y="85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7" name="Rectangle 54"/>
              <p:cNvSpPr>
                <a:spLocks noChangeArrowheads="1"/>
              </p:cNvSpPr>
              <p:nvPr/>
            </p:nvSpPr>
            <p:spPr bwMode="auto">
              <a:xfrm>
                <a:off x="1700" y="85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8" name="Rectangle 55"/>
              <p:cNvSpPr>
                <a:spLocks noChangeArrowheads="1"/>
              </p:cNvSpPr>
              <p:nvPr/>
            </p:nvSpPr>
            <p:spPr bwMode="auto">
              <a:xfrm>
                <a:off x="384" y="120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9" name="Rectangle 56"/>
              <p:cNvSpPr>
                <a:spLocks noChangeArrowheads="1"/>
              </p:cNvSpPr>
              <p:nvPr/>
            </p:nvSpPr>
            <p:spPr bwMode="auto">
              <a:xfrm>
                <a:off x="530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00" name="Rectangle 57"/>
              <p:cNvSpPr>
                <a:spLocks noChangeArrowheads="1"/>
              </p:cNvSpPr>
              <p:nvPr/>
            </p:nvSpPr>
            <p:spPr bwMode="auto">
              <a:xfrm>
                <a:off x="677" y="120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01" name="Rectangle 58"/>
              <p:cNvSpPr>
                <a:spLocks noChangeArrowheads="1"/>
              </p:cNvSpPr>
              <p:nvPr/>
            </p:nvSpPr>
            <p:spPr bwMode="auto">
              <a:xfrm>
                <a:off x="969" y="120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02" name="Rectangle 59"/>
              <p:cNvSpPr>
                <a:spLocks noChangeArrowheads="1"/>
              </p:cNvSpPr>
              <p:nvPr/>
            </p:nvSpPr>
            <p:spPr bwMode="auto">
              <a:xfrm>
                <a:off x="822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03" name="Rectangle 60"/>
              <p:cNvSpPr>
                <a:spLocks noChangeArrowheads="1"/>
              </p:cNvSpPr>
              <p:nvPr/>
            </p:nvSpPr>
            <p:spPr bwMode="auto">
              <a:xfrm>
                <a:off x="1115" y="120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04" name="Rectangle 61"/>
              <p:cNvSpPr>
                <a:spLocks noChangeArrowheads="1"/>
              </p:cNvSpPr>
              <p:nvPr/>
            </p:nvSpPr>
            <p:spPr bwMode="auto">
              <a:xfrm>
                <a:off x="1261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05" name="Rectangle 62"/>
              <p:cNvSpPr>
                <a:spLocks noChangeArrowheads="1"/>
              </p:cNvSpPr>
              <p:nvPr/>
            </p:nvSpPr>
            <p:spPr bwMode="auto">
              <a:xfrm>
                <a:off x="1553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06" name="Rectangle 63"/>
              <p:cNvSpPr>
                <a:spLocks noChangeArrowheads="1"/>
              </p:cNvSpPr>
              <p:nvPr/>
            </p:nvSpPr>
            <p:spPr bwMode="auto">
              <a:xfrm>
                <a:off x="1408" y="120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07" name="Rectangle 64"/>
              <p:cNvSpPr>
                <a:spLocks noChangeArrowheads="1"/>
              </p:cNvSpPr>
              <p:nvPr/>
            </p:nvSpPr>
            <p:spPr bwMode="auto">
              <a:xfrm>
                <a:off x="1700" y="120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08" name="Rectangle 65"/>
              <p:cNvSpPr>
                <a:spLocks noChangeArrowheads="1"/>
              </p:cNvSpPr>
              <p:nvPr/>
            </p:nvSpPr>
            <p:spPr bwMode="auto">
              <a:xfrm>
                <a:off x="384" y="102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09" name="Rectangle 66"/>
              <p:cNvSpPr>
                <a:spLocks noChangeArrowheads="1"/>
              </p:cNvSpPr>
              <p:nvPr/>
            </p:nvSpPr>
            <p:spPr bwMode="auto">
              <a:xfrm>
                <a:off x="530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10" name="Rectangle 67"/>
              <p:cNvSpPr>
                <a:spLocks noChangeArrowheads="1"/>
              </p:cNvSpPr>
              <p:nvPr/>
            </p:nvSpPr>
            <p:spPr bwMode="auto">
              <a:xfrm>
                <a:off x="677" y="102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11" name="Rectangle 68"/>
              <p:cNvSpPr>
                <a:spLocks noChangeArrowheads="1"/>
              </p:cNvSpPr>
              <p:nvPr/>
            </p:nvSpPr>
            <p:spPr bwMode="auto">
              <a:xfrm>
                <a:off x="969" y="102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12" name="Rectangle 69"/>
              <p:cNvSpPr>
                <a:spLocks noChangeArrowheads="1"/>
              </p:cNvSpPr>
              <p:nvPr/>
            </p:nvSpPr>
            <p:spPr bwMode="auto">
              <a:xfrm>
                <a:off x="822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13" name="Rectangle 70"/>
              <p:cNvSpPr>
                <a:spLocks noChangeArrowheads="1"/>
              </p:cNvSpPr>
              <p:nvPr/>
            </p:nvSpPr>
            <p:spPr bwMode="auto">
              <a:xfrm>
                <a:off x="1115" y="102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14" name="Rectangle 71"/>
              <p:cNvSpPr>
                <a:spLocks noChangeArrowheads="1"/>
              </p:cNvSpPr>
              <p:nvPr/>
            </p:nvSpPr>
            <p:spPr bwMode="auto">
              <a:xfrm>
                <a:off x="1261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15" name="Rectangle 72"/>
              <p:cNvSpPr>
                <a:spLocks noChangeArrowheads="1"/>
              </p:cNvSpPr>
              <p:nvPr/>
            </p:nvSpPr>
            <p:spPr bwMode="auto">
              <a:xfrm>
                <a:off x="1553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16" name="Rectangle 73"/>
              <p:cNvSpPr>
                <a:spLocks noChangeArrowheads="1"/>
              </p:cNvSpPr>
              <p:nvPr/>
            </p:nvSpPr>
            <p:spPr bwMode="auto">
              <a:xfrm>
                <a:off x="1408" y="102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17" name="Rectangle 74"/>
              <p:cNvSpPr>
                <a:spLocks noChangeArrowheads="1"/>
              </p:cNvSpPr>
              <p:nvPr/>
            </p:nvSpPr>
            <p:spPr bwMode="auto">
              <a:xfrm>
                <a:off x="1700" y="102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18" name="Rectangle 75"/>
              <p:cNvSpPr>
                <a:spLocks noChangeArrowheads="1"/>
              </p:cNvSpPr>
              <p:nvPr/>
            </p:nvSpPr>
            <p:spPr bwMode="auto">
              <a:xfrm>
                <a:off x="384" y="1546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19" name="Rectangle 76"/>
              <p:cNvSpPr>
                <a:spLocks noChangeArrowheads="1"/>
              </p:cNvSpPr>
              <p:nvPr/>
            </p:nvSpPr>
            <p:spPr bwMode="auto">
              <a:xfrm>
                <a:off x="530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20" name="Rectangle 77"/>
              <p:cNvSpPr>
                <a:spLocks noChangeArrowheads="1"/>
              </p:cNvSpPr>
              <p:nvPr/>
            </p:nvSpPr>
            <p:spPr bwMode="auto">
              <a:xfrm>
                <a:off x="677" y="1546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21" name="Rectangle 78"/>
              <p:cNvSpPr>
                <a:spLocks noChangeArrowheads="1"/>
              </p:cNvSpPr>
              <p:nvPr/>
            </p:nvSpPr>
            <p:spPr bwMode="auto">
              <a:xfrm>
                <a:off x="969" y="1546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22" name="Rectangle 79"/>
              <p:cNvSpPr>
                <a:spLocks noChangeArrowheads="1"/>
              </p:cNvSpPr>
              <p:nvPr/>
            </p:nvSpPr>
            <p:spPr bwMode="auto">
              <a:xfrm>
                <a:off x="822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23" name="Rectangle 80"/>
              <p:cNvSpPr>
                <a:spLocks noChangeArrowheads="1"/>
              </p:cNvSpPr>
              <p:nvPr/>
            </p:nvSpPr>
            <p:spPr bwMode="auto">
              <a:xfrm>
                <a:off x="1115" y="1546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24" name="Rectangle 81"/>
              <p:cNvSpPr>
                <a:spLocks noChangeArrowheads="1"/>
              </p:cNvSpPr>
              <p:nvPr/>
            </p:nvSpPr>
            <p:spPr bwMode="auto">
              <a:xfrm>
                <a:off x="1261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25" name="Rectangle 82"/>
              <p:cNvSpPr>
                <a:spLocks noChangeArrowheads="1"/>
              </p:cNvSpPr>
              <p:nvPr/>
            </p:nvSpPr>
            <p:spPr bwMode="auto">
              <a:xfrm>
                <a:off x="1553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26" name="Rectangle 83"/>
              <p:cNvSpPr>
                <a:spLocks noChangeArrowheads="1"/>
              </p:cNvSpPr>
              <p:nvPr/>
            </p:nvSpPr>
            <p:spPr bwMode="auto">
              <a:xfrm>
                <a:off x="1408" y="1546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27" name="Rectangle 84"/>
              <p:cNvSpPr>
                <a:spLocks noChangeArrowheads="1"/>
              </p:cNvSpPr>
              <p:nvPr/>
            </p:nvSpPr>
            <p:spPr bwMode="auto">
              <a:xfrm>
                <a:off x="1700" y="1546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28" name="Rectangle 85"/>
              <p:cNvSpPr>
                <a:spLocks noChangeArrowheads="1"/>
              </p:cNvSpPr>
              <p:nvPr/>
            </p:nvSpPr>
            <p:spPr bwMode="auto">
              <a:xfrm>
                <a:off x="384" y="137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29" name="Rectangle 86"/>
              <p:cNvSpPr>
                <a:spLocks noChangeArrowheads="1"/>
              </p:cNvSpPr>
              <p:nvPr/>
            </p:nvSpPr>
            <p:spPr bwMode="auto">
              <a:xfrm>
                <a:off x="530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30" name="Rectangle 87"/>
              <p:cNvSpPr>
                <a:spLocks noChangeArrowheads="1"/>
              </p:cNvSpPr>
              <p:nvPr/>
            </p:nvSpPr>
            <p:spPr bwMode="auto">
              <a:xfrm>
                <a:off x="677" y="137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31" name="Rectangle 88"/>
              <p:cNvSpPr>
                <a:spLocks noChangeArrowheads="1"/>
              </p:cNvSpPr>
              <p:nvPr/>
            </p:nvSpPr>
            <p:spPr bwMode="auto">
              <a:xfrm>
                <a:off x="969" y="137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32" name="Rectangle 89"/>
              <p:cNvSpPr>
                <a:spLocks noChangeArrowheads="1"/>
              </p:cNvSpPr>
              <p:nvPr/>
            </p:nvSpPr>
            <p:spPr bwMode="auto">
              <a:xfrm>
                <a:off x="822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33" name="Rectangle 90"/>
              <p:cNvSpPr>
                <a:spLocks noChangeArrowheads="1"/>
              </p:cNvSpPr>
              <p:nvPr/>
            </p:nvSpPr>
            <p:spPr bwMode="auto">
              <a:xfrm>
                <a:off x="1115" y="137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34" name="Rectangle 91"/>
              <p:cNvSpPr>
                <a:spLocks noChangeArrowheads="1"/>
              </p:cNvSpPr>
              <p:nvPr/>
            </p:nvSpPr>
            <p:spPr bwMode="auto">
              <a:xfrm>
                <a:off x="1261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35" name="Rectangle 92"/>
              <p:cNvSpPr>
                <a:spLocks noChangeArrowheads="1"/>
              </p:cNvSpPr>
              <p:nvPr/>
            </p:nvSpPr>
            <p:spPr bwMode="auto">
              <a:xfrm>
                <a:off x="1553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36" name="Rectangle 93"/>
              <p:cNvSpPr>
                <a:spLocks noChangeArrowheads="1"/>
              </p:cNvSpPr>
              <p:nvPr/>
            </p:nvSpPr>
            <p:spPr bwMode="auto">
              <a:xfrm>
                <a:off x="1408" y="137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37" name="Rectangle 94"/>
              <p:cNvSpPr>
                <a:spLocks noChangeArrowheads="1"/>
              </p:cNvSpPr>
              <p:nvPr/>
            </p:nvSpPr>
            <p:spPr bwMode="auto">
              <a:xfrm>
                <a:off x="1700" y="137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38" name="Rectangle 95"/>
              <p:cNvSpPr>
                <a:spLocks noChangeArrowheads="1"/>
              </p:cNvSpPr>
              <p:nvPr/>
            </p:nvSpPr>
            <p:spPr bwMode="auto">
              <a:xfrm>
                <a:off x="384" y="189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39" name="Rectangle 96"/>
              <p:cNvSpPr>
                <a:spLocks noChangeArrowheads="1"/>
              </p:cNvSpPr>
              <p:nvPr/>
            </p:nvSpPr>
            <p:spPr bwMode="auto">
              <a:xfrm>
                <a:off x="530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40" name="Rectangle 97"/>
              <p:cNvSpPr>
                <a:spLocks noChangeArrowheads="1"/>
              </p:cNvSpPr>
              <p:nvPr/>
            </p:nvSpPr>
            <p:spPr bwMode="auto">
              <a:xfrm>
                <a:off x="677" y="189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41" name="Rectangle 98"/>
              <p:cNvSpPr>
                <a:spLocks noChangeArrowheads="1"/>
              </p:cNvSpPr>
              <p:nvPr/>
            </p:nvSpPr>
            <p:spPr bwMode="auto">
              <a:xfrm>
                <a:off x="969" y="189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42" name="Rectangle 99"/>
              <p:cNvSpPr>
                <a:spLocks noChangeArrowheads="1"/>
              </p:cNvSpPr>
              <p:nvPr/>
            </p:nvSpPr>
            <p:spPr bwMode="auto">
              <a:xfrm>
                <a:off x="822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43" name="Rectangle 100"/>
              <p:cNvSpPr>
                <a:spLocks noChangeArrowheads="1"/>
              </p:cNvSpPr>
              <p:nvPr/>
            </p:nvSpPr>
            <p:spPr bwMode="auto">
              <a:xfrm>
                <a:off x="1115" y="189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44" name="Rectangle 101"/>
              <p:cNvSpPr>
                <a:spLocks noChangeArrowheads="1"/>
              </p:cNvSpPr>
              <p:nvPr/>
            </p:nvSpPr>
            <p:spPr bwMode="auto">
              <a:xfrm>
                <a:off x="1261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45" name="Rectangle 102"/>
              <p:cNvSpPr>
                <a:spLocks noChangeArrowheads="1"/>
              </p:cNvSpPr>
              <p:nvPr/>
            </p:nvSpPr>
            <p:spPr bwMode="auto">
              <a:xfrm>
                <a:off x="1553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46" name="Rectangle 103"/>
              <p:cNvSpPr>
                <a:spLocks noChangeArrowheads="1"/>
              </p:cNvSpPr>
              <p:nvPr/>
            </p:nvSpPr>
            <p:spPr bwMode="auto">
              <a:xfrm>
                <a:off x="1408" y="189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47" name="Rectangle 104"/>
              <p:cNvSpPr>
                <a:spLocks noChangeArrowheads="1"/>
              </p:cNvSpPr>
              <p:nvPr/>
            </p:nvSpPr>
            <p:spPr bwMode="auto">
              <a:xfrm>
                <a:off x="1700" y="189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48" name="Rectangle 105"/>
              <p:cNvSpPr>
                <a:spLocks noChangeArrowheads="1"/>
              </p:cNvSpPr>
              <p:nvPr/>
            </p:nvSpPr>
            <p:spPr bwMode="auto">
              <a:xfrm>
                <a:off x="384" y="223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49" name="Rectangle 106"/>
              <p:cNvSpPr>
                <a:spLocks noChangeArrowheads="1"/>
              </p:cNvSpPr>
              <p:nvPr/>
            </p:nvSpPr>
            <p:spPr bwMode="auto">
              <a:xfrm>
                <a:off x="530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50" name="Rectangle 107"/>
              <p:cNvSpPr>
                <a:spLocks noChangeArrowheads="1"/>
              </p:cNvSpPr>
              <p:nvPr/>
            </p:nvSpPr>
            <p:spPr bwMode="auto">
              <a:xfrm>
                <a:off x="677" y="223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51" name="Rectangle 108"/>
              <p:cNvSpPr>
                <a:spLocks noChangeArrowheads="1"/>
              </p:cNvSpPr>
              <p:nvPr/>
            </p:nvSpPr>
            <p:spPr bwMode="auto">
              <a:xfrm>
                <a:off x="969" y="223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52" name="Rectangle 109"/>
              <p:cNvSpPr>
                <a:spLocks noChangeArrowheads="1"/>
              </p:cNvSpPr>
              <p:nvPr/>
            </p:nvSpPr>
            <p:spPr bwMode="auto">
              <a:xfrm>
                <a:off x="822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53" name="Rectangle 110"/>
              <p:cNvSpPr>
                <a:spLocks noChangeArrowheads="1"/>
              </p:cNvSpPr>
              <p:nvPr/>
            </p:nvSpPr>
            <p:spPr bwMode="auto">
              <a:xfrm>
                <a:off x="1115" y="223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54" name="Rectangle 111"/>
              <p:cNvSpPr>
                <a:spLocks noChangeArrowheads="1"/>
              </p:cNvSpPr>
              <p:nvPr/>
            </p:nvSpPr>
            <p:spPr bwMode="auto">
              <a:xfrm>
                <a:off x="1261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55" name="Rectangle 112"/>
              <p:cNvSpPr>
                <a:spLocks noChangeArrowheads="1"/>
              </p:cNvSpPr>
              <p:nvPr/>
            </p:nvSpPr>
            <p:spPr bwMode="auto">
              <a:xfrm>
                <a:off x="1553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56" name="Rectangle 113"/>
              <p:cNvSpPr>
                <a:spLocks noChangeArrowheads="1"/>
              </p:cNvSpPr>
              <p:nvPr/>
            </p:nvSpPr>
            <p:spPr bwMode="auto">
              <a:xfrm>
                <a:off x="1408" y="223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57" name="Rectangle 114"/>
              <p:cNvSpPr>
                <a:spLocks noChangeArrowheads="1"/>
              </p:cNvSpPr>
              <p:nvPr/>
            </p:nvSpPr>
            <p:spPr bwMode="auto">
              <a:xfrm>
                <a:off x="1700" y="223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58" name="Rectangle 115"/>
              <p:cNvSpPr>
                <a:spLocks noChangeArrowheads="1"/>
              </p:cNvSpPr>
              <p:nvPr/>
            </p:nvSpPr>
            <p:spPr bwMode="auto">
              <a:xfrm>
                <a:off x="384" y="206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59" name="Rectangle 116"/>
              <p:cNvSpPr>
                <a:spLocks noChangeArrowheads="1"/>
              </p:cNvSpPr>
              <p:nvPr/>
            </p:nvSpPr>
            <p:spPr bwMode="auto">
              <a:xfrm>
                <a:off x="530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60" name="Rectangle 117"/>
              <p:cNvSpPr>
                <a:spLocks noChangeArrowheads="1"/>
              </p:cNvSpPr>
              <p:nvPr/>
            </p:nvSpPr>
            <p:spPr bwMode="auto">
              <a:xfrm>
                <a:off x="677" y="206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61" name="Rectangle 118"/>
              <p:cNvSpPr>
                <a:spLocks noChangeArrowheads="1"/>
              </p:cNvSpPr>
              <p:nvPr/>
            </p:nvSpPr>
            <p:spPr bwMode="auto">
              <a:xfrm>
                <a:off x="969" y="206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62" name="Rectangle 119"/>
              <p:cNvSpPr>
                <a:spLocks noChangeArrowheads="1"/>
              </p:cNvSpPr>
              <p:nvPr/>
            </p:nvSpPr>
            <p:spPr bwMode="auto">
              <a:xfrm>
                <a:off x="822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63" name="Rectangle 120"/>
              <p:cNvSpPr>
                <a:spLocks noChangeArrowheads="1"/>
              </p:cNvSpPr>
              <p:nvPr/>
            </p:nvSpPr>
            <p:spPr bwMode="auto">
              <a:xfrm>
                <a:off x="1115" y="206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64" name="Rectangle 121"/>
              <p:cNvSpPr>
                <a:spLocks noChangeArrowheads="1"/>
              </p:cNvSpPr>
              <p:nvPr/>
            </p:nvSpPr>
            <p:spPr bwMode="auto">
              <a:xfrm>
                <a:off x="1261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65" name="Rectangle 122"/>
              <p:cNvSpPr>
                <a:spLocks noChangeArrowheads="1"/>
              </p:cNvSpPr>
              <p:nvPr/>
            </p:nvSpPr>
            <p:spPr bwMode="auto">
              <a:xfrm>
                <a:off x="1553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66" name="Rectangle 123"/>
              <p:cNvSpPr>
                <a:spLocks noChangeArrowheads="1"/>
              </p:cNvSpPr>
              <p:nvPr/>
            </p:nvSpPr>
            <p:spPr bwMode="auto">
              <a:xfrm>
                <a:off x="1408" y="206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67" name="Rectangle 124"/>
              <p:cNvSpPr>
                <a:spLocks noChangeArrowheads="1"/>
              </p:cNvSpPr>
              <p:nvPr/>
            </p:nvSpPr>
            <p:spPr bwMode="auto">
              <a:xfrm>
                <a:off x="1700" y="206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68" name="Rectangle 125"/>
              <p:cNvSpPr>
                <a:spLocks noChangeArrowheads="1"/>
              </p:cNvSpPr>
              <p:nvPr/>
            </p:nvSpPr>
            <p:spPr bwMode="auto">
              <a:xfrm>
                <a:off x="384" y="275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69" name="Rectangle 126"/>
              <p:cNvSpPr>
                <a:spLocks noChangeArrowheads="1"/>
              </p:cNvSpPr>
              <p:nvPr/>
            </p:nvSpPr>
            <p:spPr bwMode="auto">
              <a:xfrm>
                <a:off x="530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70" name="Rectangle 127"/>
              <p:cNvSpPr>
                <a:spLocks noChangeArrowheads="1"/>
              </p:cNvSpPr>
              <p:nvPr/>
            </p:nvSpPr>
            <p:spPr bwMode="auto">
              <a:xfrm>
                <a:off x="677" y="2755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71" name="Rectangle 128"/>
              <p:cNvSpPr>
                <a:spLocks noChangeArrowheads="1"/>
              </p:cNvSpPr>
              <p:nvPr/>
            </p:nvSpPr>
            <p:spPr bwMode="auto">
              <a:xfrm>
                <a:off x="969" y="275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72" name="Rectangle 129"/>
              <p:cNvSpPr>
                <a:spLocks noChangeArrowheads="1"/>
              </p:cNvSpPr>
              <p:nvPr/>
            </p:nvSpPr>
            <p:spPr bwMode="auto">
              <a:xfrm>
                <a:off x="822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73" name="Rectangle 130"/>
              <p:cNvSpPr>
                <a:spLocks noChangeArrowheads="1"/>
              </p:cNvSpPr>
              <p:nvPr/>
            </p:nvSpPr>
            <p:spPr bwMode="auto">
              <a:xfrm>
                <a:off x="1115" y="275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74" name="Rectangle 131"/>
              <p:cNvSpPr>
                <a:spLocks noChangeArrowheads="1"/>
              </p:cNvSpPr>
              <p:nvPr/>
            </p:nvSpPr>
            <p:spPr bwMode="auto">
              <a:xfrm>
                <a:off x="1261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75" name="Rectangle 132"/>
              <p:cNvSpPr>
                <a:spLocks noChangeArrowheads="1"/>
              </p:cNvSpPr>
              <p:nvPr/>
            </p:nvSpPr>
            <p:spPr bwMode="auto">
              <a:xfrm>
                <a:off x="1553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76" name="Rectangle 133"/>
              <p:cNvSpPr>
                <a:spLocks noChangeArrowheads="1"/>
              </p:cNvSpPr>
              <p:nvPr/>
            </p:nvSpPr>
            <p:spPr bwMode="auto">
              <a:xfrm>
                <a:off x="1408" y="2755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77" name="Rectangle 134"/>
              <p:cNvSpPr>
                <a:spLocks noChangeArrowheads="1"/>
              </p:cNvSpPr>
              <p:nvPr/>
            </p:nvSpPr>
            <p:spPr bwMode="auto">
              <a:xfrm>
                <a:off x="1700" y="275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78" name="Rectangle 135"/>
              <p:cNvSpPr>
                <a:spLocks noChangeArrowheads="1"/>
              </p:cNvSpPr>
              <p:nvPr/>
            </p:nvSpPr>
            <p:spPr bwMode="auto">
              <a:xfrm>
                <a:off x="384" y="258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79" name="Rectangle 136"/>
              <p:cNvSpPr>
                <a:spLocks noChangeArrowheads="1"/>
              </p:cNvSpPr>
              <p:nvPr/>
            </p:nvSpPr>
            <p:spPr bwMode="auto">
              <a:xfrm>
                <a:off x="530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80" name="Rectangle 137"/>
              <p:cNvSpPr>
                <a:spLocks noChangeArrowheads="1"/>
              </p:cNvSpPr>
              <p:nvPr/>
            </p:nvSpPr>
            <p:spPr bwMode="auto">
              <a:xfrm>
                <a:off x="677" y="258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81" name="Rectangle 138"/>
              <p:cNvSpPr>
                <a:spLocks noChangeArrowheads="1"/>
              </p:cNvSpPr>
              <p:nvPr/>
            </p:nvSpPr>
            <p:spPr bwMode="auto">
              <a:xfrm>
                <a:off x="969" y="258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82" name="Rectangle 139"/>
              <p:cNvSpPr>
                <a:spLocks noChangeArrowheads="1"/>
              </p:cNvSpPr>
              <p:nvPr/>
            </p:nvSpPr>
            <p:spPr bwMode="auto">
              <a:xfrm>
                <a:off x="822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83" name="Rectangle 140"/>
              <p:cNvSpPr>
                <a:spLocks noChangeArrowheads="1"/>
              </p:cNvSpPr>
              <p:nvPr/>
            </p:nvSpPr>
            <p:spPr bwMode="auto">
              <a:xfrm>
                <a:off x="1115" y="258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84" name="Rectangle 141"/>
              <p:cNvSpPr>
                <a:spLocks noChangeArrowheads="1"/>
              </p:cNvSpPr>
              <p:nvPr/>
            </p:nvSpPr>
            <p:spPr bwMode="auto">
              <a:xfrm>
                <a:off x="1261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85" name="Rectangle 142"/>
              <p:cNvSpPr>
                <a:spLocks noChangeArrowheads="1"/>
              </p:cNvSpPr>
              <p:nvPr/>
            </p:nvSpPr>
            <p:spPr bwMode="auto">
              <a:xfrm>
                <a:off x="1553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86" name="Rectangle 143"/>
              <p:cNvSpPr>
                <a:spLocks noChangeArrowheads="1"/>
              </p:cNvSpPr>
              <p:nvPr/>
            </p:nvSpPr>
            <p:spPr bwMode="auto">
              <a:xfrm>
                <a:off x="1408" y="258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87" name="Rectangle 144"/>
              <p:cNvSpPr>
                <a:spLocks noChangeArrowheads="1"/>
              </p:cNvSpPr>
              <p:nvPr/>
            </p:nvSpPr>
            <p:spPr bwMode="auto">
              <a:xfrm>
                <a:off x="1700" y="258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88" name="Rectangle 145"/>
              <p:cNvSpPr>
                <a:spLocks noChangeArrowheads="1"/>
              </p:cNvSpPr>
              <p:nvPr/>
            </p:nvSpPr>
            <p:spPr bwMode="auto">
              <a:xfrm>
                <a:off x="384" y="2410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89" name="Rectangle 146"/>
              <p:cNvSpPr>
                <a:spLocks noChangeArrowheads="1"/>
              </p:cNvSpPr>
              <p:nvPr/>
            </p:nvSpPr>
            <p:spPr bwMode="auto">
              <a:xfrm>
                <a:off x="530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90" name="Rectangle 147"/>
              <p:cNvSpPr>
                <a:spLocks noChangeArrowheads="1"/>
              </p:cNvSpPr>
              <p:nvPr/>
            </p:nvSpPr>
            <p:spPr bwMode="auto">
              <a:xfrm>
                <a:off x="677" y="2410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91" name="Rectangle 148"/>
              <p:cNvSpPr>
                <a:spLocks noChangeArrowheads="1"/>
              </p:cNvSpPr>
              <p:nvPr/>
            </p:nvSpPr>
            <p:spPr bwMode="auto">
              <a:xfrm>
                <a:off x="969" y="2410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92" name="Rectangle 149"/>
              <p:cNvSpPr>
                <a:spLocks noChangeArrowheads="1"/>
              </p:cNvSpPr>
              <p:nvPr/>
            </p:nvSpPr>
            <p:spPr bwMode="auto">
              <a:xfrm>
                <a:off x="822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93" name="Rectangle 150"/>
              <p:cNvSpPr>
                <a:spLocks noChangeArrowheads="1"/>
              </p:cNvSpPr>
              <p:nvPr/>
            </p:nvSpPr>
            <p:spPr bwMode="auto">
              <a:xfrm>
                <a:off x="1115" y="2410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94" name="Rectangle 151"/>
              <p:cNvSpPr>
                <a:spLocks noChangeArrowheads="1"/>
              </p:cNvSpPr>
              <p:nvPr/>
            </p:nvSpPr>
            <p:spPr bwMode="auto">
              <a:xfrm>
                <a:off x="1261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95" name="Rectangle 152"/>
              <p:cNvSpPr>
                <a:spLocks noChangeArrowheads="1"/>
              </p:cNvSpPr>
              <p:nvPr/>
            </p:nvSpPr>
            <p:spPr bwMode="auto">
              <a:xfrm>
                <a:off x="1553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96" name="Rectangle 153"/>
              <p:cNvSpPr>
                <a:spLocks noChangeArrowheads="1"/>
              </p:cNvSpPr>
              <p:nvPr/>
            </p:nvSpPr>
            <p:spPr bwMode="auto">
              <a:xfrm>
                <a:off x="1408" y="2410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97" name="Rectangle 154"/>
              <p:cNvSpPr>
                <a:spLocks noChangeArrowheads="1"/>
              </p:cNvSpPr>
              <p:nvPr/>
            </p:nvSpPr>
            <p:spPr bwMode="auto">
              <a:xfrm>
                <a:off x="1700" y="2410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98" name="Rectangle 457"/>
              <p:cNvSpPr>
                <a:spLocks noChangeArrowheads="1"/>
              </p:cNvSpPr>
              <p:nvPr/>
            </p:nvSpPr>
            <p:spPr bwMode="auto">
              <a:xfrm>
                <a:off x="1824" y="33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699" name="Rectangle 458"/>
              <p:cNvSpPr>
                <a:spLocks noChangeArrowheads="1"/>
              </p:cNvSpPr>
              <p:nvPr/>
            </p:nvSpPr>
            <p:spPr bwMode="auto">
              <a:xfrm>
                <a:off x="1970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00" name="Rectangle 459"/>
              <p:cNvSpPr>
                <a:spLocks noChangeArrowheads="1"/>
              </p:cNvSpPr>
              <p:nvPr/>
            </p:nvSpPr>
            <p:spPr bwMode="auto">
              <a:xfrm>
                <a:off x="2117" y="33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01" name="Rectangle 460"/>
              <p:cNvSpPr>
                <a:spLocks noChangeArrowheads="1"/>
              </p:cNvSpPr>
              <p:nvPr/>
            </p:nvSpPr>
            <p:spPr bwMode="auto">
              <a:xfrm>
                <a:off x="2262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02" name="Rectangle 461"/>
              <p:cNvSpPr>
                <a:spLocks noChangeArrowheads="1"/>
              </p:cNvSpPr>
              <p:nvPr/>
            </p:nvSpPr>
            <p:spPr bwMode="auto">
              <a:xfrm>
                <a:off x="1824" y="50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03" name="Rectangle 462"/>
              <p:cNvSpPr>
                <a:spLocks noChangeArrowheads="1"/>
              </p:cNvSpPr>
              <p:nvPr/>
            </p:nvSpPr>
            <p:spPr bwMode="auto">
              <a:xfrm>
                <a:off x="1970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04" name="Rectangle 463"/>
              <p:cNvSpPr>
                <a:spLocks noChangeArrowheads="1"/>
              </p:cNvSpPr>
              <p:nvPr/>
            </p:nvSpPr>
            <p:spPr bwMode="auto">
              <a:xfrm>
                <a:off x="2117" y="50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05" name="Rectangle 464"/>
              <p:cNvSpPr>
                <a:spLocks noChangeArrowheads="1"/>
              </p:cNvSpPr>
              <p:nvPr/>
            </p:nvSpPr>
            <p:spPr bwMode="auto">
              <a:xfrm>
                <a:off x="2262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06" name="Rectangle 465"/>
              <p:cNvSpPr>
                <a:spLocks noChangeArrowheads="1"/>
              </p:cNvSpPr>
              <p:nvPr/>
            </p:nvSpPr>
            <p:spPr bwMode="auto">
              <a:xfrm>
                <a:off x="1824" y="682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07" name="Rectangle 466"/>
              <p:cNvSpPr>
                <a:spLocks noChangeArrowheads="1"/>
              </p:cNvSpPr>
              <p:nvPr/>
            </p:nvSpPr>
            <p:spPr bwMode="auto">
              <a:xfrm>
                <a:off x="1970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08" name="Rectangle 467"/>
              <p:cNvSpPr>
                <a:spLocks noChangeArrowheads="1"/>
              </p:cNvSpPr>
              <p:nvPr/>
            </p:nvSpPr>
            <p:spPr bwMode="auto">
              <a:xfrm>
                <a:off x="2117" y="682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09" name="Rectangle 468"/>
              <p:cNvSpPr>
                <a:spLocks noChangeArrowheads="1"/>
              </p:cNvSpPr>
              <p:nvPr/>
            </p:nvSpPr>
            <p:spPr bwMode="auto">
              <a:xfrm>
                <a:off x="2262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10" name="Rectangle 469"/>
              <p:cNvSpPr>
                <a:spLocks noChangeArrowheads="1"/>
              </p:cNvSpPr>
              <p:nvPr/>
            </p:nvSpPr>
            <p:spPr bwMode="auto">
              <a:xfrm>
                <a:off x="1824" y="1718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11" name="Rectangle 470"/>
              <p:cNvSpPr>
                <a:spLocks noChangeArrowheads="1"/>
              </p:cNvSpPr>
              <p:nvPr/>
            </p:nvSpPr>
            <p:spPr bwMode="auto">
              <a:xfrm>
                <a:off x="1970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12" name="Rectangle 471"/>
              <p:cNvSpPr>
                <a:spLocks noChangeArrowheads="1"/>
              </p:cNvSpPr>
              <p:nvPr/>
            </p:nvSpPr>
            <p:spPr bwMode="auto">
              <a:xfrm>
                <a:off x="2117" y="1718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13" name="Rectangle 472"/>
              <p:cNvSpPr>
                <a:spLocks noChangeArrowheads="1"/>
              </p:cNvSpPr>
              <p:nvPr/>
            </p:nvSpPr>
            <p:spPr bwMode="auto">
              <a:xfrm>
                <a:off x="2262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14" name="Rectangle 473"/>
              <p:cNvSpPr>
                <a:spLocks noChangeArrowheads="1"/>
              </p:cNvSpPr>
              <p:nvPr/>
            </p:nvSpPr>
            <p:spPr bwMode="auto">
              <a:xfrm>
                <a:off x="1824" y="85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15" name="Rectangle 474"/>
              <p:cNvSpPr>
                <a:spLocks noChangeArrowheads="1"/>
              </p:cNvSpPr>
              <p:nvPr/>
            </p:nvSpPr>
            <p:spPr bwMode="auto">
              <a:xfrm>
                <a:off x="1970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16" name="Rectangle 475"/>
              <p:cNvSpPr>
                <a:spLocks noChangeArrowheads="1"/>
              </p:cNvSpPr>
              <p:nvPr/>
            </p:nvSpPr>
            <p:spPr bwMode="auto">
              <a:xfrm>
                <a:off x="2117" y="85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17" name="Rectangle 476"/>
              <p:cNvSpPr>
                <a:spLocks noChangeArrowheads="1"/>
              </p:cNvSpPr>
              <p:nvPr/>
            </p:nvSpPr>
            <p:spPr bwMode="auto">
              <a:xfrm>
                <a:off x="2262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18" name="Rectangle 477"/>
              <p:cNvSpPr>
                <a:spLocks noChangeArrowheads="1"/>
              </p:cNvSpPr>
              <p:nvPr/>
            </p:nvSpPr>
            <p:spPr bwMode="auto">
              <a:xfrm>
                <a:off x="1824" y="120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19" name="Rectangle 478"/>
              <p:cNvSpPr>
                <a:spLocks noChangeArrowheads="1"/>
              </p:cNvSpPr>
              <p:nvPr/>
            </p:nvSpPr>
            <p:spPr bwMode="auto">
              <a:xfrm>
                <a:off x="1970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20" name="Rectangle 479"/>
              <p:cNvSpPr>
                <a:spLocks noChangeArrowheads="1"/>
              </p:cNvSpPr>
              <p:nvPr/>
            </p:nvSpPr>
            <p:spPr bwMode="auto">
              <a:xfrm>
                <a:off x="2117" y="120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21" name="Rectangle 480"/>
              <p:cNvSpPr>
                <a:spLocks noChangeArrowheads="1"/>
              </p:cNvSpPr>
              <p:nvPr/>
            </p:nvSpPr>
            <p:spPr bwMode="auto">
              <a:xfrm>
                <a:off x="2262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22" name="Rectangle 481"/>
              <p:cNvSpPr>
                <a:spLocks noChangeArrowheads="1"/>
              </p:cNvSpPr>
              <p:nvPr/>
            </p:nvSpPr>
            <p:spPr bwMode="auto">
              <a:xfrm>
                <a:off x="1824" y="102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23" name="Rectangle 482"/>
              <p:cNvSpPr>
                <a:spLocks noChangeArrowheads="1"/>
              </p:cNvSpPr>
              <p:nvPr/>
            </p:nvSpPr>
            <p:spPr bwMode="auto">
              <a:xfrm>
                <a:off x="1970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24" name="Rectangle 483"/>
              <p:cNvSpPr>
                <a:spLocks noChangeArrowheads="1"/>
              </p:cNvSpPr>
              <p:nvPr/>
            </p:nvSpPr>
            <p:spPr bwMode="auto">
              <a:xfrm>
                <a:off x="2117" y="102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25" name="Rectangle 484"/>
              <p:cNvSpPr>
                <a:spLocks noChangeArrowheads="1"/>
              </p:cNvSpPr>
              <p:nvPr/>
            </p:nvSpPr>
            <p:spPr bwMode="auto">
              <a:xfrm>
                <a:off x="2262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26" name="Rectangle 485"/>
              <p:cNvSpPr>
                <a:spLocks noChangeArrowheads="1"/>
              </p:cNvSpPr>
              <p:nvPr/>
            </p:nvSpPr>
            <p:spPr bwMode="auto">
              <a:xfrm>
                <a:off x="1824" y="1546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27" name="Rectangle 486"/>
              <p:cNvSpPr>
                <a:spLocks noChangeArrowheads="1"/>
              </p:cNvSpPr>
              <p:nvPr/>
            </p:nvSpPr>
            <p:spPr bwMode="auto">
              <a:xfrm>
                <a:off x="1970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28" name="Rectangle 487"/>
              <p:cNvSpPr>
                <a:spLocks noChangeArrowheads="1"/>
              </p:cNvSpPr>
              <p:nvPr/>
            </p:nvSpPr>
            <p:spPr bwMode="auto">
              <a:xfrm>
                <a:off x="2117" y="1546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29" name="Rectangle 488"/>
              <p:cNvSpPr>
                <a:spLocks noChangeArrowheads="1"/>
              </p:cNvSpPr>
              <p:nvPr/>
            </p:nvSpPr>
            <p:spPr bwMode="auto">
              <a:xfrm>
                <a:off x="2262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30" name="Rectangle 489"/>
              <p:cNvSpPr>
                <a:spLocks noChangeArrowheads="1"/>
              </p:cNvSpPr>
              <p:nvPr/>
            </p:nvSpPr>
            <p:spPr bwMode="auto">
              <a:xfrm>
                <a:off x="1824" y="137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31" name="Rectangle 490"/>
              <p:cNvSpPr>
                <a:spLocks noChangeArrowheads="1"/>
              </p:cNvSpPr>
              <p:nvPr/>
            </p:nvSpPr>
            <p:spPr bwMode="auto">
              <a:xfrm>
                <a:off x="1970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32" name="Rectangle 491"/>
              <p:cNvSpPr>
                <a:spLocks noChangeArrowheads="1"/>
              </p:cNvSpPr>
              <p:nvPr/>
            </p:nvSpPr>
            <p:spPr bwMode="auto">
              <a:xfrm>
                <a:off x="2117" y="137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33" name="Rectangle 492"/>
              <p:cNvSpPr>
                <a:spLocks noChangeArrowheads="1"/>
              </p:cNvSpPr>
              <p:nvPr/>
            </p:nvSpPr>
            <p:spPr bwMode="auto">
              <a:xfrm>
                <a:off x="2262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34" name="Rectangle 493"/>
              <p:cNvSpPr>
                <a:spLocks noChangeArrowheads="1"/>
              </p:cNvSpPr>
              <p:nvPr/>
            </p:nvSpPr>
            <p:spPr bwMode="auto">
              <a:xfrm>
                <a:off x="1824" y="189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35" name="Rectangle 494"/>
              <p:cNvSpPr>
                <a:spLocks noChangeArrowheads="1"/>
              </p:cNvSpPr>
              <p:nvPr/>
            </p:nvSpPr>
            <p:spPr bwMode="auto">
              <a:xfrm>
                <a:off x="1970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36" name="Rectangle 495"/>
              <p:cNvSpPr>
                <a:spLocks noChangeArrowheads="1"/>
              </p:cNvSpPr>
              <p:nvPr/>
            </p:nvSpPr>
            <p:spPr bwMode="auto">
              <a:xfrm>
                <a:off x="2117" y="189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37" name="Rectangle 496"/>
              <p:cNvSpPr>
                <a:spLocks noChangeArrowheads="1"/>
              </p:cNvSpPr>
              <p:nvPr/>
            </p:nvSpPr>
            <p:spPr bwMode="auto">
              <a:xfrm>
                <a:off x="2262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38" name="Rectangle 497"/>
              <p:cNvSpPr>
                <a:spLocks noChangeArrowheads="1"/>
              </p:cNvSpPr>
              <p:nvPr/>
            </p:nvSpPr>
            <p:spPr bwMode="auto">
              <a:xfrm>
                <a:off x="1824" y="223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39" name="Rectangle 498"/>
              <p:cNvSpPr>
                <a:spLocks noChangeArrowheads="1"/>
              </p:cNvSpPr>
              <p:nvPr/>
            </p:nvSpPr>
            <p:spPr bwMode="auto">
              <a:xfrm>
                <a:off x="1970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40" name="Rectangle 499"/>
              <p:cNvSpPr>
                <a:spLocks noChangeArrowheads="1"/>
              </p:cNvSpPr>
              <p:nvPr/>
            </p:nvSpPr>
            <p:spPr bwMode="auto">
              <a:xfrm>
                <a:off x="2117" y="223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41" name="Rectangle 500"/>
              <p:cNvSpPr>
                <a:spLocks noChangeArrowheads="1"/>
              </p:cNvSpPr>
              <p:nvPr/>
            </p:nvSpPr>
            <p:spPr bwMode="auto">
              <a:xfrm>
                <a:off x="2262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42" name="Rectangle 501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43" name="Rectangle 502"/>
              <p:cNvSpPr>
                <a:spLocks noChangeArrowheads="1"/>
              </p:cNvSpPr>
              <p:nvPr/>
            </p:nvSpPr>
            <p:spPr bwMode="auto">
              <a:xfrm>
                <a:off x="1970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44" name="Rectangle 503"/>
              <p:cNvSpPr>
                <a:spLocks noChangeArrowheads="1"/>
              </p:cNvSpPr>
              <p:nvPr/>
            </p:nvSpPr>
            <p:spPr bwMode="auto">
              <a:xfrm>
                <a:off x="2117" y="206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45" name="Rectangle 504"/>
              <p:cNvSpPr>
                <a:spLocks noChangeArrowheads="1"/>
              </p:cNvSpPr>
              <p:nvPr/>
            </p:nvSpPr>
            <p:spPr bwMode="auto">
              <a:xfrm>
                <a:off x="2262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46" name="Rectangle 505"/>
              <p:cNvSpPr>
                <a:spLocks noChangeArrowheads="1"/>
              </p:cNvSpPr>
              <p:nvPr/>
            </p:nvSpPr>
            <p:spPr bwMode="auto">
              <a:xfrm>
                <a:off x="1824" y="275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47" name="Rectangle 506"/>
              <p:cNvSpPr>
                <a:spLocks noChangeArrowheads="1"/>
              </p:cNvSpPr>
              <p:nvPr/>
            </p:nvSpPr>
            <p:spPr bwMode="auto">
              <a:xfrm>
                <a:off x="1970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48" name="Rectangle 507"/>
              <p:cNvSpPr>
                <a:spLocks noChangeArrowheads="1"/>
              </p:cNvSpPr>
              <p:nvPr/>
            </p:nvSpPr>
            <p:spPr bwMode="auto">
              <a:xfrm>
                <a:off x="2117" y="2755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49" name="Rectangle 508"/>
              <p:cNvSpPr>
                <a:spLocks noChangeArrowheads="1"/>
              </p:cNvSpPr>
              <p:nvPr/>
            </p:nvSpPr>
            <p:spPr bwMode="auto">
              <a:xfrm>
                <a:off x="2262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50" name="Rectangle 509"/>
              <p:cNvSpPr>
                <a:spLocks noChangeArrowheads="1"/>
              </p:cNvSpPr>
              <p:nvPr/>
            </p:nvSpPr>
            <p:spPr bwMode="auto">
              <a:xfrm>
                <a:off x="1824" y="258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51" name="Rectangle 510"/>
              <p:cNvSpPr>
                <a:spLocks noChangeArrowheads="1"/>
              </p:cNvSpPr>
              <p:nvPr/>
            </p:nvSpPr>
            <p:spPr bwMode="auto">
              <a:xfrm>
                <a:off x="1970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52" name="Rectangle 511"/>
              <p:cNvSpPr>
                <a:spLocks noChangeArrowheads="1"/>
              </p:cNvSpPr>
              <p:nvPr/>
            </p:nvSpPr>
            <p:spPr bwMode="auto">
              <a:xfrm>
                <a:off x="2117" y="258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53" name="Rectangle 512"/>
              <p:cNvSpPr>
                <a:spLocks noChangeArrowheads="1"/>
              </p:cNvSpPr>
              <p:nvPr/>
            </p:nvSpPr>
            <p:spPr bwMode="auto">
              <a:xfrm>
                <a:off x="2262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54" name="Rectangle 513"/>
              <p:cNvSpPr>
                <a:spLocks noChangeArrowheads="1"/>
              </p:cNvSpPr>
              <p:nvPr/>
            </p:nvSpPr>
            <p:spPr bwMode="auto">
              <a:xfrm>
                <a:off x="1824" y="2410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55" name="Rectangle 514"/>
              <p:cNvSpPr>
                <a:spLocks noChangeArrowheads="1"/>
              </p:cNvSpPr>
              <p:nvPr/>
            </p:nvSpPr>
            <p:spPr bwMode="auto">
              <a:xfrm>
                <a:off x="1970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56" name="Rectangle 515"/>
              <p:cNvSpPr>
                <a:spLocks noChangeArrowheads="1"/>
              </p:cNvSpPr>
              <p:nvPr/>
            </p:nvSpPr>
            <p:spPr bwMode="auto">
              <a:xfrm>
                <a:off x="2117" y="2410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757" name="Rectangle 516"/>
              <p:cNvSpPr>
                <a:spLocks noChangeArrowheads="1"/>
              </p:cNvSpPr>
              <p:nvPr/>
            </p:nvSpPr>
            <p:spPr bwMode="auto">
              <a:xfrm>
                <a:off x="2262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2758" name="Group 561"/>
              <p:cNvGrpSpPr>
                <a:grpSpLocks/>
              </p:cNvGrpSpPr>
              <p:nvPr/>
            </p:nvGrpSpPr>
            <p:grpSpPr bwMode="auto">
              <a:xfrm>
                <a:off x="384" y="2928"/>
                <a:ext cx="2025" cy="518"/>
                <a:chOff x="480" y="2506"/>
                <a:chExt cx="2025" cy="518"/>
              </a:xfrm>
            </p:grpSpPr>
            <p:sp>
              <p:nvSpPr>
                <p:cNvPr id="22759" name="Rectangle 519"/>
                <p:cNvSpPr>
                  <a:spLocks noChangeArrowheads="1"/>
                </p:cNvSpPr>
                <p:nvPr/>
              </p:nvSpPr>
              <p:spPr bwMode="auto">
                <a:xfrm>
                  <a:off x="480" y="285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60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6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61" name="Rectangle 521"/>
                <p:cNvSpPr>
                  <a:spLocks noChangeArrowheads="1"/>
                </p:cNvSpPr>
                <p:nvPr/>
              </p:nvSpPr>
              <p:spPr bwMode="auto">
                <a:xfrm>
                  <a:off x="773" y="285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62" name="Rectangle 522"/>
                <p:cNvSpPr>
                  <a:spLocks noChangeArrowheads="1"/>
                </p:cNvSpPr>
                <p:nvPr/>
              </p:nvSpPr>
              <p:spPr bwMode="auto">
                <a:xfrm>
                  <a:off x="1065" y="285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63" name="Rectangle 523"/>
                <p:cNvSpPr>
                  <a:spLocks noChangeArrowheads="1"/>
                </p:cNvSpPr>
                <p:nvPr/>
              </p:nvSpPr>
              <p:spPr bwMode="auto">
                <a:xfrm>
                  <a:off x="918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64" name="Rectangle 524"/>
                <p:cNvSpPr>
                  <a:spLocks noChangeArrowheads="1"/>
                </p:cNvSpPr>
                <p:nvPr/>
              </p:nvSpPr>
              <p:spPr bwMode="auto">
                <a:xfrm>
                  <a:off x="1211" y="285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65" name="Rectangle 525"/>
                <p:cNvSpPr>
                  <a:spLocks noChangeArrowheads="1"/>
                </p:cNvSpPr>
                <p:nvPr/>
              </p:nvSpPr>
              <p:spPr bwMode="auto">
                <a:xfrm>
                  <a:off x="1357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66" name="Rectangle 526"/>
                <p:cNvSpPr>
                  <a:spLocks noChangeArrowheads="1"/>
                </p:cNvSpPr>
                <p:nvPr/>
              </p:nvSpPr>
              <p:spPr bwMode="auto">
                <a:xfrm>
                  <a:off x="1649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67" name="Rectangle 527"/>
                <p:cNvSpPr>
                  <a:spLocks noChangeArrowheads="1"/>
                </p:cNvSpPr>
                <p:nvPr/>
              </p:nvSpPr>
              <p:spPr bwMode="auto">
                <a:xfrm>
                  <a:off x="1504" y="285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68" name="Rectangle 528"/>
                <p:cNvSpPr>
                  <a:spLocks noChangeArrowheads="1"/>
                </p:cNvSpPr>
                <p:nvPr/>
              </p:nvSpPr>
              <p:spPr bwMode="auto">
                <a:xfrm>
                  <a:off x="1796" y="285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69" name="Rectangle 529"/>
                <p:cNvSpPr>
                  <a:spLocks noChangeArrowheads="1"/>
                </p:cNvSpPr>
                <p:nvPr/>
              </p:nvSpPr>
              <p:spPr bwMode="auto">
                <a:xfrm>
                  <a:off x="480" y="2678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70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6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71" name="Rectangle 531"/>
                <p:cNvSpPr>
                  <a:spLocks noChangeArrowheads="1"/>
                </p:cNvSpPr>
                <p:nvPr/>
              </p:nvSpPr>
              <p:spPr bwMode="auto">
                <a:xfrm>
                  <a:off x="773" y="2678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72" name="Rectangle 532"/>
                <p:cNvSpPr>
                  <a:spLocks noChangeArrowheads="1"/>
                </p:cNvSpPr>
                <p:nvPr/>
              </p:nvSpPr>
              <p:spPr bwMode="auto">
                <a:xfrm>
                  <a:off x="1065" y="2678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73" name="Rectangle 533"/>
                <p:cNvSpPr>
                  <a:spLocks noChangeArrowheads="1"/>
                </p:cNvSpPr>
                <p:nvPr/>
              </p:nvSpPr>
              <p:spPr bwMode="auto">
                <a:xfrm>
                  <a:off x="918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74" name="Rectangle 534"/>
                <p:cNvSpPr>
                  <a:spLocks noChangeArrowheads="1"/>
                </p:cNvSpPr>
                <p:nvPr/>
              </p:nvSpPr>
              <p:spPr bwMode="auto">
                <a:xfrm>
                  <a:off x="1211" y="2678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75" name="Rectangle 535"/>
                <p:cNvSpPr>
                  <a:spLocks noChangeArrowheads="1"/>
                </p:cNvSpPr>
                <p:nvPr/>
              </p:nvSpPr>
              <p:spPr bwMode="auto">
                <a:xfrm>
                  <a:off x="1357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76" name="Rectangle 536"/>
                <p:cNvSpPr>
                  <a:spLocks noChangeArrowheads="1"/>
                </p:cNvSpPr>
                <p:nvPr/>
              </p:nvSpPr>
              <p:spPr bwMode="auto">
                <a:xfrm>
                  <a:off x="1649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77" name="Rectangle 537"/>
                <p:cNvSpPr>
                  <a:spLocks noChangeArrowheads="1"/>
                </p:cNvSpPr>
                <p:nvPr/>
              </p:nvSpPr>
              <p:spPr bwMode="auto">
                <a:xfrm>
                  <a:off x="1504" y="2678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78" name="Rectangle 538"/>
                <p:cNvSpPr>
                  <a:spLocks noChangeArrowheads="1"/>
                </p:cNvSpPr>
                <p:nvPr/>
              </p:nvSpPr>
              <p:spPr bwMode="auto">
                <a:xfrm>
                  <a:off x="1796" y="2678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79" name="Rectangle 539"/>
                <p:cNvSpPr>
                  <a:spLocks noChangeArrowheads="1"/>
                </p:cNvSpPr>
                <p:nvPr/>
              </p:nvSpPr>
              <p:spPr bwMode="auto">
                <a:xfrm>
                  <a:off x="480" y="2506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80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6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81" name="Rectangle 541"/>
                <p:cNvSpPr>
                  <a:spLocks noChangeArrowheads="1"/>
                </p:cNvSpPr>
                <p:nvPr/>
              </p:nvSpPr>
              <p:spPr bwMode="auto">
                <a:xfrm>
                  <a:off x="773" y="2506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82" name="Rectangle 542"/>
                <p:cNvSpPr>
                  <a:spLocks noChangeArrowheads="1"/>
                </p:cNvSpPr>
                <p:nvPr/>
              </p:nvSpPr>
              <p:spPr bwMode="auto">
                <a:xfrm>
                  <a:off x="1065" y="2506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83" name="Rectangle 543"/>
                <p:cNvSpPr>
                  <a:spLocks noChangeArrowheads="1"/>
                </p:cNvSpPr>
                <p:nvPr/>
              </p:nvSpPr>
              <p:spPr bwMode="auto">
                <a:xfrm>
                  <a:off x="918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84" name="Rectangle 544"/>
                <p:cNvSpPr>
                  <a:spLocks noChangeArrowheads="1"/>
                </p:cNvSpPr>
                <p:nvPr/>
              </p:nvSpPr>
              <p:spPr bwMode="auto">
                <a:xfrm>
                  <a:off x="1211" y="2506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85" name="Rectangle 545"/>
                <p:cNvSpPr>
                  <a:spLocks noChangeArrowheads="1"/>
                </p:cNvSpPr>
                <p:nvPr/>
              </p:nvSpPr>
              <p:spPr bwMode="auto">
                <a:xfrm>
                  <a:off x="1357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86" name="Rectangle 546"/>
                <p:cNvSpPr>
                  <a:spLocks noChangeArrowheads="1"/>
                </p:cNvSpPr>
                <p:nvPr/>
              </p:nvSpPr>
              <p:spPr bwMode="auto">
                <a:xfrm>
                  <a:off x="1649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87" name="Rectangle 547"/>
                <p:cNvSpPr>
                  <a:spLocks noChangeArrowheads="1"/>
                </p:cNvSpPr>
                <p:nvPr/>
              </p:nvSpPr>
              <p:spPr bwMode="auto">
                <a:xfrm>
                  <a:off x="1504" y="2506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88" name="Rectangle 548"/>
                <p:cNvSpPr>
                  <a:spLocks noChangeArrowheads="1"/>
                </p:cNvSpPr>
                <p:nvPr/>
              </p:nvSpPr>
              <p:spPr bwMode="auto">
                <a:xfrm>
                  <a:off x="1796" y="2506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89" name="Rectangle 549"/>
                <p:cNvSpPr>
                  <a:spLocks noChangeArrowheads="1"/>
                </p:cNvSpPr>
                <p:nvPr/>
              </p:nvSpPr>
              <p:spPr bwMode="auto">
                <a:xfrm>
                  <a:off x="1920" y="285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90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66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91" name="Rectangle 551"/>
                <p:cNvSpPr>
                  <a:spLocks noChangeArrowheads="1"/>
                </p:cNvSpPr>
                <p:nvPr/>
              </p:nvSpPr>
              <p:spPr bwMode="auto">
                <a:xfrm>
                  <a:off x="2213" y="285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92" name="Rectangle 552"/>
                <p:cNvSpPr>
                  <a:spLocks noChangeArrowheads="1"/>
                </p:cNvSpPr>
                <p:nvPr/>
              </p:nvSpPr>
              <p:spPr bwMode="auto">
                <a:xfrm>
                  <a:off x="2358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93" name="Rectangle 553"/>
                <p:cNvSpPr>
                  <a:spLocks noChangeArrowheads="1"/>
                </p:cNvSpPr>
                <p:nvPr/>
              </p:nvSpPr>
              <p:spPr bwMode="auto">
                <a:xfrm>
                  <a:off x="1920" y="2678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94" name="Rectangle 554"/>
                <p:cNvSpPr>
                  <a:spLocks noChangeArrowheads="1"/>
                </p:cNvSpPr>
                <p:nvPr/>
              </p:nvSpPr>
              <p:spPr bwMode="auto">
                <a:xfrm>
                  <a:off x="2066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95" name="Rectangle 555"/>
                <p:cNvSpPr>
                  <a:spLocks noChangeArrowheads="1"/>
                </p:cNvSpPr>
                <p:nvPr/>
              </p:nvSpPr>
              <p:spPr bwMode="auto">
                <a:xfrm>
                  <a:off x="2213" y="2678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96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58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97" name="Rectangle 557"/>
                <p:cNvSpPr>
                  <a:spLocks noChangeArrowheads="1"/>
                </p:cNvSpPr>
                <p:nvPr/>
              </p:nvSpPr>
              <p:spPr bwMode="auto">
                <a:xfrm>
                  <a:off x="1920" y="2506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98" name="Rectangle 558"/>
                <p:cNvSpPr>
                  <a:spLocks noChangeArrowheads="1"/>
                </p:cNvSpPr>
                <p:nvPr/>
              </p:nvSpPr>
              <p:spPr bwMode="auto">
                <a:xfrm>
                  <a:off x="2066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799" name="Rectangle 559"/>
                <p:cNvSpPr>
                  <a:spLocks noChangeArrowheads="1"/>
                </p:cNvSpPr>
                <p:nvPr/>
              </p:nvSpPr>
              <p:spPr bwMode="auto">
                <a:xfrm>
                  <a:off x="2213" y="2506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800" name="Rectangle 560"/>
                <p:cNvSpPr>
                  <a:spLocks noChangeArrowheads="1"/>
                </p:cNvSpPr>
                <p:nvPr/>
              </p:nvSpPr>
              <p:spPr bwMode="auto">
                <a:xfrm>
                  <a:off x="2358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2547" name="Line 817"/>
            <p:cNvSpPr>
              <a:spLocks noChangeShapeType="1"/>
            </p:cNvSpPr>
            <p:nvPr/>
          </p:nvSpPr>
          <p:spPr bwMode="auto">
            <a:xfrm>
              <a:off x="384" y="1893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2532" name="AutoShape 820"/>
          <p:cNvSpPr>
            <a:spLocks noChangeArrowheads="1"/>
          </p:cNvSpPr>
          <p:nvPr/>
        </p:nvSpPr>
        <p:spPr bwMode="auto">
          <a:xfrm>
            <a:off x="6781800" y="990600"/>
            <a:ext cx="3200400" cy="1981200"/>
          </a:xfrm>
          <a:prstGeom prst="parallelogram">
            <a:avLst>
              <a:gd name="adj" fmla="val 0"/>
            </a:avLst>
          </a:prstGeom>
          <a:solidFill>
            <a:srgbClr val="FF6600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3" name="Line 823"/>
          <p:cNvSpPr>
            <a:spLocks noChangeShapeType="1"/>
          </p:cNvSpPr>
          <p:nvPr/>
        </p:nvSpPr>
        <p:spPr bwMode="auto">
          <a:xfrm>
            <a:off x="7010400" y="2971800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4" name="AutoShape 825"/>
          <p:cNvSpPr>
            <a:spLocks/>
          </p:cNvSpPr>
          <p:nvPr/>
        </p:nvSpPr>
        <p:spPr bwMode="auto">
          <a:xfrm rot="10800000">
            <a:off x="10029826" y="533401"/>
            <a:ext cx="104775" cy="568325"/>
          </a:xfrm>
          <a:prstGeom prst="leftBrace">
            <a:avLst>
              <a:gd name="adj1" fmla="val 45202"/>
              <a:gd name="adj2" fmla="val 5754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5" name="Text Box 827"/>
          <p:cNvSpPr txBox="1">
            <a:spLocks noChangeArrowheads="1"/>
          </p:cNvSpPr>
          <p:nvPr/>
        </p:nvSpPr>
        <p:spPr bwMode="auto">
          <a:xfrm rot="-5400000">
            <a:off x="9837738" y="601663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.VnTime" panose="020B7200000000000000" pitchFamily="34" charset="0"/>
              </a:rPr>
              <a:t>2 «</a:t>
            </a:r>
          </a:p>
        </p:txBody>
      </p:sp>
      <p:sp>
        <p:nvSpPr>
          <p:cNvPr id="22536" name="Text Box 828"/>
          <p:cNvSpPr txBox="1">
            <a:spLocks noChangeArrowheads="1"/>
          </p:cNvSpPr>
          <p:nvPr/>
        </p:nvSpPr>
        <p:spPr bwMode="auto">
          <a:xfrm>
            <a:off x="2895600" y="5562601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1</a:t>
            </a:r>
          </a:p>
        </p:txBody>
      </p:sp>
      <p:sp>
        <p:nvSpPr>
          <p:cNvPr id="22537" name="Text Box 829"/>
          <p:cNvSpPr txBox="1">
            <a:spLocks noChangeArrowheads="1"/>
          </p:cNvSpPr>
          <p:nvPr/>
        </p:nvSpPr>
        <p:spPr bwMode="auto">
          <a:xfrm>
            <a:off x="7696200" y="3200401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2</a:t>
            </a:r>
          </a:p>
        </p:txBody>
      </p:sp>
      <p:sp>
        <p:nvSpPr>
          <p:cNvPr id="22538" name="Text Box 830"/>
          <p:cNvSpPr txBox="1">
            <a:spLocks noChangeArrowheads="1"/>
          </p:cNvSpPr>
          <p:nvPr/>
        </p:nvSpPr>
        <p:spPr bwMode="auto">
          <a:xfrm>
            <a:off x="1524000" y="71438"/>
            <a:ext cx="3886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 Gấp phong bì</a:t>
            </a:r>
          </a:p>
        </p:txBody>
      </p:sp>
      <p:sp>
        <p:nvSpPr>
          <p:cNvPr id="22539" name="Line 831"/>
          <p:cNvSpPr>
            <a:spLocks noChangeShapeType="1"/>
          </p:cNvSpPr>
          <p:nvPr/>
        </p:nvSpPr>
        <p:spPr bwMode="auto">
          <a:xfrm flipV="1">
            <a:off x="3733800" y="2590800"/>
            <a:ext cx="0" cy="76200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40" name="Text Box 832"/>
          <p:cNvSpPr txBox="1">
            <a:spLocks noChangeArrowheads="1"/>
          </p:cNvSpPr>
          <p:nvPr/>
        </p:nvSpPr>
        <p:spPr bwMode="auto">
          <a:xfrm>
            <a:off x="1828800" y="5988051"/>
            <a:ext cx="457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Gấp theo chiều mũi tên mép dưới cách mép trên khoảng 2 ô.</a:t>
            </a:r>
          </a:p>
        </p:txBody>
      </p:sp>
      <p:sp>
        <p:nvSpPr>
          <p:cNvPr id="22541" name="Text Box 833"/>
          <p:cNvSpPr txBox="1">
            <a:spLocks noChangeArrowheads="1"/>
          </p:cNvSpPr>
          <p:nvPr/>
        </p:nvSpPr>
        <p:spPr bwMode="auto">
          <a:xfrm>
            <a:off x="7010400" y="3810001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42" name="Text Box 834"/>
          <p:cNvSpPr txBox="1">
            <a:spLocks noChangeArrowheads="1"/>
          </p:cNvSpPr>
          <p:nvPr/>
        </p:nvSpPr>
        <p:spPr bwMode="auto">
          <a:xfrm>
            <a:off x="6705600" y="3589338"/>
            <a:ext cx="3505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Gấp 2 bên hình mỗi bên vào khoảng 1 ô rưỡi.</a:t>
            </a:r>
          </a:p>
        </p:txBody>
      </p:sp>
      <p:sp>
        <p:nvSpPr>
          <p:cNvPr id="22543" name="Line 835"/>
          <p:cNvSpPr>
            <a:spLocks noChangeShapeType="1"/>
          </p:cNvSpPr>
          <p:nvPr/>
        </p:nvSpPr>
        <p:spPr bwMode="auto">
          <a:xfrm>
            <a:off x="7124700" y="6096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44" name="Line 836"/>
          <p:cNvSpPr>
            <a:spLocks noChangeShapeType="1"/>
          </p:cNvSpPr>
          <p:nvPr/>
        </p:nvSpPr>
        <p:spPr bwMode="auto">
          <a:xfrm>
            <a:off x="9652000" y="5334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45" name="Text Box 837"/>
          <p:cNvSpPr txBox="1">
            <a:spLocks noChangeArrowheads="1"/>
          </p:cNvSpPr>
          <p:nvPr/>
        </p:nvSpPr>
        <p:spPr bwMode="auto">
          <a:xfrm>
            <a:off x="6248401" y="152401"/>
            <a:ext cx="1166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ô rưỡi</a:t>
            </a:r>
            <a:endParaRPr lang="en-US" altLang="en-US" sz="1800" b="1" i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81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6781800" y="533401"/>
            <a:ext cx="3214688" cy="2468563"/>
            <a:chOff x="3312" y="339"/>
            <a:chExt cx="2025" cy="1555"/>
          </a:xfrm>
        </p:grpSpPr>
        <p:sp>
          <p:nvSpPr>
            <p:cNvPr id="25391" name="Rectangle 3"/>
            <p:cNvSpPr>
              <a:spLocks noChangeArrowheads="1"/>
            </p:cNvSpPr>
            <p:nvPr/>
          </p:nvSpPr>
          <p:spPr bwMode="auto">
            <a:xfrm>
              <a:off x="3312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92" name="Rectangle 4"/>
            <p:cNvSpPr>
              <a:spLocks noChangeArrowheads="1"/>
            </p:cNvSpPr>
            <p:nvPr/>
          </p:nvSpPr>
          <p:spPr bwMode="auto">
            <a:xfrm>
              <a:off x="3458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93" name="Rectangle 5"/>
            <p:cNvSpPr>
              <a:spLocks noChangeArrowheads="1"/>
            </p:cNvSpPr>
            <p:nvPr/>
          </p:nvSpPr>
          <p:spPr bwMode="auto">
            <a:xfrm>
              <a:off x="3605" y="339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94" name="Rectangle 6"/>
            <p:cNvSpPr>
              <a:spLocks noChangeArrowheads="1"/>
            </p:cNvSpPr>
            <p:nvPr/>
          </p:nvSpPr>
          <p:spPr bwMode="auto">
            <a:xfrm>
              <a:off x="3897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95" name="Rectangle 7"/>
            <p:cNvSpPr>
              <a:spLocks noChangeArrowheads="1"/>
            </p:cNvSpPr>
            <p:nvPr/>
          </p:nvSpPr>
          <p:spPr bwMode="auto">
            <a:xfrm>
              <a:off x="3750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96" name="Rectangle 8"/>
            <p:cNvSpPr>
              <a:spLocks noChangeArrowheads="1"/>
            </p:cNvSpPr>
            <p:nvPr/>
          </p:nvSpPr>
          <p:spPr bwMode="auto">
            <a:xfrm>
              <a:off x="4043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97" name="Rectangle 9"/>
            <p:cNvSpPr>
              <a:spLocks noChangeArrowheads="1"/>
            </p:cNvSpPr>
            <p:nvPr/>
          </p:nvSpPr>
          <p:spPr bwMode="auto">
            <a:xfrm>
              <a:off x="4189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98" name="Rectangle 10"/>
            <p:cNvSpPr>
              <a:spLocks noChangeArrowheads="1"/>
            </p:cNvSpPr>
            <p:nvPr/>
          </p:nvSpPr>
          <p:spPr bwMode="auto">
            <a:xfrm>
              <a:off x="4481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99" name="Rectangle 11"/>
            <p:cNvSpPr>
              <a:spLocks noChangeArrowheads="1"/>
            </p:cNvSpPr>
            <p:nvPr/>
          </p:nvSpPr>
          <p:spPr bwMode="auto">
            <a:xfrm>
              <a:off x="4336" y="339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00" name="Rectangle 12"/>
            <p:cNvSpPr>
              <a:spLocks noChangeArrowheads="1"/>
            </p:cNvSpPr>
            <p:nvPr/>
          </p:nvSpPr>
          <p:spPr bwMode="auto">
            <a:xfrm>
              <a:off x="4628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01" name="Rectangle 13"/>
            <p:cNvSpPr>
              <a:spLocks noChangeArrowheads="1"/>
            </p:cNvSpPr>
            <p:nvPr/>
          </p:nvSpPr>
          <p:spPr bwMode="auto">
            <a:xfrm>
              <a:off x="3312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02" name="Rectangle 14"/>
            <p:cNvSpPr>
              <a:spLocks noChangeArrowheads="1"/>
            </p:cNvSpPr>
            <p:nvPr/>
          </p:nvSpPr>
          <p:spPr bwMode="auto">
            <a:xfrm>
              <a:off x="3458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03" name="Rectangle 15"/>
            <p:cNvSpPr>
              <a:spLocks noChangeArrowheads="1"/>
            </p:cNvSpPr>
            <p:nvPr/>
          </p:nvSpPr>
          <p:spPr bwMode="auto">
            <a:xfrm>
              <a:off x="3605" y="512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04" name="Rectangle 16"/>
            <p:cNvSpPr>
              <a:spLocks noChangeArrowheads="1"/>
            </p:cNvSpPr>
            <p:nvPr/>
          </p:nvSpPr>
          <p:spPr bwMode="auto">
            <a:xfrm>
              <a:off x="3897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05" name="Rectangle 17"/>
            <p:cNvSpPr>
              <a:spLocks noChangeArrowheads="1"/>
            </p:cNvSpPr>
            <p:nvPr/>
          </p:nvSpPr>
          <p:spPr bwMode="auto">
            <a:xfrm>
              <a:off x="3750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06" name="Rectangle 18"/>
            <p:cNvSpPr>
              <a:spLocks noChangeArrowheads="1"/>
            </p:cNvSpPr>
            <p:nvPr/>
          </p:nvSpPr>
          <p:spPr bwMode="auto">
            <a:xfrm>
              <a:off x="4043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07" name="Rectangle 19"/>
            <p:cNvSpPr>
              <a:spLocks noChangeArrowheads="1"/>
            </p:cNvSpPr>
            <p:nvPr/>
          </p:nvSpPr>
          <p:spPr bwMode="auto">
            <a:xfrm>
              <a:off x="4189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08" name="Rectangle 20"/>
            <p:cNvSpPr>
              <a:spLocks noChangeArrowheads="1"/>
            </p:cNvSpPr>
            <p:nvPr/>
          </p:nvSpPr>
          <p:spPr bwMode="auto">
            <a:xfrm>
              <a:off x="4481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09" name="Rectangle 21"/>
            <p:cNvSpPr>
              <a:spLocks noChangeArrowheads="1"/>
            </p:cNvSpPr>
            <p:nvPr/>
          </p:nvSpPr>
          <p:spPr bwMode="auto">
            <a:xfrm>
              <a:off x="4336" y="512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10" name="Rectangle 22"/>
            <p:cNvSpPr>
              <a:spLocks noChangeArrowheads="1"/>
            </p:cNvSpPr>
            <p:nvPr/>
          </p:nvSpPr>
          <p:spPr bwMode="auto">
            <a:xfrm>
              <a:off x="4628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11" name="Rectangle 23"/>
            <p:cNvSpPr>
              <a:spLocks noChangeArrowheads="1"/>
            </p:cNvSpPr>
            <p:nvPr/>
          </p:nvSpPr>
          <p:spPr bwMode="auto">
            <a:xfrm>
              <a:off x="3312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12" name="Rectangle 24"/>
            <p:cNvSpPr>
              <a:spLocks noChangeArrowheads="1"/>
            </p:cNvSpPr>
            <p:nvPr/>
          </p:nvSpPr>
          <p:spPr bwMode="auto">
            <a:xfrm>
              <a:off x="3458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13" name="Rectangle 25"/>
            <p:cNvSpPr>
              <a:spLocks noChangeArrowheads="1"/>
            </p:cNvSpPr>
            <p:nvPr/>
          </p:nvSpPr>
          <p:spPr bwMode="auto">
            <a:xfrm>
              <a:off x="3605" y="685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14" name="Rectangle 26"/>
            <p:cNvSpPr>
              <a:spLocks noChangeArrowheads="1"/>
            </p:cNvSpPr>
            <p:nvPr/>
          </p:nvSpPr>
          <p:spPr bwMode="auto">
            <a:xfrm>
              <a:off x="3897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15" name="Rectangle 27"/>
            <p:cNvSpPr>
              <a:spLocks noChangeArrowheads="1"/>
            </p:cNvSpPr>
            <p:nvPr/>
          </p:nvSpPr>
          <p:spPr bwMode="auto">
            <a:xfrm>
              <a:off x="3750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16" name="Rectangle 28"/>
            <p:cNvSpPr>
              <a:spLocks noChangeArrowheads="1"/>
            </p:cNvSpPr>
            <p:nvPr/>
          </p:nvSpPr>
          <p:spPr bwMode="auto">
            <a:xfrm>
              <a:off x="4043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17" name="Rectangle 29"/>
            <p:cNvSpPr>
              <a:spLocks noChangeArrowheads="1"/>
            </p:cNvSpPr>
            <p:nvPr/>
          </p:nvSpPr>
          <p:spPr bwMode="auto">
            <a:xfrm>
              <a:off x="4189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18" name="Rectangle 30"/>
            <p:cNvSpPr>
              <a:spLocks noChangeArrowheads="1"/>
            </p:cNvSpPr>
            <p:nvPr/>
          </p:nvSpPr>
          <p:spPr bwMode="auto">
            <a:xfrm>
              <a:off x="4481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19" name="Rectangle 31"/>
            <p:cNvSpPr>
              <a:spLocks noChangeArrowheads="1"/>
            </p:cNvSpPr>
            <p:nvPr/>
          </p:nvSpPr>
          <p:spPr bwMode="auto">
            <a:xfrm>
              <a:off x="4336" y="685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20" name="Rectangle 32"/>
            <p:cNvSpPr>
              <a:spLocks noChangeArrowheads="1"/>
            </p:cNvSpPr>
            <p:nvPr/>
          </p:nvSpPr>
          <p:spPr bwMode="auto">
            <a:xfrm>
              <a:off x="4628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21" name="Rectangle 33"/>
            <p:cNvSpPr>
              <a:spLocks noChangeArrowheads="1"/>
            </p:cNvSpPr>
            <p:nvPr/>
          </p:nvSpPr>
          <p:spPr bwMode="auto">
            <a:xfrm>
              <a:off x="3312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22" name="Rectangle 34"/>
            <p:cNvSpPr>
              <a:spLocks noChangeArrowheads="1"/>
            </p:cNvSpPr>
            <p:nvPr/>
          </p:nvSpPr>
          <p:spPr bwMode="auto">
            <a:xfrm>
              <a:off x="3458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23" name="Rectangle 35"/>
            <p:cNvSpPr>
              <a:spLocks noChangeArrowheads="1"/>
            </p:cNvSpPr>
            <p:nvPr/>
          </p:nvSpPr>
          <p:spPr bwMode="auto">
            <a:xfrm>
              <a:off x="3605" y="1721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24" name="Rectangle 36"/>
            <p:cNvSpPr>
              <a:spLocks noChangeArrowheads="1"/>
            </p:cNvSpPr>
            <p:nvPr/>
          </p:nvSpPr>
          <p:spPr bwMode="auto">
            <a:xfrm>
              <a:off x="3897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25" name="Rectangle 37"/>
            <p:cNvSpPr>
              <a:spLocks noChangeArrowheads="1"/>
            </p:cNvSpPr>
            <p:nvPr/>
          </p:nvSpPr>
          <p:spPr bwMode="auto">
            <a:xfrm>
              <a:off x="3750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26" name="Rectangle 38"/>
            <p:cNvSpPr>
              <a:spLocks noChangeArrowheads="1"/>
            </p:cNvSpPr>
            <p:nvPr/>
          </p:nvSpPr>
          <p:spPr bwMode="auto">
            <a:xfrm>
              <a:off x="4043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27" name="Rectangle 39"/>
            <p:cNvSpPr>
              <a:spLocks noChangeArrowheads="1"/>
            </p:cNvSpPr>
            <p:nvPr/>
          </p:nvSpPr>
          <p:spPr bwMode="auto">
            <a:xfrm>
              <a:off x="4189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28" name="Rectangle 40"/>
            <p:cNvSpPr>
              <a:spLocks noChangeArrowheads="1"/>
            </p:cNvSpPr>
            <p:nvPr/>
          </p:nvSpPr>
          <p:spPr bwMode="auto">
            <a:xfrm>
              <a:off x="4481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29" name="Rectangle 41"/>
            <p:cNvSpPr>
              <a:spLocks noChangeArrowheads="1"/>
            </p:cNvSpPr>
            <p:nvPr/>
          </p:nvSpPr>
          <p:spPr bwMode="auto">
            <a:xfrm>
              <a:off x="4336" y="1721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30" name="Rectangle 42"/>
            <p:cNvSpPr>
              <a:spLocks noChangeArrowheads="1"/>
            </p:cNvSpPr>
            <p:nvPr/>
          </p:nvSpPr>
          <p:spPr bwMode="auto">
            <a:xfrm>
              <a:off x="4628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31" name="Rectangle 43"/>
            <p:cNvSpPr>
              <a:spLocks noChangeArrowheads="1"/>
            </p:cNvSpPr>
            <p:nvPr/>
          </p:nvSpPr>
          <p:spPr bwMode="auto">
            <a:xfrm>
              <a:off x="3312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32" name="Rectangle 44"/>
            <p:cNvSpPr>
              <a:spLocks noChangeArrowheads="1"/>
            </p:cNvSpPr>
            <p:nvPr/>
          </p:nvSpPr>
          <p:spPr bwMode="auto">
            <a:xfrm>
              <a:off x="3458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33" name="Rectangle 45"/>
            <p:cNvSpPr>
              <a:spLocks noChangeArrowheads="1"/>
            </p:cNvSpPr>
            <p:nvPr/>
          </p:nvSpPr>
          <p:spPr bwMode="auto">
            <a:xfrm>
              <a:off x="3605" y="85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34" name="Rectangle 46"/>
            <p:cNvSpPr>
              <a:spLocks noChangeArrowheads="1"/>
            </p:cNvSpPr>
            <p:nvPr/>
          </p:nvSpPr>
          <p:spPr bwMode="auto">
            <a:xfrm>
              <a:off x="3897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35" name="Rectangle 47"/>
            <p:cNvSpPr>
              <a:spLocks noChangeArrowheads="1"/>
            </p:cNvSpPr>
            <p:nvPr/>
          </p:nvSpPr>
          <p:spPr bwMode="auto">
            <a:xfrm>
              <a:off x="3750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36" name="Rectangle 48"/>
            <p:cNvSpPr>
              <a:spLocks noChangeArrowheads="1"/>
            </p:cNvSpPr>
            <p:nvPr/>
          </p:nvSpPr>
          <p:spPr bwMode="auto">
            <a:xfrm>
              <a:off x="4043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37" name="Rectangle 49"/>
            <p:cNvSpPr>
              <a:spLocks noChangeArrowheads="1"/>
            </p:cNvSpPr>
            <p:nvPr/>
          </p:nvSpPr>
          <p:spPr bwMode="auto">
            <a:xfrm>
              <a:off x="4189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38" name="Rectangle 50"/>
            <p:cNvSpPr>
              <a:spLocks noChangeArrowheads="1"/>
            </p:cNvSpPr>
            <p:nvPr/>
          </p:nvSpPr>
          <p:spPr bwMode="auto">
            <a:xfrm>
              <a:off x="4481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39" name="Rectangle 51"/>
            <p:cNvSpPr>
              <a:spLocks noChangeArrowheads="1"/>
            </p:cNvSpPr>
            <p:nvPr/>
          </p:nvSpPr>
          <p:spPr bwMode="auto">
            <a:xfrm>
              <a:off x="4336" y="85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40" name="Rectangle 52"/>
            <p:cNvSpPr>
              <a:spLocks noChangeArrowheads="1"/>
            </p:cNvSpPr>
            <p:nvPr/>
          </p:nvSpPr>
          <p:spPr bwMode="auto">
            <a:xfrm>
              <a:off x="4628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41" name="Rectangle 53"/>
            <p:cNvSpPr>
              <a:spLocks noChangeArrowheads="1"/>
            </p:cNvSpPr>
            <p:nvPr/>
          </p:nvSpPr>
          <p:spPr bwMode="auto">
            <a:xfrm>
              <a:off x="3312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42" name="Rectangle 54"/>
            <p:cNvSpPr>
              <a:spLocks noChangeArrowheads="1"/>
            </p:cNvSpPr>
            <p:nvPr/>
          </p:nvSpPr>
          <p:spPr bwMode="auto">
            <a:xfrm>
              <a:off x="3458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43" name="Rectangle 55"/>
            <p:cNvSpPr>
              <a:spLocks noChangeArrowheads="1"/>
            </p:cNvSpPr>
            <p:nvPr/>
          </p:nvSpPr>
          <p:spPr bwMode="auto">
            <a:xfrm>
              <a:off x="3605" y="12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44" name="Rectangle 56"/>
            <p:cNvSpPr>
              <a:spLocks noChangeArrowheads="1"/>
            </p:cNvSpPr>
            <p:nvPr/>
          </p:nvSpPr>
          <p:spPr bwMode="auto">
            <a:xfrm>
              <a:off x="3897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45" name="Rectangle 57"/>
            <p:cNvSpPr>
              <a:spLocks noChangeArrowheads="1"/>
            </p:cNvSpPr>
            <p:nvPr/>
          </p:nvSpPr>
          <p:spPr bwMode="auto">
            <a:xfrm>
              <a:off x="3750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46" name="Rectangle 58"/>
            <p:cNvSpPr>
              <a:spLocks noChangeArrowheads="1"/>
            </p:cNvSpPr>
            <p:nvPr/>
          </p:nvSpPr>
          <p:spPr bwMode="auto">
            <a:xfrm>
              <a:off x="4043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47" name="Rectangle 59"/>
            <p:cNvSpPr>
              <a:spLocks noChangeArrowheads="1"/>
            </p:cNvSpPr>
            <p:nvPr/>
          </p:nvSpPr>
          <p:spPr bwMode="auto">
            <a:xfrm>
              <a:off x="4189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48" name="Rectangle 60"/>
            <p:cNvSpPr>
              <a:spLocks noChangeArrowheads="1"/>
            </p:cNvSpPr>
            <p:nvPr/>
          </p:nvSpPr>
          <p:spPr bwMode="auto">
            <a:xfrm>
              <a:off x="4481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49" name="Rectangle 61"/>
            <p:cNvSpPr>
              <a:spLocks noChangeArrowheads="1"/>
            </p:cNvSpPr>
            <p:nvPr/>
          </p:nvSpPr>
          <p:spPr bwMode="auto">
            <a:xfrm>
              <a:off x="4336" y="12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50" name="Rectangle 62"/>
            <p:cNvSpPr>
              <a:spLocks noChangeArrowheads="1"/>
            </p:cNvSpPr>
            <p:nvPr/>
          </p:nvSpPr>
          <p:spPr bwMode="auto">
            <a:xfrm>
              <a:off x="4628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51" name="Rectangle 63"/>
            <p:cNvSpPr>
              <a:spLocks noChangeArrowheads="1"/>
            </p:cNvSpPr>
            <p:nvPr/>
          </p:nvSpPr>
          <p:spPr bwMode="auto">
            <a:xfrm>
              <a:off x="3312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52" name="Rectangle 64"/>
            <p:cNvSpPr>
              <a:spLocks noChangeArrowheads="1"/>
            </p:cNvSpPr>
            <p:nvPr/>
          </p:nvSpPr>
          <p:spPr bwMode="auto">
            <a:xfrm>
              <a:off x="3458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53" name="Rectangle 65"/>
            <p:cNvSpPr>
              <a:spLocks noChangeArrowheads="1"/>
            </p:cNvSpPr>
            <p:nvPr/>
          </p:nvSpPr>
          <p:spPr bwMode="auto">
            <a:xfrm>
              <a:off x="3605" y="103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54" name="Rectangle 66"/>
            <p:cNvSpPr>
              <a:spLocks noChangeArrowheads="1"/>
            </p:cNvSpPr>
            <p:nvPr/>
          </p:nvSpPr>
          <p:spPr bwMode="auto">
            <a:xfrm>
              <a:off x="3897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55" name="Rectangle 67"/>
            <p:cNvSpPr>
              <a:spLocks noChangeArrowheads="1"/>
            </p:cNvSpPr>
            <p:nvPr/>
          </p:nvSpPr>
          <p:spPr bwMode="auto">
            <a:xfrm>
              <a:off x="3750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56" name="Rectangle 68"/>
            <p:cNvSpPr>
              <a:spLocks noChangeArrowheads="1"/>
            </p:cNvSpPr>
            <p:nvPr/>
          </p:nvSpPr>
          <p:spPr bwMode="auto">
            <a:xfrm>
              <a:off x="4043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57" name="Rectangle 69"/>
            <p:cNvSpPr>
              <a:spLocks noChangeArrowheads="1"/>
            </p:cNvSpPr>
            <p:nvPr/>
          </p:nvSpPr>
          <p:spPr bwMode="auto">
            <a:xfrm>
              <a:off x="4189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58" name="Rectangle 70"/>
            <p:cNvSpPr>
              <a:spLocks noChangeArrowheads="1"/>
            </p:cNvSpPr>
            <p:nvPr/>
          </p:nvSpPr>
          <p:spPr bwMode="auto">
            <a:xfrm>
              <a:off x="4481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59" name="Rectangle 71"/>
            <p:cNvSpPr>
              <a:spLocks noChangeArrowheads="1"/>
            </p:cNvSpPr>
            <p:nvPr/>
          </p:nvSpPr>
          <p:spPr bwMode="auto">
            <a:xfrm>
              <a:off x="4336" y="103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60" name="Rectangle 72"/>
            <p:cNvSpPr>
              <a:spLocks noChangeArrowheads="1"/>
            </p:cNvSpPr>
            <p:nvPr/>
          </p:nvSpPr>
          <p:spPr bwMode="auto">
            <a:xfrm>
              <a:off x="4628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61" name="Rectangle 73"/>
            <p:cNvSpPr>
              <a:spLocks noChangeArrowheads="1"/>
            </p:cNvSpPr>
            <p:nvPr/>
          </p:nvSpPr>
          <p:spPr bwMode="auto">
            <a:xfrm>
              <a:off x="3312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62" name="Rectangle 74"/>
            <p:cNvSpPr>
              <a:spLocks noChangeArrowheads="1"/>
            </p:cNvSpPr>
            <p:nvPr/>
          </p:nvSpPr>
          <p:spPr bwMode="auto">
            <a:xfrm>
              <a:off x="3458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63" name="Rectangle 75"/>
            <p:cNvSpPr>
              <a:spLocks noChangeArrowheads="1"/>
            </p:cNvSpPr>
            <p:nvPr/>
          </p:nvSpPr>
          <p:spPr bwMode="auto">
            <a:xfrm>
              <a:off x="3605" y="1549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64" name="Rectangle 76"/>
            <p:cNvSpPr>
              <a:spLocks noChangeArrowheads="1"/>
            </p:cNvSpPr>
            <p:nvPr/>
          </p:nvSpPr>
          <p:spPr bwMode="auto">
            <a:xfrm>
              <a:off x="3897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65" name="Rectangle 77"/>
            <p:cNvSpPr>
              <a:spLocks noChangeArrowheads="1"/>
            </p:cNvSpPr>
            <p:nvPr/>
          </p:nvSpPr>
          <p:spPr bwMode="auto">
            <a:xfrm>
              <a:off x="3750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66" name="Rectangle 78"/>
            <p:cNvSpPr>
              <a:spLocks noChangeArrowheads="1"/>
            </p:cNvSpPr>
            <p:nvPr/>
          </p:nvSpPr>
          <p:spPr bwMode="auto">
            <a:xfrm>
              <a:off x="4043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67" name="Rectangle 79"/>
            <p:cNvSpPr>
              <a:spLocks noChangeArrowheads="1"/>
            </p:cNvSpPr>
            <p:nvPr/>
          </p:nvSpPr>
          <p:spPr bwMode="auto">
            <a:xfrm>
              <a:off x="4189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68" name="Rectangle 80"/>
            <p:cNvSpPr>
              <a:spLocks noChangeArrowheads="1"/>
            </p:cNvSpPr>
            <p:nvPr/>
          </p:nvSpPr>
          <p:spPr bwMode="auto">
            <a:xfrm>
              <a:off x="4481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69" name="Rectangle 81"/>
            <p:cNvSpPr>
              <a:spLocks noChangeArrowheads="1"/>
            </p:cNvSpPr>
            <p:nvPr/>
          </p:nvSpPr>
          <p:spPr bwMode="auto">
            <a:xfrm>
              <a:off x="4336" y="1549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70" name="Rectangle 82"/>
            <p:cNvSpPr>
              <a:spLocks noChangeArrowheads="1"/>
            </p:cNvSpPr>
            <p:nvPr/>
          </p:nvSpPr>
          <p:spPr bwMode="auto">
            <a:xfrm>
              <a:off x="4628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71" name="Rectangle 83"/>
            <p:cNvSpPr>
              <a:spLocks noChangeArrowheads="1"/>
            </p:cNvSpPr>
            <p:nvPr/>
          </p:nvSpPr>
          <p:spPr bwMode="auto">
            <a:xfrm>
              <a:off x="3312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72" name="Rectangle 84"/>
            <p:cNvSpPr>
              <a:spLocks noChangeArrowheads="1"/>
            </p:cNvSpPr>
            <p:nvPr/>
          </p:nvSpPr>
          <p:spPr bwMode="auto">
            <a:xfrm>
              <a:off x="3458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73" name="Rectangle 85"/>
            <p:cNvSpPr>
              <a:spLocks noChangeArrowheads="1"/>
            </p:cNvSpPr>
            <p:nvPr/>
          </p:nvSpPr>
          <p:spPr bwMode="auto">
            <a:xfrm>
              <a:off x="3605" y="13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74" name="Rectangle 86"/>
            <p:cNvSpPr>
              <a:spLocks noChangeArrowheads="1"/>
            </p:cNvSpPr>
            <p:nvPr/>
          </p:nvSpPr>
          <p:spPr bwMode="auto">
            <a:xfrm>
              <a:off x="3897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75" name="Rectangle 87"/>
            <p:cNvSpPr>
              <a:spLocks noChangeArrowheads="1"/>
            </p:cNvSpPr>
            <p:nvPr/>
          </p:nvSpPr>
          <p:spPr bwMode="auto">
            <a:xfrm>
              <a:off x="3750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76" name="Rectangle 88"/>
            <p:cNvSpPr>
              <a:spLocks noChangeArrowheads="1"/>
            </p:cNvSpPr>
            <p:nvPr/>
          </p:nvSpPr>
          <p:spPr bwMode="auto">
            <a:xfrm>
              <a:off x="4043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77" name="Rectangle 89"/>
            <p:cNvSpPr>
              <a:spLocks noChangeArrowheads="1"/>
            </p:cNvSpPr>
            <p:nvPr/>
          </p:nvSpPr>
          <p:spPr bwMode="auto">
            <a:xfrm>
              <a:off x="4189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78" name="Rectangle 90"/>
            <p:cNvSpPr>
              <a:spLocks noChangeArrowheads="1"/>
            </p:cNvSpPr>
            <p:nvPr/>
          </p:nvSpPr>
          <p:spPr bwMode="auto">
            <a:xfrm>
              <a:off x="4481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79" name="Rectangle 91"/>
            <p:cNvSpPr>
              <a:spLocks noChangeArrowheads="1"/>
            </p:cNvSpPr>
            <p:nvPr/>
          </p:nvSpPr>
          <p:spPr bwMode="auto">
            <a:xfrm>
              <a:off x="4336" y="13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80" name="Rectangle 92"/>
            <p:cNvSpPr>
              <a:spLocks noChangeArrowheads="1"/>
            </p:cNvSpPr>
            <p:nvPr/>
          </p:nvSpPr>
          <p:spPr bwMode="auto">
            <a:xfrm>
              <a:off x="4628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81" name="Rectangle 93"/>
            <p:cNvSpPr>
              <a:spLocks noChangeArrowheads="1"/>
            </p:cNvSpPr>
            <p:nvPr/>
          </p:nvSpPr>
          <p:spPr bwMode="auto">
            <a:xfrm>
              <a:off x="4752" y="345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82" name="Rectangle 94"/>
            <p:cNvSpPr>
              <a:spLocks noChangeArrowheads="1"/>
            </p:cNvSpPr>
            <p:nvPr/>
          </p:nvSpPr>
          <p:spPr bwMode="auto">
            <a:xfrm>
              <a:off x="4898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83" name="Rectangle 95"/>
            <p:cNvSpPr>
              <a:spLocks noChangeArrowheads="1"/>
            </p:cNvSpPr>
            <p:nvPr/>
          </p:nvSpPr>
          <p:spPr bwMode="auto">
            <a:xfrm>
              <a:off x="5045" y="339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84" name="Rectangle 96"/>
            <p:cNvSpPr>
              <a:spLocks noChangeArrowheads="1"/>
            </p:cNvSpPr>
            <p:nvPr/>
          </p:nvSpPr>
          <p:spPr bwMode="auto">
            <a:xfrm>
              <a:off x="5190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85" name="Rectangle 97"/>
            <p:cNvSpPr>
              <a:spLocks noChangeArrowheads="1"/>
            </p:cNvSpPr>
            <p:nvPr/>
          </p:nvSpPr>
          <p:spPr bwMode="auto">
            <a:xfrm>
              <a:off x="4752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86" name="Rectangle 98"/>
            <p:cNvSpPr>
              <a:spLocks noChangeArrowheads="1"/>
            </p:cNvSpPr>
            <p:nvPr/>
          </p:nvSpPr>
          <p:spPr bwMode="auto">
            <a:xfrm>
              <a:off x="4898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87" name="Rectangle 99"/>
            <p:cNvSpPr>
              <a:spLocks noChangeArrowheads="1"/>
            </p:cNvSpPr>
            <p:nvPr/>
          </p:nvSpPr>
          <p:spPr bwMode="auto">
            <a:xfrm>
              <a:off x="5045" y="512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88" name="Rectangle 100"/>
            <p:cNvSpPr>
              <a:spLocks noChangeArrowheads="1"/>
            </p:cNvSpPr>
            <p:nvPr/>
          </p:nvSpPr>
          <p:spPr bwMode="auto">
            <a:xfrm>
              <a:off x="5190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89" name="Rectangle 101"/>
            <p:cNvSpPr>
              <a:spLocks noChangeArrowheads="1"/>
            </p:cNvSpPr>
            <p:nvPr/>
          </p:nvSpPr>
          <p:spPr bwMode="auto">
            <a:xfrm>
              <a:off x="4752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90" name="Rectangle 102"/>
            <p:cNvSpPr>
              <a:spLocks noChangeArrowheads="1"/>
            </p:cNvSpPr>
            <p:nvPr/>
          </p:nvSpPr>
          <p:spPr bwMode="auto">
            <a:xfrm>
              <a:off x="4898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91" name="Rectangle 103"/>
            <p:cNvSpPr>
              <a:spLocks noChangeArrowheads="1"/>
            </p:cNvSpPr>
            <p:nvPr/>
          </p:nvSpPr>
          <p:spPr bwMode="auto">
            <a:xfrm>
              <a:off x="5045" y="685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92" name="Rectangle 104"/>
            <p:cNvSpPr>
              <a:spLocks noChangeArrowheads="1"/>
            </p:cNvSpPr>
            <p:nvPr/>
          </p:nvSpPr>
          <p:spPr bwMode="auto">
            <a:xfrm>
              <a:off x="5190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93" name="Rectangle 105"/>
            <p:cNvSpPr>
              <a:spLocks noChangeArrowheads="1"/>
            </p:cNvSpPr>
            <p:nvPr/>
          </p:nvSpPr>
          <p:spPr bwMode="auto">
            <a:xfrm>
              <a:off x="4752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94" name="Rectangle 106"/>
            <p:cNvSpPr>
              <a:spLocks noChangeArrowheads="1"/>
            </p:cNvSpPr>
            <p:nvPr/>
          </p:nvSpPr>
          <p:spPr bwMode="auto">
            <a:xfrm>
              <a:off x="4898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95" name="Rectangle 107"/>
            <p:cNvSpPr>
              <a:spLocks noChangeArrowheads="1"/>
            </p:cNvSpPr>
            <p:nvPr/>
          </p:nvSpPr>
          <p:spPr bwMode="auto">
            <a:xfrm>
              <a:off x="5045" y="1721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96" name="Rectangle 108"/>
            <p:cNvSpPr>
              <a:spLocks noChangeArrowheads="1"/>
            </p:cNvSpPr>
            <p:nvPr/>
          </p:nvSpPr>
          <p:spPr bwMode="auto">
            <a:xfrm>
              <a:off x="5190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97" name="Rectangle 109"/>
            <p:cNvSpPr>
              <a:spLocks noChangeArrowheads="1"/>
            </p:cNvSpPr>
            <p:nvPr/>
          </p:nvSpPr>
          <p:spPr bwMode="auto">
            <a:xfrm>
              <a:off x="4752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98" name="Rectangle 110"/>
            <p:cNvSpPr>
              <a:spLocks noChangeArrowheads="1"/>
            </p:cNvSpPr>
            <p:nvPr/>
          </p:nvSpPr>
          <p:spPr bwMode="auto">
            <a:xfrm>
              <a:off x="4898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99" name="Rectangle 111"/>
            <p:cNvSpPr>
              <a:spLocks noChangeArrowheads="1"/>
            </p:cNvSpPr>
            <p:nvPr/>
          </p:nvSpPr>
          <p:spPr bwMode="auto">
            <a:xfrm>
              <a:off x="5045" y="85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00" name="Rectangle 112"/>
            <p:cNvSpPr>
              <a:spLocks noChangeArrowheads="1"/>
            </p:cNvSpPr>
            <p:nvPr/>
          </p:nvSpPr>
          <p:spPr bwMode="auto">
            <a:xfrm>
              <a:off x="5190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01" name="Rectangle 113"/>
            <p:cNvSpPr>
              <a:spLocks noChangeArrowheads="1"/>
            </p:cNvSpPr>
            <p:nvPr/>
          </p:nvSpPr>
          <p:spPr bwMode="auto">
            <a:xfrm>
              <a:off x="4752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02" name="Rectangle 114"/>
            <p:cNvSpPr>
              <a:spLocks noChangeArrowheads="1"/>
            </p:cNvSpPr>
            <p:nvPr/>
          </p:nvSpPr>
          <p:spPr bwMode="auto">
            <a:xfrm>
              <a:off x="4898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03" name="Rectangle 115"/>
            <p:cNvSpPr>
              <a:spLocks noChangeArrowheads="1"/>
            </p:cNvSpPr>
            <p:nvPr/>
          </p:nvSpPr>
          <p:spPr bwMode="auto">
            <a:xfrm>
              <a:off x="5045" y="12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04" name="Rectangle 116"/>
            <p:cNvSpPr>
              <a:spLocks noChangeArrowheads="1"/>
            </p:cNvSpPr>
            <p:nvPr/>
          </p:nvSpPr>
          <p:spPr bwMode="auto">
            <a:xfrm>
              <a:off x="5190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05" name="Rectangle 117"/>
            <p:cNvSpPr>
              <a:spLocks noChangeArrowheads="1"/>
            </p:cNvSpPr>
            <p:nvPr/>
          </p:nvSpPr>
          <p:spPr bwMode="auto">
            <a:xfrm>
              <a:off x="4752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06" name="Rectangle 118"/>
            <p:cNvSpPr>
              <a:spLocks noChangeArrowheads="1"/>
            </p:cNvSpPr>
            <p:nvPr/>
          </p:nvSpPr>
          <p:spPr bwMode="auto">
            <a:xfrm>
              <a:off x="4898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07" name="Rectangle 119"/>
            <p:cNvSpPr>
              <a:spLocks noChangeArrowheads="1"/>
            </p:cNvSpPr>
            <p:nvPr/>
          </p:nvSpPr>
          <p:spPr bwMode="auto">
            <a:xfrm>
              <a:off x="5045" y="103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08" name="Rectangle 120"/>
            <p:cNvSpPr>
              <a:spLocks noChangeArrowheads="1"/>
            </p:cNvSpPr>
            <p:nvPr/>
          </p:nvSpPr>
          <p:spPr bwMode="auto">
            <a:xfrm>
              <a:off x="5190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09" name="Rectangle 121"/>
            <p:cNvSpPr>
              <a:spLocks noChangeArrowheads="1"/>
            </p:cNvSpPr>
            <p:nvPr/>
          </p:nvSpPr>
          <p:spPr bwMode="auto">
            <a:xfrm>
              <a:off x="4752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10" name="Rectangle 122"/>
            <p:cNvSpPr>
              <a:spLocks noChangeArrowheads="1"/>
            </p:cNvSpPr>
            <p:nvPr/>
          </p:nvSpPr>
          <p:spPr bwMode="auto">
            <a:xfrm>
              <a:off x="4898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11" name="Rectangle 123"/>
            <p:cNvSpPr>
              <a:spLocks noChangeArrowheads="1"/>
            </p:cNvSpPr>
            <p:nvPr/>
          </p:nvSpPr>
          <p:spPr bwMode="auto">
            <a:xfrm>
              <a:off x="5045" y="1549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12" name="Rectangle 124"/>
            <p:cNvSpPr>
              <a:spLocks noChangeArrowheads="1"/>
            </p:cNvSpPr>
            <p:nvPr/>
          </p:nvSpPr>
          <p:spPr bwMode="auto">
            <a:xfrm>
              <a:off x="5190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13" name="Rectangle 125"/>
            <p:cNvSpPr>
              <a:spLocks noChangeArrowheads="1"/>
            </p:cNvSpPr>
            <p:nvPr/>
          </p:nvSpPr>
          <p:spPr bwMode="auto">
            <a:xfrm>
              <a:off x="4752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14" name="Rectangle 126"/>
            <p:cNvSpPr>
              <a:spLocks noChangeArrowheads="1"/>
            </p:cNvSpPr>
            <p:nvPr/>
          </p:nvSpPr>
          <p:spPr bwMode="auto">
            <a:xfrm>
              <a:off x="4898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15" name="Rectangle 127"/>
            <p:cNvSpPr>
              <a:spLocks noChangeArrowheads="1"/>
            </p:cNvSpPr>
            <p:nvPr/>
          </p:nvSpPr>
          <p:spPr bwMode="auto">
            <a:xfrm>
              <a:off x="5045" y="13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516" name="Rectangle 128"/>
            <p:cNvSpPr>
              <a:spLocks noChangeArrowheads="1"/>
            </p:cNvSpPr>
            <p:nvPr/>
          </p:nvSpPr>
          <p:spPr bwMode="auto">
            <a:xfrm>
              <a:off x="5190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129"/>
          <p:cNvGrpSpPr>
            <a:grpSpLocks/>
          </p:cNvGrpSpPr>
          <p:nvPr/>
        </p:nvGrpSpPr>
        <p:grpSpPr bwMode="auto">
          <a:xfrm>
            <a:off x="6781800" y="2971801"/>
            <a:ext cx="3214688" cy="2468563"/>
            <a:chOff x="3312" y="1894"/>
            <a:chExt cx="2025" cy="1555"/>
          </a:xfrm>
        </p:grpSpPr>
        <p:sp>
          <p:nvSpPr>
            <p:cNvPr id="25265" name="Rectangle 130"/>
            <p:cNvSpPr>
              <a:spLocks noChangeArrowheads="1"/>
            </p:cNvSpPr>
            <p:nvPr/>
          </p:nvSpPr>
          <p:spPr bwMode="auto">
            <a:xfrm>
              <a:off x="3312" y="1894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66" name="Rectangle 131"/>
            <p:cNvSpPr>
              <a:spLocks noChangeArrowheads="1"/>
            </p:cNvSpPr>
            <p:nvPr/>
          </p:nvSpPr>
          <p:spPr bwMode="auto">
            <a:xfrm>
              <a:off x="3458" y="1894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67" name="Rectangle 132"/>
            <p:cNvSpPr>
              <a:spLocks noChangeArrowheads="1"/>
            </p:cNvSpPr>
            <p:nvPr/>
          </p:nvSpPr>
          <p:spPr bwMode="auto">
            <a:xfrm>
              <a:off x="3605" y="1894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68" name="Rectangle 133"/>
            <p:cNvSpPr>
              <a:spLocks noChangeArrowheads="1"/>
            </p:cNvSpPr>
            <p:nvPr/>
          </p:nvSpPr>
          <p:spPr bwMode="auto">
            <a:xfrm>
              <a:off x="3897" y="1894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69" name="Rectangle 134"/>
            <p:cNvSpPr>
              <a:spLocks noChangeArrowheads="1"/>
            </p:cNvSpPr>
            <p:nvPr/>
          </p:nvSpPr>
          <p:spPr bwMode="auto">
            <a:xfrm>
              <a:off x="3750" y="1894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70" name="Rectangle 135"/>
            <p:cNvSpPr>
              <a:spLocks noChangeArrowheads="1"/>
            </p:cNvSpPr>
            <p:nvPr/>
          </p:nvSpPr>
          <p:spPr bwMode="auto">
            <a:xfrm>
              <a:off x="4043" y="1894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71" name="Rectangle 136"/>
            <p:cNvSpPr>
              <a:spLocks noChangeArrowheads="1"/>
            </p:cNvSpPr>
            <p:nvPr/>
          </p:nvSpPr>
          <p:spPr bwMode="auto">
            <a:xfrm>
              <a:off x="4189" y="1894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72" name="Rectangle 137"/>
            <p:cNvSpPr>
              <a:spLocks noChangeArrowheads="1"/>
            </p:cNvSpPr>
            <p:nvPr/>
          </p:nvSpPr>
          <p:spPr bwMode="auto">
            <a:xfrm>
              <a:off x="4481" y="1894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73" name="Rectangle 138"/>
            <p:cNvSpPr>
              <a:spLocks noChangeArrowheads="1"/>
            </p:cNvSpPr>
            <p:nvPr/>
          </p:nvSpPr>
          <p:spPr bwMode="auto">
            <a:xfrm>
              <a:off x="4336" y="1894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74" name="Rectangle 139"/>
            <p:cNvSpPr>
              <a:spLocks noChangeArrowheads="1"/>
            </p:cNvSpPr>
            <p:nvPr/>
          </p:nvSpPr>
          <p:spPr bwMode="auto">
            <a:xfrm>
              <a:off x="4628" y="1894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75" name="Rectangle 140"/>
            <p:cNvSpPr>
              <a:spLocks noChangeArrowheads="1"/>
            </p:cNvSpPr>
            <p:nvPr/>
          </p:nvSpPr>
          <p:spPr bwMode="auto">
            <a:xfrm>
              <a:off x="3312" y="224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76" name="Rectangle 141"/>
            <p:cNvSpPr>
              <a:spLocks noChangeArrowheads="1"/>
            </p:cNvSpPr>
            <p:nvPr/>
          </p:nvSpPr>
          <p:spPr bwMode="auto">
            <a:xfrm>
              <a:off x="3458" y="224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77" name="Rectangle 142"/>
            <p:cNvSpPr>
              <a:spLocks noChangeArrowheads="1"/>
            </p:cNvSpPr>
            <p:nvPr/>
          </p:nvSpPr>
          <p:spPr bwMode="auto">
            <a:xfrm>
              <a:off x="3605" y="224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78" name="Rectangle 143"/>
            <p:cNvSpPr>
              <a:spLocks noChangeArrowheads="1"/>
            </p:cNvSpPr>
            <p:nvPr/>
          </p:nvSpPr>
          <p:spPr bwMode="auto">
            <a:xfrm>
              <a:off x="3897" y="224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79" name="Rectangle 144"/>
            <p:cNvSpPr>
              <a:spLocks noChangeArrowheads="1"/>
            </p:cNvSpPr>
            <p:nvPr/>
          </p:nvSpPr>
          <p:spPr bwMode="auto">
            <a:xfrm>
              <a:off x="3750" y="224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80" name="Rectangle 145"/>
            <p:cNvSpPr>
              <a:spLocks noChangeArrowheads="1"/>
            </p:cNvSpPr>
            <p:nvPr/>
          </p:nvSpPr>
          <p:spPr bwMode="auto">
            <a:xfrm>
              <a:off x="4043" y="224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81" name="Rectangle 146"/>
            <p:cNvSpPr>
              <a:spLocks noChangeArrowheads="1"/>
            </p:cNvSpPr>
            <p:nvPr/>
          </p:nvSpPr>
          <p:spPr bwMode="auto">
            <a:xfrm>
              <a:off x="4189" y="224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82" name="Rectangle 147"/>
            <p:cNvSpPr>
              <a:spLocks noChangeArrowheads="1"/>
            </p:cNvSpPr>
            <p:nvPr/>
          </p:nvSpPr>
          <p:spPr bwMode="auto">
            <a:xfrm>
              <a:off x="4481" y="224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83" name="Rectangle 148"/>
            <p:cNvSpPr>
              <a:spLocks noChangeArrowheads="1"/>
            </p:cNvSpPr>
            <p:nvPr/>
          </p:nvSpPr>
          <p:spPr bwMode="auto">
            <a:xfrm>
              <a:off x="4336" y="224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84" name="Rectangle 149"/>
            <p:cNvSpPr>
              <a:spLocks noChangeArrowheads="1"/>
            </p:cNvSpPr>
            <p:nvPr/>
          </p:nvSpPr>
          <p:spPr bwMode="auto">
            <a:xfrm>
              <a:off x="4628" y="224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85" name="Rectangle 150"/>
            <p:cNvSpPr>
              <a:spLocks noChangeArrowheads="1"/>
            </p:cNvSpPr>
            <p:nvPr/>
          </p:nvSpPr>
          <p:spPr bwMode="auto">
            <a:xfrm>
              <a:off x="3312" y="206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86" name="Rectangle 151"/>
            <p:cNvSpPr>
              <a:spLocks noChangeArrowheads="1"/>
            </p:cNvSpPr>
            <p:nvPr/>
          </p:nvSpPr>
          <p:spPr bwMode="auto">
            <a:xfrm>
              <a:off x="3458" y="206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87" name="Rectangle 152"/>
            <p:cNvSpPr>
              <a:spLocks noChangeArrowheads="1"/>
            </p:cNvSpPr>
            <p:nvPr/>
          </p:nvSpPr>
          <p:spPr bwMode="auto">
            <a:xfrm>
              <a:off x="3605" y="206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88" name="Rectangle 153"/>
            <p:cNvSpPr>
              <a:spLocks noChangeArrowheads="1"/>
            </p:cNvSpPr>
            <p:nvPr/>
          </p:nvSpPr>
          <p:spPr bwMode="auto">
            <a:xfrm>
              <a:off x="3897" y="206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89" name="Rectangle 154"/>
            <p:cNvSpPr>
              <a:spLocks noChangeArrowheads="1"/>
            </p:cNvSpPr>
            <p:nvPr/>
          </p:nvSpPr>
          <p:spPr bwMode="auto">
            <a:xfrm>
              <a:off x="3750" y="206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90" name="Rectangle 155"/>
            <p:cNvSpPr>
              <a:spLocks noChangeArrowheads="1"/>
            </p:cNvSpPr>
            <p:nvPr/>
          </p:nvSpPr>
          <p:spPr bwMode="auto">
            <a:xfrm>
              <a:off x="4043" y="206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91" name="Rectangle 156"/>
            <p:cNvSpPr>
              <a:spLocks noChangeArrowheads="1"/>
            </p:cNvSpPr>
            <p:nvPr/>
          </p:nvSpPr>
          <p:spPr bwMode="auto">
            <a:xfrm>
              <a:off x="4189" y="206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92" name="Rectangle 157"/>
            <p:cNvSpPr>
              <a:spLocks noChangeArrowheads="1"/>
            </p:cNvSpPr>
            <p:nvPr/>
          </p:nvSpPr>
          <p:spPr bwMode="auto">
            <a:xfrm>
              <a:off x="4481" y="206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93" name="Rectangle 158"/>
            <p:cNvSpPr>
              <a:spLocks noChangeArrowheads="1"/>
            </p:cNvSpPr>
            <p:nvPr/>
          </p:nvSpPr>
          <p:spPr bwMode="auto">
            <a:xfrm>
              <a:off x="4336" y="206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94" name="Rectangle 159"/>
            <p:cNvSpPr>
              <a:spLocks noChangeArrowheads="1"/>
            </p:cNvSpPr>
            <p:nvPr/>
          </p:nvSpPr>
          <p:spPr bwMode="auto">
            <a:xfrm>
              <a:off x="4628" y="206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95" name="Rectangle 160"/>
            <p:cNvSpPr>
              <a:spLocks noChangeArrowheads="1"/>
            </p:cNvSpPr>
            <p:nvPr/>
          </p:nvSpPr>
          <p:spPr bwMode="auto">
            <a:xfrm>
              <a:off x="3312" y="2758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96" name="Rectangle 161"/>
            <p:cNvSpPr>
              <a:spLocks noChangeArrowheads="1"/>
            </p:cNvSpPr>
            <p:nvPr/>
          </p:nvSpPr>
          <p:spPr bwMode="auto">
            <a:xfrm>
              <a:off x="3458" y="2758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97" name="Rectangle 162"/>
            <p:cNvSpPr>
              <a:spLocks noChangeArrowheads="1"/>
            </p:cNvSpPr>
            <p:nvPr/>
          </p:nvSpPr>
          <p:spPr bwMode="auto">
            <a:xfrm>
              <a:off x="3605" y="2758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98" name="Rectangle 163"/>
            <p:cNvSpPr>
              <a:spLocks noChangeArrowheads="1"/>
            </p:cNvSpPr>
            <p:nvPr/>
          </p:nvSpPr>
          <p:spPr bwMode="auto">
            <a:xfrm>
              <a:off x="3897" y="2758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99" name="Rectangle 164"/>
            <p:cNvSpPr>
              <a:spLocks noChangeArrowheads="1"/>
            </p:cNvSpPr>
            <p:nvPr/>
          </p:nvSpPr>
          <p:spPr bwMode="auto">
            <a:xfrm>
              <a:off x="3750" y="2758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00" name="Rectangle 165"/>
            <p:cNvSpPr>
              <a:spLocks noChangeArrowheads="1"/>
            </p:cNvSpPr>
            <p:nvPr/>
          </p:nvSpPr>
          <p:spPr bwMode="auto">
            <a:xfrm>
              <a:off x="4043" y="2758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01" name="Rectangle 166"/>
            <p:cNvSpPr>
              <a:spLocks noChangeArrowheads="1"/>
            </p:cNvSpPr>
            <p:nvPr/>
          </p:nvSpPr>
          <p:spPr bwMode="auto">
            <a:xfrm>
              <a:off x="4189" y="2758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02" name="Rectangle 167"/>
            <p:cNvSpPr>
              <a:spLocks noChangeArrowheads="1"/>
            </p:cNvSpPr>
            <p:nvPr/>
          </p:nvSpPr>
          <p:spPr bwMode="auto">
            <a:xfrm>
              <a:off x="4481" y="2758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03" name="Rectangle 168"/>
            <p:cNvSpPr>
              <a:spLocks noChangeArrowheads="1"/>
            </p:cNvSpPr>
            <p:nvPr/>
          </p:nvSpPr>
          <p:spPr bwMode="auto">
            <a:xfrm>
              <a:off x="4336" y="2758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04" name="Rectangle 169"/>
            <p:cNvSpPr>
              <a:spLocks noChangeArrowheads="1"/>
            </p:cNvSpPr>
            <p:nvPr/>
          </p:nvSpPr>
          <p:spPr bwMode="auto">
            <a:xfrm>
              <a:off x="4628" y="2758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05" name="Rectangle 170"/>
            <p:cNvSpPr>
              <a:spLocks noChangeArrowheads="1"/>
            </p:cNvSpPr>
            <p:nvPr/>
          </p:nvSpPr>
          <p:spPr bwMode="auto">
            <a:xfrm>
              <a:off x="3312" y="2585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06" name="Rectangle 171"/>
            <p:cNvSpPr>
              <a:spLocks noChangeArrowheads="1"/>
            </p:cNvSpPr>
            <p:nvPr/>
          </p:nvSpPr>
          <p:spPr bwMode="auto">
            <a:xfrm>
              <a:off x="3458" y="2585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07" name="Rectangle 172"/>
            <p:cNvSpPr>
              <a:spLocks noChangeArrowheads="1"/>
            </p:cNvSpPr>
            <p:nvPr/>
          </p:nvSpPr>
          <p:spPr bwMode="auto">
            <a:xfrm>
              <a:off x="3605" y="2585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08" name="Rectangle 173"/>
            <p:cNvSpPr>
              <a:spLocks noChangeArrowheads="1"/>
            </p:cNvSpPr>
            <p:nvPr/>
          </p:nvSpPr>
          <p:spPr bwMode="auto">
            <a:xfrm>
              <a:off x="3897" y="2585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09" name="Rectangle 174"/>
            <p:cNvSpPr>
              <a:spLocks noChangeArrowheads="1"/>
            </p:cNvSpPr>
            <p:nvPr/>
          </p:nvSpPr>
          <p:spPr bwMode="auto">
            <a:xfrm>
              <a:off x="3750" y="2585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10" name="Rectangle 175"/>
            <p:cNvSpPr>
              <a:spLocks noChangeArrowheads="1"/>
            </p:cNvSpPr>
            <p:nvPr/>
          </p:nvSpPr>
          <p:spPr bwMode="auto">
            <a:xfrm>
              <a:off x="4043" y="2585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11" name="Rectangle 176"/>
            <p:cNvSpPr>
              <a:spLocks noChangeArrowheads="1"/>
            </p:cNvSpPr>
            <p:nvPr/>
          </p:nvSpPr>
          <p:spPr bwMode="auto">
            <a:xfrm>
              <a:off x="4189" y="2585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12" name="Rectangle 177"/>
            <p:cNvSpPr>
              <a:spLocks noChangeArrowheads="1"/>
            </p:cNvSpPr>
            <p:nvPr/>
          </p:nvSpPr>
          <p:spPr bwMode="auto">
            <a:xfrm>
              <a:off x="4481" y="2585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13" name="Rectangle 178"/>
            <p:cNvSpPr>
              <a:spLocks noChangeArrowheads="1"/>
            </p:cNvSpPr>
            <p:nvPr/>
          </p:nvSpPr>
          <p:spPr bwMode="auto">
            <a:xfrm>
              <a:off x="4336" y="2585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14" name="Rectangle 179"/>
            <p:cNvSpPr>
              <a:spLocks noChangeArrowheads="1"/>
            </p:cNvSpPr>
            <p:nvPr/>
          </p:nvSpPr>
          <p:spPr bwMode="auto">
            <a:xfrm>
              <a:off x="4628" y="2585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15" name="Rectangle 180"/>
            <p:cNvSpPr>
              <a:spLocks noChangeArrowheads="1"/>
            </p:cNvSpPr>
            <p:nvPr/>
          </p:nvSpPr>
          <p:spPr bwMode="auto">
            <a:xfrm>
              <a:off x="3312" y="2413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16" name="Rectangle 181"/>
            <p:cNvSpPr>
              <a:spLocks noChangeArrowheads="1"/>
            </p:cNvSpPr>
            <p:nvPr/>
          </p:nvSpPr>
          <p:spPr bwMode="auto">
            <a:xfrm>
              <a:off x="3458" y="2413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17" name="Rectangle 182"/>
            <p:cNvSpPr>
              <a:spLocks noChangeArrowheads="1"/>
            </p:cNvSpPr>
            <p:nvPr/>
          </p:nvSpPr>
          <p:spPr bwMode="auto">
            <a:xfrm>
              <a:off x="3605" y="2413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18" name="Rectangle 183"/>
            <p:cNvSpPr>
              <a:spLocks noChangeArrowheads="1"/>
            </p:cNvSpPr>
            <p:nvPr/>
          </p:nvSpPr>
          <p:spPr bwMode="auto">
            <a:xfrm>
              <a:off x="3897" y="2413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19" name="Rectangle 184"/>
            <p:cNvSpPr>
              <a:spLocks noChangeArrowheads="1"/>
            </p:cNvSpPr>
            <p:nvPr/>
          </p:nvSpPr>
          <p:spPr bwMode="auto">
            <a:xfrm>
              <a:off x="3750" y="2413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20" name="Rectangle 185"/>
            <p:cNvSpPr>
              <a:spLocks noChangeArrowheads="1"/>
            </p:cNvSpPr>
            <p:nvPr/>
          </p:nvSpPr>
          <p:spPr bwMode="auto">
            <a:xfrm>
              <a:off x="4043" y="2413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21" name="Rectangle 186"/>
            <p:cNvSpPr>
              <a:spLocks noChangeArrowheads="1"/>
            </p:cNvSpPr>
            <p:nvPr/>
          </p:nvSpPr>
          <p:spPr bwMode="auto">
            <a:xfrm>
              <a:off x="4189" y="2413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22" name="Rectangle 187"/>
            <p:cNvSpPr>
              <a:spLocks noChangeArrowheads="1"/>
            </p:cNvSpPr>
            <p:nvPr/>
          </p:nvSpPr>
          <p:spPr bwMode="auto">
            <a:xfrm>
              <a:off x="4481" y="2413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23" name="Rectangle 188"/>
            <p:cNvSpPr>
              <a:spLocks noChangeArrowheads="1"/>
            </p:cNvSpPr>
            <p:nvPr/>
          </p:nvSpPr>
          <p:spPr bwMode="auto">
            <a:xfrm>
              <a:off x="4336" y="2413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24" name="Rectangle 189"/>
            <p:cNvSpPr>
              <a:spLocks noChangeArrowheads="1"/>
            </p:cNvSpPr>
            <p:nvPr/>
          </p:nvSpPr>
          <p:spPr bwMode="auto">
            <a:xfrm>
              <a:off x="4628" y="2413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25" name="Rectangle 190"/>
            <p:cNvSpPr>
              <a:spLocks noChangeArrowheads="1"/>
            </p:cNvSpPr>
            <p:nvPr/>
          </p:nvSpPr>
          <p:spPr bwMode="auto">
            <a:xfrm>
              <a:off x="4752" y="1894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26" name="Rectangle 191"/>
            <p:cNvSpPr>
              <a:spLocks noChangeArrowheads="1"/>
            </p:cNvSpPr>
            <p:nvPr/>
          </p:nvSpPr>
          <p:spPr bwMode="auto">
            <a:xfrm>
              <a:off x="4898" y="1894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27" name="Rectangle 192"/>
            <p:cNvSpPr>
              <a:spLocks noChangeArrowheads="1"/>
            </p:cNvSpPr>
            <p:nvPr/>
          </p:nvSpPr>
          <p:spPr bwMode="auto">
            <a:xfrm>
              <a:off x="5045" y="1894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28" name="Rectangle 193"/>
            <p:cNvSpPr>
              <a:spLocks noChangeArrowheads="1"/>
            </p:cNvSpPr>
            <p:nvPr/>
          </p:nvSpPr>
          <p:spPr bwMode="auto">
            <a:xfrm>
              <a:off x="5190" y="1894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29" name="Rectangle 194"/>
            <p:cNvSpPr>
              <a:spLocks noChangeArrowheads="1"/>
            </p:cNvSpPr>
            <p:nvPr/>
          </p:nvSpPr>
          <p:spPr bwMode="auto">
            <a:xfrm>
              <a:off x="4752" y="224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30" name="Rectangle 195"/>
            <p:cNvSpPr>
              <a:spLocks noChangeArrowheads="1"/>
            </p:cNvSpPr>
            <p:nvPr/>
          </p:nvSpPr>
          <p:spPr bwMode="auto">
            <a:xfrm>
              <a:off x="4898" y="224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31" name="Rectangle 196"/>
            <p:cNvSpPr>
              <a:spLocks noChangeArrowheads="1"/>
            </p:cNvSpPr>
            <p:nvPr/>
          </p:nvSpPr>
          <p:spPr bwMode="auto">
            <a:xfrm>
              <a:off x="5045" y="224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32" name="Rectangle 197"/>
            <p:cNvSpPr>
              <a:spLocks noChangeArrowheads="1"/>
            </p:cNvSpPr>
            <p:nvPr/>
          </p:nvSpPr>
          <p:spPr bwMode="auto">
            <a:xfrm>
              <a:off x="5190" y="224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33" name="Rectangle 198"/>
            <p:cNvSpPr>
              <a:spLocks noChangeArrowheads="1"/>
            </p:cNvSpPr>
            <p:nvPr/>
          </p:nvSpPr>
          <p:spPr bwMode="auto">
            <a:xfrm>
              <a:off x="4752" y="206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34" name="Rectangle 199"/>
            <p:cNvSpPr>
              <a:spLocks noChangeArrowheads="1"/>
            </p:cNvSpPr>
            <p:nvPr/>
          </p:nvSpPr>
          <p:spPr bwMode="auto">
            <a:xfrm>
              <a:off x="4898" y="206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35" name="Rectangle 200"/>
            <p:cNvSpPr>
              <a:spLocks noChangeArrowheads="1"/>
            </p:cNvSpPr>
            <p:nvPr/>
          </p:nvSpPr>
          <p:spPr bwMode="auto">
            <a:xfrm>
              <a:off x="5045" y="206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36" name="Rectangle 201"/>
            <p:cNvSpPr>
              <a:spLocks noChangeArrowheads="1"/>
            </p:cNvSpPr>
            <p:nvPr/>
          </p:nvSpPr>
          <p:spPr bwMode="auto">
            <a:xfrm>
              <a:off x="5190" y="206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37" name="Rectangle 202"/>
            <p:cNvSpPr>
              <a:spLocks noChangeArrowheads="1"/>
            </p:cNvSpPr>
            <p:nvPr/>
          </p:nvSpPr>
          <p:spPr bwMode="auto">
            <a:xfrm>
              <a:off x="4752" y="2758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38" name="Rectangle 203"/>
            <p:cNvSpPr>
              <a:spLocks noChangeArrowheads="1"/>
            </p:cNvSpPr>
            <p:nvPr/>
          </p:nvSpPr>
          <p:spPr bwMode="auto">
            <a:xfrm>
              <a:off x="4898" y="2758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39" name="Rectangle 204"/>
            <p:cNvSpPr>
              <a:spLocks noChangeArrowheads="1"/>
            </p:cNvSpPr>
            <p:nvPr/>
          </p:nvSpPr>
          <p:spPr bwMode="auto">
            <a:xfrm>
              <a:off x="5045" y="2758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40" name="Rectangle 205"/>
            <p:cNvSpPr>
              <a:spLocks noChangeArrowheads="1"/>
            </p:cNvSpPr>
            <p:nvPr/>
          </p:nvSpPr>
          <p:spPr bwMode="auto">
            <a:xfrm>
              <a:off x="5190" y="2758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41" name="Rectangle 206"/>
            <p:cNvSpPr>
              <a:spLocks noChangeArrowheads="1"/>
            </p:cNvSpPr>
            <p:nvPr/>
          </p:nvSpPr>
          <p:spPr bwMode="auto">
            <a:xfrm>
              <a:off x="4752" y="2585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42" name="Rectangle 207"/>
            <p:cNvSpPr>
              <a:spLocks noChangeArrowheads="1"/>
            </p:cNvSpPr>
            <p:nvPr/>
          </p:nvSpPr>
          <p:spPr bwMode="auto">
            <a:xfrm>
              <a:off x="4898" y="2585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43" name="Rectangle 208"/>
            <p:cNvSpPr>
              <a:spLocks noChangeArrowheads="1"/>
            </p:cNvSpPr>
            <p:nvPr/>
          </p:nvSpPr>
          <p:spPr bwMode="auto">
            <a:xfrm>
              <a:off x="5045" y="2585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44" name="Rectangle 209"/>
            <p:cNvSpPr>
              <a:spLocks noChangeArrowheads="1"/>
            </p:cNvSpPr>
            <p:nvPr/>
          </p:nvSpPr>
          <p:spPr bwMode="auto">
            <a:xfrm>
              <a:off x="5190" y="2585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45" name="Rectangle 210"/>
            <p:cNvSpPr>
              <a:spLocks noChangeArrowheads="1"/>
            </p:cNvSpPr>
            <p:nvPr/>
          </p:nvSpPr>
          <p:spPr bwMode="auto">
            <a:xfrm>
              <a:off x="4752" y="2413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46" name="Rectangle 211"/>
            <p:cNvSpPr>
              <a:spLocks noChangeArrowheads="1"/>
            </p:cNvSpPr>
            <p:nvPr/>
          </p:nvSpPr>
          <p:spPr bwMode="auto">
            <a:xfrm>
              <a:off x="4898" y="2413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47" name="Rectangle 212"/>
            <p:cNvSpPr>
              <a:spLocks noChangeArrowheads="1"/>
            </p:cNvSpPr>
            <p:nvPr/>
          </p:nvSpPr>
          <p:spPr bwMode="auto">
            <a:xfrm>
              <a:off x="5045" y="2413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48" name="Rectangle 213"/>
            <p:cNvSpPr>
              <a:spLocks noChangeArrowheads="1"/>
            </p:cNvSpPr>
            <p:nvPr/>
          </p:nvSpPr>
          <p:spPr bwMode="auto">
            <a:xfrm>
              <a:off x="5190" y="2413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49" name="Rectangle 214"/>
            <p:cNvSpPr>
              <a:spLocks noChangeArrowheads="1"/>
            </p:cNvSpPr>
            <p:nvPr/>
          </p:nvSpPr>
          <p:spPr bwMode="auto">
            <a:xfrm>
              <a:off x="3312" y="32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50" name="Rectangle 215"/>
            <p:cNvSpPr>
              <a:spLocks noChangeArrowheads="1"/>
            </p:cNvSpPr>
            <p:nvPr/>
          </p:nvSpPr>
          <p:spPr bwMode="auto">
            <a:xfrm>
              <a:off x="3458" y="32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51" name="Rectangle 216"/>
            <p:cNvSpPr>
              <a:spLocks noChangeArrowheads="1"/>
            </p:cNvSpPr>
            <p:nvPr/>
          </p:nvSpPr>
          <p:spPr bwMode="auto">
            <a:xfrm>
              <a:off x="3605" y="32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52" name="Rectangle 217"/>
            <p:cNvSpPr>
              <a:spLocks noChangeArrowheads="1"/>
            </p:cNvSpPr>
            <p:nvPr/>
          </p:nvSpPr>
          <p:spPr bwMode="auto">
            <a:xfrm>
              <a:off x="3897" y="32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53" name="Rectangle 218"/>
            <p:cNvSpPr>
              <a:spLocks noChangeArrowheads="1"/>
            </p:cNvSpPr>
            <p:nvPr/>
          </p:nvSpPr>
          <p:spPr bwMode="auto">
            <a:xfrm>
              <a:off x="3750" y="32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54" name="Rectangle 219"/>
            <p:cNvSpPr>
              <a:spLocks noChangeArrowheads="1"/>
            </p:cNvSpPr>
            <p:nvPr/>
          </p:nvSpPr>
          <p:spPr bwMode="auto">
            <a:xfrm>
              <a:off x="4043" y="32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55" name="Rectangle 220"/>
            <p:cNvSpPr>
              <a:spLocks noChangeArrowheads="1"/>
            </p:cNvSpPr>
            <p:nvPr/>
          </p:nvSpPr>
          <p:spPr bwMode="auto">
            <a:xfrm>
              <a:off x="4189" y="32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56" name="Rectangle 221"/>
            <p:cNvSpPr>
              <a:spLocks noChangeArrowheads="1"/>
            </p:cNvSpPr>
            <p:nvPr/>
          </p:nvSpPr>
          <p:spPr bwMode="auto">
            <a:xfrm>
              <a:off x="4481" y="32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57" name="Rectangle 222"/>
            <p:cNvSpPr>
              <a:spLocks noChangeArrowheads="1"/>
            </p:cNvSpPr>
            <p:nvPr/>
          </p:nvSpPr>
          <p:spPr bwMode="auto">
            <a:xfrm>
              <a:off x="4336" y="32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58" name="Rectangle 223"/>
            <p:cNvSpPr>
              <a:spLocks noChangeArrowheads="1"/>
            </p:cNvSpPr>
            <p:nvPr/>
          </p:nvSpPr>
          <p:spPr bwMode="auto">
            <a:xfrm>
              <a:off x="4628" y="32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59" name="Rectangle 224"/>
            <p:cNvSpPr>
              <a:spLocks noChangeArrowheads="1"/>
            </p:cNvSpPr>
            <p:nvPr/>
          </p:nvSpPr>
          <p:spPr bwMode="auto">
            <a:xfrm>
              <a:off x="3312" y="31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60" name="Rectangle 225"/>
            <p:cNvSpPr>
              <a:spLocks noChangeArrowheads="1"/>
            </p:cNvSpPr>
            <p:nvPr/>
          </p:nvSpPr>
          <p:spPr bwMode="auto">
            <a:xfrm>
              <a:off x="3458" y="31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61" name="Rectangle 226"/>
            <p:cNvSpPr>
              <a:spLocks noChangeArrowheads="1"/>
            </p:cNvSpPr>
            <p:nvPr/>
          </p:nvSpPr>
          <p:spPr bwMode="auto">
            <a:xfrm>
              <a:off x="3605" y="31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62" name="Rectangle 227"/>
            <p:cNvSpPr>
              <a:spLocks noChangeArrowheads="1"/>
            </p:cNvSpPr>
            <p:nvPr/>
          </p:nvSpPr>
          <p:spPr bwMode="auto">
            <a:xfrm>
              <a:off x="3897" y="31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63" name="Rectangle 228"/>
            <p:cNvSpPr>
              <a:spLocks noChangeArrowheads="1"/>
            </p:cNvSpPr>
            <p:nvPr/>
          </p:nvSpPr>
          <p:spPr bwMode="auto">
            <a:xfrm>
              <a:off x="3750" y="31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64" name="Rectangle 229"/>
            <p:cNvSpPr>
              <a:spLocks noChangeArrowheads="1"/>
            </p:cNvSpPr>
            <p:nvPr/>
          </p:nvSpPr>
          <p:spPr bwMode="auto">
            <a:xfrm>
              <a:off x="4043" y="31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65" name="Rectangle 230"/>
            <p:cNvSpPr>
              <a:spLocks noChangeArrowheads="1"/>
            </p:cNvSpPr>
            <p:nvPr/>
          </p:nvSpPr>
          <p:spPr bwMode="auto">
            <a:xfrm>
              <a:off x="4189" y="31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66" name="Rectangle 231"/>
            <p:cNvSpPr>
              <a:spLocks noChangeArrowheads="1"/>
            </p:cNvSpPr>
            <p:nvPr/>
          </p:nvSpPr>
          <p:spPr bwMode="auto">
            <a:xfrm>
              <a:off x="4481" y="31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67" name="Rectangle 232"/>
            <p:cNvSpPr>
              <a:spLocks noChangeArrowheads="1"/>
            </p:cNvSpPr>
            <p:nvPr/>
          </p:nvSpPr>
          <p:spPr bwMode="auto">
            <a:xfrm>
              <a:off x="4336" y="31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68" name="Rectangle 233"/>
            <p:cNvSpPr>
              <a:spLocks noChangeArrowheads="1"/>
            </p:cNvSpPr>
            <p:nvPr/>
          </p:nvSpPr>
          <p:spPr bwMode="auto">
            <a:xfrm>
              <a:off x="4628" y="31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69" name="Rectangle 234"/>
            <p:cNvSpPr>
              <a:spLocks noChangeArrowheads="1"/>
            </p:cNvSpPr>
            <p:nvPr/>
          </p:nvSpPr>
          <p:spPr bwMode="auto">
            <a:xfrm>
              <a:off x="3312" y="2931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70" name="Rectangle 235"/>
            <p:cNvSpPr>
              <a:spLocks noChangeArrowheads="1"/>
            </p:cNvSpPr>
            <p:nvPr/>
          </p:nvSpPr>
          <p:spPr bwMode="auto">
            <a:xfrm>
              <a:off x="3458" y="2931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71" name="Rectangle 236"/>
            <p:cNvSpPr>
              <a:spLocks noChangeArrowheads="1"/>
            </p:cNvSpPr>
            <p:nvPr/>
          </p:nvSpPr>
          <p:spPr bwMode="auto">
            <a:xfrm>
              <a:off x="3605" y="2931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72" name="Rectangle 237"/>
            <p:cNvSpPr>
              <a:spLocks noChangeArrowheads="1"/>
            </p:cNvSpPr>
            <p:nvPr/>
          </p:nvSpPr>
          <p:spPr bwMode="auto">
            <a:xfrm>
              <a:off x="3897" y="2931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73" name="Rectangle 238"/>
            <p:cNvSpPr>
              <a:spLocks noChangeArrowheads="1"/>
            </p:cNvSpPr>
            <p:nvPr/>
          </p:nvSpPr>
          <p:spPr bwMode="auto">
            <a:xfrm>
              <a:off x="3750" y="2931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74" name="Rectangle 239"/>
            <p:cNvSpPr>
              <a:spLocks noChangeArrowheads="1"/>
            </p:cNvSpPr>
            <p:nvPr/>
          </p:nvSpPr>
          <p:spPr bwMode="auto">
            <a:xfrm>
              <a:off x="4043" y="2931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75" name="Rectangle 240"/>
            <p:cNvSpPr>
              <a:spLocks noChangeArrowheads="1"/>
            </p:cNvSpPr>
            <p:nvPr/>
          </p:nvSpPr>
          <p:spPr bwMode="auto">
            <a:xfrm>
              <a:off x="4189" y="2931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76" name="Rectangle 241"/>
            <p:cNvSpPr>
              <a:spLocks noChangeArrowheads="1"/>
            </p:cNvSpPr>
            <p:nvPr/>
          </p:nvSpPr>
          <p:spPr bwMode="auto">
            <a:xfrm>
              <a:off x="4481" y="2931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77" name="Rectangle 242"/>
            <p:cNvSpPr>
              <a:spLocks noChangeArrowheads="1"/>
            </p:cNvSpPr>
            <p:nvPr/>
          </p:nvSpPr>
          <p:spPr bwMode="auto">
            <a:xfrm>
              <a:off x="4336" y="2931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78" name="Rectangle 243"/>
            <p:cNvSpPr>
              <a:spLocks noChangeArrowheads="1"/>
            </p:cNvSpPr>
            <p:nvPr/>
          </p:nvSpPr>
          <p:spPr bwMode="auto">
            <a:xfrm>
              <a:off x="4628" y="2931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79" name="Rectangle 244"/>
            <p:cNvSpPr>
              <a:spLocks noChangeArrowheads="1"/>
            </p:cNvSpPr>
            <p:nvPr/>
          </p:nvSpPr>
          <p:spPr bwMode="auto">
            <a:xfrm>
              <a:off x="4752" y="32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80" name="Rectangle 245"/>
            <p:cNvSpPr>
              <a:spLocks noChangeArrowheads="1"/>
            </p:cNvSpPr>
            <p:nvPr/>
          </p:nvSpPr>
          <p:spPr bwMode="auto">
            <a:xfrm>
              <a:off x="4898" y="32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81" name="Rectangle 246"/>
            <p:cNvSpPr>
              <a:spLocks noChangeArrowheads="1"/>
            </p:cNvSpPr>
            <p:nvPr/>
          </p:nvSpPr>
          <p:spPr bwMode="auto">
            <a:xfrm>
              <a:off x="5045" y="32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82" name="Rectangle 247"/>
            <p:cNvSpPr>
              <a:spLocks noChangeArrowheads="1"/>
            </p:cNvSpPr>
            <p:nvPr/>
          </p:nvSpPr>
          <p:spPr bwMode="auto">
            <a:xfrm>
              <a:off x="5190" y="32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83" name="Rectangle 248"/>
            <p:cNvSpPr>
              <a:spLocks noChangeArrowheads="1"/>
            </p:cNvSpPr>
            <p:nvPr/>
          </p:nvSpPr>
          <p:spPr bwMode="auto">
            <a:xfrm>
              <a:off x="4752" y="31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84" name="Rectangle 249"/>
            <p:cNvSpPr>
              <a:spLocks noChangeArrowheads="1"/>
            </p:cNvSpPr>
            <p:nvPr/>
          </p:nvSpPr>
          <p:spPr bwMode="auto">
            <a:xfrm>
              <a:off x="4898" y="31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85" name="Rectangle 250"/>
            <p:cNvSpPr>
              <a:spLocks noChangeArrowheads="1"/>
            </p:cNvSpPr>
            <p:nvPr/>
          </p:nvSpPr>
          <p:spPr bwMode="auto">
            <a:xfrm>
              <a:off x="5045" y="31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86" name="Rectangle 251"/>
            <p:cNvSpPr>
              <a:spLocks noChangeArrowheads="1"/>
            </p:cNvSpPr>
            <p:nvPr/>
          </p:nvSpPr>
          <p:spPr bwMode="auto">
            <a:xfrm>
              <a:off x="5190" y="31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87" name="Rectangle 252"/>
            <p:cNvSpPr>
              <a:spLocks noChangeArrowheads="1"/>
            </p:cNvSpPr>
            <p:nvPr/>
          </p:nvSpPr>
          <p:spPr bwMode="auto">
            <a:xfrm>
              <a:off x="4752" y="2931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88" name="Rectangle 253"/>
            <p:cNvSpPr>
              <a:spLocks noChangeArrowheads="1"/>
            </p:cNvSpPr>
            <p:nvPr/>
          </p:nvSpPr>
          <p:spPr bwMode="auto">
            <a:xfrm>
              <a:off x="4898" y="2931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89" name="Rectangle 254"/>
            <p:cNvSpPr>
              <a:spLocks noChangeArrowheads="1"/>
            </p:cNvSpPr>
            <p:nvPr/>
          </p:nvSpPr>
          <p:spPr bwMode="auto">
            <a:xfrm>
              <a:off x="5045" y="2931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390" name="Rectangle 255"/>
            <p:cNvSpPr>
              <a:spLocks noChangeArrowheads="1"/>
            </p:cNvSpPr>
            <p:nvPr/>
          </p:nvSpPr>
          <p:spPr bwMode="auto">
            <a:xfrm>
              <a:off x="5190" y="2931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4580" name="Group 256"/>
          <p:cNvGrpSpPr>
            <a:grpSpLocks/>
          </p:cNvGrpSpPr>
          <p:nvPr/>
        </p:nvGrpSpPr>
        <p:grpSpPr bwMode="auto">
          <a:xfrm>
            <a:off x="2133600" y="528639"/>
            <a:ext cx="3214688" cy="4941887"/>
            <a:chOff x="384" y="333"/>
            <a:chExt cx="2025" cy="3113"/>
          </a:xfrm>
        </p:grpSpPr>
        <p:grpSp>
          <p:nvGrpSpPr>
            <p:cNvPr id="25010" name="Group 257"/>
            <p:cNvGrpSpPr>
              <a:grpSpLocks/>
            </p:cNvGrpSpPr>
            <p:nvPr/>
          </p:nvGrpSpPr>
          <p:grpSpPr bwMode="auto">
            <a:xfrm>
              <a:off x="384" y="333"/>
              <a:ext cx="2025" cy="3113"/>
              <a:chOff x="384" y="333"/>
              <a:chExt cx="2025" cy="3113"/>
            </a:xfrm>
          </p:grpSpPr>
          <p:sp>
            <p:nvSpPr>
              <p:cNvPr id="25012" name="Rectangle 258"/>
              <p:cNvSpPr>
                <a:spLocks noChangeArrowheads="1"/>
              </p:cNvSpPr>
              <p:nvPr/>
            </p:nvSpPr>
            <p:spPr bwMode="auto">
              <a:xfrm>
                <a:off x="384" y="33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13" name="Rectangle 259"/>
              <p:cNvSpPr>
                <a:spLocks noChangeArrowheads="1"/>
              </p:cNvSpPr>
              <p:nvPr/>
            </p:nvSpPr>
            <p:spPr bwMode="auto">
              <a:xfrm>
                <a:off x="530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14" name="Rectangle 260"/>
              <p:cNvSpPr>
                <a:spLocks noChangeArrowheads="1"/>
              </p:cNvSpPr>
              <p:nvPr/>
            </p:nvSpPr>
            <p:spPr bwMode="auto">
              <a:xfrm>
                <a:off x="677" y="33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15" name="Rectangle 261"/>
              <p:cNvSpPr>
                <a:spLocks noChangeArrowheads="1"/>
              </p:cNvSpPr>
              <p:nvPr/>
            </p:nvSpPr>
            <p:spPr bwMode="auto">
              <a:xfrm>
                <a:off x="969" y="33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16" name="Rectangle 262"/>
              <p:cNvSpPr>
                <a:spLocks noChangeArrowheads="1"/>
              </p:cNvSpPr>
              <p:nvPr/>
            </p:nvSpPr>
            <p:spPr bwMode="auto">
              <a:xfrm>
                <a:off x="822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17" name="Rectangle 263"/>
              <p:cNvSpPr>
                <a:spLocks noChangeArrowheads="1"/>
              </p:cNvSpPr>
              <p:nvPr/>
            </p:nvSpPr>
            <p:spPr bwMode="auto">
              <a:xfrm>
                <a:off x="1115" y="33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18" name="Rectangle 264"/>
              <p:cNvSpPr>
                <a:spLocks noChangeArrowheads="1"/>
              </p:cNvSpPr>
              <p:nvPr/>
            </p:nvSpPr>
            <p:spPr bwMode="auto">
              <a:xfrm>
                <a:off x="1261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19" name="Rectangle 265"/>
              <p:cNvSpPr>
                <a:spLocks noChangeArrowheads="1"/>
              </p:cNvSpPr>
              <p:nvPr/>
            </p:nvSpPr>
            <p:spPr bwMode="auto">
              <a:xfrm>
                <a:off x="1553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20" name="Rectangle 266"/>
              <p:cNvSpPr>
                <a:spLocks noChangeArrowheads="1"/>
              </p:cNvSpPr>
              <p:nvPr/>
            </p:nvSpPr>
            <p:spPr bwMode="auto">
              <a:xfrm>
                <a:off x="1408" y="33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21" name="Rectangle 267"/>
              <p:cNvSpPr>
                <a:spLocks noChangeArrowheads="1"/>
              </p:cNvSpPr>
              <p:nvPr/>
            </p:nvSpPr>
            <p:spPr bwMode="auto">
              <a:xfrm>
                <a:off x="1700" y="33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22" name="Rectangle 268"/>
              <p:cNvSpPr>
                <a:spLocks noChangeArrowheads="1"/>
              </p:cNvSpPr>
              <p:nvPr/>
            </p:nvSpPr>
            <p:spPr bwMode="auto">
              <a:xfrm>
                <a:off x="384" y="50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23" name="Rectangle 269"/>
              <p:cNvSpPr>
                <a:spLocks noChangeArrowheads="1"/>
              </p:cNvSpPr>
              <p:nvPr/>
            </p:nvSpPr>
            <p:spPr bwMode="auto">
              <a:xfrm>
                <a:off x="530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24" name="Rectangle 270"/>
              <p:cNvSpPr>
                <a:spLocks noChangeArrowheads="1"/>
              </p:cNvSpPr>
              <p:nvPr/>
            </p:nvSpPr>
            <p:spPr bwMode="auto">
              <a:xfrm>
                <a:off x="677" y="50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25" name="Rectangle 271"/>
              <p:cNvSpPr>
                <a:spLocks noChangeArrowheads="1"/>
              </p:cNvSpPr>
              <p:nvPr/>
            </p:nvSpPr>
            <p:spPr bwMode="auto">
              <a:xfrm>
                <a:off x="969" y="50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26" name="Rectangle 272"/>
              <p:cNvSpPr>
                <a:spLocks noChangeArrowheads="1"/>
              </p:cNvSpPr>
              <p:nvPr/>
            </p:nvSpPr>
            <p:spPr bwMode="auto">
              <a:xfrm>
                <a:off x="822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27" name="Rectangle 273"/>
              <p:cNvSpPr>
                <a:spLocks noChangeArrowheads="1"/>
              </p:cNvSpPr>
              <p:nvPr/>
            </p:nvSpPr>
            <p:spPr bwMode="auto">
              <a:xfrm>
                <a:off x="1115" y="50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28" name="Rectangle 274"/>
              <p:cNvSpPr>
                <a:spLocks noChangeArrowheads="1"/>
              </p:cNvSpPr>
              <p:nvPr/>
            </p:nvSpPr>
            <p:spPr bwMode="auto">
              <a:xfrm>
                <a:off x="1261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29" name="Rectangle 275"/>
              <p:cNvSpPr>
                <a:spLocks noChangeArrowheads="1"/>
              </p:cNvSpPr>
              <p:nvPr/>
            </p:nvSpPr>
            <p:spPr bwMode="auto">
              <a:xfrm>
                <a:off x="1553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30" name="Rectangle 276"/>
              <p:cNvSpPr>
                <a:spLocks noChangeArrowheads="1"/>
              </p:cNvSpPr>
              <p:nvPr/>
            </p:nvSpPr>
            <p:spPr bwMode="auto">
              <a:xfrm>
                <a:off x="1408" y="50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31" name="Rectangle 277"/>
              <p:cNvSpPr>
                <a:spLocks noChangeArrowheads="1"/>
              </p:cNvSpPr>
              <p:nvPr/>
            </p:nvSpPr>
            <p:spPr bwMode="auto">
              <a:xfrm>
                <a:off x="1700" y="50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32" name="Rectangle 278"/>
              <p:cNvSpPr>
                <a:spLocks noChangeArrowheads="1"/>
              </p:cNvSpPr>
              <p:nvPr/>
            </p:nvSpPr>
            <p:spPr bwMode="auto">
              <a:xfrm>
                <a:off x="384" y="682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33" name="Rectangle 279"/>
              <p:cNvSpPr>
                <a:spLocks noChangeArrowheads="1"/>
              </p:cNvSpPr>
              <p:nvPr/>
            </p:nvSpPr>
            <p:spPr bwMode="auto">
              <a:xfrm>
                <a:off x="530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34" name="Rectangle 280"/>
              <p:cNvSpPr>
                <a:spLocks noChangeArrowheads="1"/>
              </p:cNvSpPr>
              <p:nvPr/>
            </p:nvSpPr>
            <p:spPr bwMode="auto">
              <a:xfrm>
                <a:off x="677" y="682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35" name="Rectangle 281"/>
              <p:cNvSpPr>
                <a:spLocks noChangeArrowheads="1"/>
              </p:cNvSpPr>
              <p:nvPr/>
            </p:nvSpPr>
            <p:spPr bwMode="auto">
              <a:xfrm>
                <a:off x="969" y="682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36" name="Rectangle 282"/>
              <p:cNvSpPr>
                <a:spLocks noChangeArrowheads="1"/>
              </p:cNvSpPr>
              <p:nvPr/>
            </p:nvSpPr>
            <p:spPr bwMode="auto">
              <a:xfrm>
                <a:off x="822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37" name="Rectangle 283"/>
              <p:cNvSpPr>
                <a:spLocks noChangeArrowheads="1"/>
              </p:cNvSpPr>
              <p:nvPr/>
            </p:nvSpPr>
            <p:spPr bwMode="auto">
              <a:xfrm>
                <a:off x="1115" y="682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38" name="Rectangle 284"/>
              <p:cNvSpPr>
                <a:spLocks noChangeArrowheads="1"/>
              </p:cNvSpPr>
              <p:nvPr/>
            </p:nvSpPr>
            <p:spPr bwMode="auto">
              <a:xfrm>
                <a:off x="1261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39" name="Rectangle 285"/>
              <p:cNvSpPr>
                <a:spLocks noChangeArrowheads="1"/>
              </p:cNvSpPr>
              <p:nvPr/>
            </p:nvSpPr>
            <p:spPr bwMode="auto">
              <a:xfrm>
                <a:off x="1553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40" name="Rectangle 286"/>
              <p:cNvSpPr>
                <a:spLocks noChangeArrowheads="1"/>
              </p:cNvSpPr>
              <p:nvPr/>
            </p:nvSpPr>
            <p:spPr bwMode="auto">
              <a:xfrm>
                <a:off x="1408" y="682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41" name="Rectangle 287"/>
              <p:cNvSpPr>
                <a:spLocks noChangeArrowheads="1"/>
              </p:cNvSpPr>
              <p:nvPr/>
            </p:nvSpPr>
            <p:spPr bwMode="auto">
              <a:xfrm>
                <a:off x="1700" y="682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42" name="Rectangle 288"/>
              <p:cNvSpPr>
                <a:spLocks noChangeArrowheads="1"/>
              </p:cNvSpPr>
              <p:nvPr/>
            </p:nvSpPr>
            <p:spPr bwMode="auto">
              <a:xfrm>
                <a:off x="384" y="1718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43" name="Rectangle 289"/>
              <p:cNvSpPr>
                <a:spLocks noChangeArrowheads="1"/>
              </p:cNvSpPr>
              <p:nvPr/>
            </p:nvSpPr>
            <p:spPr bwMode="auto">
              <a:xfrm>
                <a:off x="530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44" name="Rectangle 290"/>
              <p:cNvSpPr>
                <a:spLocks noChangeArrowheads="1"/>
              </p:cNvSpPr>
              <p:nvPr/>
            </p:nvSpPr>
            <p:spPr bwMode="auto">
              <a:xfrm>
                <a:off x="677" y="1718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45" name="Rectangle 291"/>
              <p:cNvSpPr>
                <a:spLocks noChangeArrowheads="1"/>
              </p:cNvSpPr>
              <p:nvPr/>
            </p:nvSpPr>
            <p:spPr bwMode="auto">
              <a:xfrm>
                <a:off x="969" y="1718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46" name="Rectangle 292"/>
              <p:cNvSpPr>
                <a:spLocks noChangeArrowheads="1"/>
              </p:cNvSpPr>
              <p:nvPr/>
            </p:nvSpPr>
            <p:spPr bwMode="auto">
              <a:xfrm>
                <a:off x="822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47" name="Rectangle 293"/>
              <p:cNvSpPr>
                <a:spLocks noChangeArrowheads="1"/>
              </p:cNvSpPr>
              <p:nvPr/>
            </p:nvSpPr>
            <p:spPr bwMode="auto">
              <a:xfrm>
                <a:off x="1115" y="1718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48" name="Rectangle 294"/>
              <p:cNvSpPr>
                <a:spLocks noChangeArrowheads="1"/>
              </p:cNvSpPr>
              <p:nvPr/>
            </p:nvSpPr>
            <p:spPr bwMode="auto">
              <a:xfrm>
                <a:off x="1261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49" name="Rectangle 295"/>
              <p:cNvSpPr>
                <a:spLocks noChangeArrowheads="1"/>
              </p:cNvSpPr>
              <p:nvPr/>
            </p:nvSpPr>
            <p:spPr bwMode="auto">
              <a:xfrm>
                <a:off x="1553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50" name="Rectangle 296"/>
              <p:cNvSpPr>
                <a:spLocks noChangeArrowheads="1"/>
              </p:cNvSpPr>
              <p:nvPr/>
            </p:nvSpPr>
            <p:spPr bwMode="auto">
              <a:xfrm>
                <a:off x="1408" y="1718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51" name="Rectangle 297"/>
              <p:cNvSpPr>
                <a:spLocks noChangeArrowheads="1"/>
              </p:cNvSpPr>
              <p:nvPr/>
            </p:nvSpPr>
            <p:spPr bwMode="auto">
              <a:xfrm>
                <a:off x="1700" y="1718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52" name="Rectangle 298"/>
              <p:cNvSpPr>
                <a:spLocks noChangeArrowheads="1"/>
              </p:cNvSpPr>
              <p:nvPr/>
            </p:nvSpPr>
            <p:spPr bwMode="auto">
              <a:xfrm>
                <a:off x="384" y="85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53" name="Rectangle 299"/>
              <p:cNvSpPr>
                <a:spLocks noChangeArrowheads="1"/>
              </p:cNvSpPr>
              <p:nvPr/>
            </p:nvSpPr>
            <p:spPr bwMode="auto">
              <a:xfrm>
                <a:off x="530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54" name="Rectangle 300"/>
              <p:cNvSpPr>
                <a:spLocks noChangeArrowheads="1"/>
              </p:cNvSpPr>
              <p:nvPr/>
            </p:nvSpPr>
            <p:spPr bwMode="auto">
              <a:xfrm>
                <a:off x="677" y="85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55" name="Rectangle 301"/>
              <p:cNvSpPr>
                <a:spLocks noChangeArrowheads="1"/>
              </p:cNvSpPr>
              <p:nvPr/>
            </p:nvSpPr>
            <p:spPr bwMode="auto">
              <a:xfrm>
                <a:off x="969" y="85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56" name="Rectangle 302"/>
              <p:cNvSpPr>
                <a:spLocks noChangeArrowheads="1"/>
              </p:cNvSpPr>
              <p:nvPr/>
            </p:nvSpPr>
            <p:spPr bwMode="auto">
              <a:xfrm>
                <a:off x="822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57" name="Rectangle 303"/>
              <p:cNvSpPr>
                <a:spLocks noChangeArrowheads="1"/>
              </p:cNvSpPr>
              <p:nvPr/>
            </p:nvSpPr>
            <p:spPr bwMode="auto">
              <a:xfrm>
                <a:off x="1115" y="85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58" name="Rectangle 304"/>
              <p:cNvSpPr>
                <a:spLocks noChangeArrowheads="1"/>
              </p:cNvSpPr>
              <p:nvPr/>
            </p:nvSpPr>
            <p:spPr bwMode="auto">
              <a:xfrm>
                <a:off x="1261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59" name="Rectangle 305"/>
              <p:cNvSpPr>
                <a:spLocks noChangeArrowheads="1"/>
              </p:cNvSpPr>
              <p:nvPr/>
            </p:nvSpPr>
            <p:spPr bwMode="auto">
              <a:xfrm>
                <a:off x="1553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60" name="Rectangle 306"/>
              <p:cNvSpPr>
                <a:spLocks noChangeArrowheads="1"/>
              </p:cNvSpPr>
              <p:nvPr/>
            </p:nvSpPr>
            <p:spPr bwMode="auto">
              <a:xfrm>
                <a:off x="1408" y="85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61" name="Rectangle 307"/>
              <p:cNvSpPr>
                <a:spLocks noChangeArrowheads="1"/>
              </p:cNvSpPr>
              <p:nvPr/>
            </p:nvSpPr>
            <p:spPr bwMode="auto">
              <a:xfrm>
                <a:off x="1700" y="85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62" name="Rectangle 308"/>
              <p:cNvSpPr>
                <a:spLocks noChangeArrowheads="1"/>
              </p:cNvSpPr>
              <p:nvPr/>
            </p:nvSpPr>
            <p:spPr bwMode="auto">
              <a:xfrm>
                <a:off x="384" y="120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63" name="Rectangle 309"/>
              <p:cNvSpPr>
                <a:spLocks noChangeArrowheads="1"/>
              </p:cNvSpPr>
              <p:nvPr/>
            </p:nvSpPr>
            <p:spPr bwMode="auto">
              <a:xfrm>
                <a:off x="530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64" name="Rectangle 310"/>
              <p:cNvSpPr>
                <a:spLocks noChangeArrowheads="1"/>
              </p:cNvSpPr>
              <p:nvPr/>
            </p:nvSpPr>
            <p:spPr bwMode="auto">
              <a:xfrm>
                <a:off x="677" y="120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65" name="Rectangle 311"/>
              <p:cNvSpPr>
                <a:spLocks noChangeArrowheads="1"/>
              </p:cNvSpPr>
              <p:nvPr/>
            </p:nvSpPr>
            <p:spPr bwMode="auto">
              <a:xfrm>
                <a:off x="969" y="120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66" name="Rectangle 312"/>
              <p:cNvSpPr>
                <a:spLocks noChangeArrowheads="1"/>
              </p:cNvSpPr>
              <p:nvPr/>
            </p:nvSpPr>
            <p:spPr bwMode="auto">
              <a:xfrm>
                <a:off x="822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67" name="Rectangle 313"/>
              <p:cNvSpPr>
                <a:spLocks noChangeArrowheads="1"/>
              </p:cNvSpPr>
              <p:nvPr/>
            </p:nvSpPr>
            <p:spPr bwMode="auto">
              <a:xfrm>
                <a:off x="1115" y="120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68" name="Rectangle 314"/>
              <p:cNvSpPr>
                <a:spLocks noChangeArrowheads="1"/>
              </p:cNvSpPr>
              <p:nvPr/>
            </p:nvSpPr>
            <p:spPr bwMode="auto">
              <a:xfrm>
                <a:off x="1261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69" name="Rectangle 315"/>
              <p:cNvSpPr>
                <a:spLocks noChangeArrowheads="1"/>
              </p:cNvSpPr>
              <p:nvPr/>
            </p:nvSpPr>
            <p:spPr bwMode="auto">
              <a:xfrm>
                <a:off x="1553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70" name="Rectangle 316"/>
              <p:cNvSpPr>
                <a:spLocks noChangeArrowheads="1"/>
              </p:cNvSpPr>
              <p:nvPr/>
            </p:nvSpPr>
            <p:spPr bwMode="auto">
              <a:xfrm>
                <a:off x="1408" y="120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71" name="Rectangle 317"/>
              <p:cNvSpPr>
                <a:spLocks noChangeArrowheads="1"/>
              </p:cNvSpPr>
              <p:nvPr/>
            </p:nvSpPr>
            <p:spPr bwMode="auto">
              <a:xfrm>
                <a:off x="1700" y="120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72" name="Rectangle 318"/>
              <p:cNvSpPr>
                <a:spLocks noChangeArrowheads="1"/>
              </p:cNvSpPr>
              <p:nvPr/>
            </p:nvSpPr>
            <p:spPr bwMode="auto">
              <a:xfrm>
                <a:off x="384" y="102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73" name="Rectangle 319"/>
              <p:cNvSpPr>
                <a:spLocks noChangeArrowheads="1"/>
              </p:cNvSpPr>
              <p:nvPr/>
            </p:nvSpPr>
            <p:spPr bwMode="auto">
              <a:xfrm>
                <a:off x="530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74" name="Rectangle 320"/>
              <p:cNvSpPr>
                <a:spLocks noChangeArrowheads="1"/>
              </p:cNvSpPr>
              <p:nvPr/>
            </p:nvSpPr>
            <p:spPr bwMode="auto">
              <a:xfrm>
                <a:off x="677" y="102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75" name="Rectangle 321"/>
              <p:cNvSpPr>
                <a:spLocks noChangeArrowheads="1"/>
              </p:cNvSpPr>
              <p:nvPr/>
            </p:nvSpPr>
            <p:spPr bwMode="auto">
              <a:xfrm>
                <a:off x="969" y="102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76" name="Rectangle 322"/>
              <p:cNvSpPr>
                <a:spLocks noChangeArrowheads="1"/>
              </p:cNvSpPr>
              <p:nvPr/>
            </p:nvSpPr>
            <p:spPr bwMode="auto">
              <a:xfrm>
                <a:off x="822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77" name="Rectangle 323"/>
              <p:cNvSpPr>
                <a:spLocks noChangeArrowheads="1"/>
              </p:cNvSpPr>
              <p:nvPr/>
            </p:nvSpPr>
            <p:spPr bwMode="auto">
              <a:xfrm>
                <a:off x="1115" y="102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78" name="Rectangle 324"/>
              <p:cNvSpPr>
                <a:spLocks noChangeArrowheads="1"/>
              </p:cNvSpPr>
              <p:nvPr/>
            </p:nvSpPr>
            <p:spPr bwMode="auto">
              <a:xfrm>
                <a:off x="1261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79" name="Rectangle 325"/>
              <p:cNvSpPr>
                <a:spLocks noChangeArrowheads="1"/>
              </p:cNvSpPr>
              <p:nvPr/>
            </p:nvSpPr>
            <p:spPr bwMode="auto">
              <a:xfrm>
                <a:off x="1553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80" name="Rectangle 326"/>
              <p:cNvSpPr>
                <a:spLocks noChangeArrowheads="1"/>
              </p:cNvSpPr>
              <p:nvPr/>
            </p:nvSpPr>
            <p:spPr bwMode="auto">
              <a:xfrm>
                <a:off x="1408" y="102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81" name="Rectangle 327"/>
              <p:cNvSpPr>
                <a:spLocks noChangeArrowheads="1"/>
              </p:cNvSpPr>
              <p:nvPr/>
            </p:nvSpPr>
            <p:spPr bwMode="auto">
              <a:xfrm>
                <a:off x="1700" y="102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82" name="Rectangle 328"/>
              <p:cNvSpPr>
                <a:spLocks noChangeArrowheads="1"/>
              </p:cNvSpPr>
              <p:nvPr/>
            </p:nvSpPr>
            <p:spPr bwMode="auto">
              <a:xfrm>
                <a:off x="384" y="1546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83" name="Rectangle 329"/>
              <p:cNvSpPr>
                <a:spLocks noChangeArrowheads="1"/>
              </p:cNvSpPr>
              <p:nvPr/>
            </p:nvSpPr>
            <p:spPr bwMode="auto">
              <a:xfrm>
                <a:off x="530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84" name="Rectangle 330"/>
              <p:cNvSpPr>
                <a:spLocks noChangeArrowheads="1"/>
              </p:cNvSpPr>
              <p:nvPr/>
            </p:nvSpPr>
            <p:spPr bwMode="auto">
              <a:xfrm>
                <a:off x="677" y="1546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85" name="Rectangle 331"/>
              <p:cNvSpPr>
                <a:spLocks noChangeArrowheads="1"/>
              </p:cNvSpPr>
              <p:nvPr/>
            </p:nvSpPr>
            <p:spPr bwMode="auto">
              <a:xfrm>
                <a:off x="969" y="1546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86" name="Rectangle 332"/>
              <p:cNvSpPr>
                <a:spLocks noChangeArrowheads="1"/>
              </p:cNvSpPr>
              <p:nvPr/>
            </p:nvSpPr>
            <p:spPr bwMode="auto">
              <a:xfrm>
                <a:off x="822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87" name="Rectangle 333"/>
              <p:cNvSpPr>
                <a:spLocks noChangeArrowheads="1"/>
              </p:cNvSpPr>
              <p:nvPr/>
            </p:nvSpPr>
            <p:spPr bwMode="auto">
              <a:xfrm>
                <a:off x="1115" y="1546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88" name="Rectangle 334"/>
              <p:cNvSpPr>
                <a:spLocks noChangeArrowheads="1"/>
              </p:cNvSpPr>
              <p:nvPr/>
            </p:nvSpPr>
            <p:spPr bwMode="auto">
              <a:xfrm>
                <a:off x="1261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89" name="Rectangle 335"/>
              <p:cNvSpPr>
                <a:spLocks noChangeArrowheads="1"/>
              </p:cNvSpPr>
              <p:nvPr/>
            </p:nvSpPr>
            <p:spPr bwMode="auto">
              <a:xfrm>
                <a:off x="1553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0" name="Rectangle 336"/>
              <p:cNvSpPr>
                <a:spLocks noChangeArrowheads="1"/>
              </p:cNvSpPr>
              <p:nvPr/>
            </p:nvSpPr>
            <p:spPr bwMode="auto">
              <a:xfrm>
                <a:off x="1408" y="1546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1" name="Rectangle 337"/>
              <p:cNvSpPr>
                <a:spLocks noChangeArrowheads="1"/>
              </p:cNvSpPr>
              <p:nvPr/>
            </p:nvSpPr>
            <p:spPr bwMode="auto">
              <a:xfrm>
                <a:off x="1700" y="1546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2" name="Rectangle 338"/>
              <p:cNvSpPr>
                <a:spLocks noChangeArrowheads="1"/>
              </p:cNvSpPr>
              <p:nvPr/>
            </p:nvSpPr>
            <p:spPr bwMode="auto">
              <a:xfrm>
                <a:off x="384" y="137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3" name="Rectangle 339"/>
              <p:cNvSpPr>
                <a:spLocks noChangeArrowheads="1"/>
              </p:cNvSpPr>
              <p:nvPr/>
            </p:nvSpPr>
            <p:spPr bwMode="auto">
              <a:xfrm>
                <a:off x="530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4" name="Rectangle 340"/>
              <p:cNvSpPr>
                <a:spLocks noChangeArrowheads="1"/>
              </p:cNvSpPr>
              <p:nvPr/>
            </p:nvSpPr>
            <p:spPr bwMode="auto">
              <a:xfrm>
                <a:off x="677" y="137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5" name="Rectangle 341"/>
              <p:cNvSpPr>
                <a:spLocks noChangeArrowheads="1"/>
              </p:cNvSpPr>
              <p:nvPr/>
            </p:nvSpPr>
            <p:spPr bwMode="auto">
              <a:xfrm>
                <a:off x="969" y="137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6" name="Rectangle 342"/>
              <p:cNvSpPr>
                <a:spLocks noChangeArrowheads="1"/>
              </p:cNvSpPr>
              <p:nvPr/>
            </p:nvSpPr>
            <p:spPr bwMode="auto">
              <a:xfrm>
                <a:off x="822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7" name="Rectangle 343"/>
              <p:cNvSpPr>
                <a:spLocks noChangeArrowheads="1"/>
              </p:cNvSpPr>
              <p:nvPr/>
            </p:nvSpPr>
            <p:spPr bwMode="auto">
              <a:xfrm>
                <a:off x="1115" y="137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8" name="Rectangle 344"/>
              <p:cNvSpPr>
                <a:spLocks noChangeArrowheads="1"/>
              </p:cNvSpPr>
              <p:nvPr/>
            </p:nvSpPr>
            <p:spPr bwMode="auto">
              <a:xfrm>
                <a:off x="1261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9" name="Rectangle 345"/>
              <p:cNvSpPr>
                <a:spLocks noChangeArrowheads="1"/>
              </p:cNvSpPr>
              <p:nvPr/>
            </p:nvSpPr>
            <p:spPr bwMode="auto">
              <a:xfrm>
                <a:off x="1553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00" name="Rectangle 346"/>
              <p:cNvSpPr>
                <a:spLocks noChangeArrowheads="1"/>
              </p:cNvSpPr>
              <p:nvPr/>
            </p:nvSpPr>
            <p:spPr bwMode="auto">
              <a:xfrm>
                <a:off x="1408" y="137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01" name="Rectangle 347"/>
              <p:cNvSpPr>
                <a:spLocks noChangeArrowheads="1"/>
              </p:cNvSpPr>
              <p:nvPr/>
            </p:nvSpPr>
            <p:spPr bwMode="auto">
              <a:xfrm>
                <a:off x="1700" y="137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02" name="Rectangle 348"/>
              <p:cNvSpPr>
                <a:spLocks noChangeArrowheads="1"/>
              </p:cNvSpPr>
              <p:nvPr/>
            </p:nvSpPr>
            <p:spPr bwMode="auto">
              <a:xfrm>
                <a:off x="384" y="189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03" name="Rectangle 349"/>
              <p:cNvSpPr>
                <a:spLocks noChangeArrowheads="1"/>
              </p:cNvSpPr>
              <p:nvPr/>
            </p:nvSpPr>
            <p:spPr bwMode="auto">
              <a:xfrm>
                <a:off x="530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04" name="Rectangle 350"/>
              <p:cNvSpPr>
                <a:spLocks noChangeArrowheads="1"/>
              </p:cNvSpPr>
              <p:nvPr/>
            </p:nvSpPr>
            <p:spPr bwMode="auto">
              <a:xfrm>
                <a:off x="677" y="189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05" name="Rectangle 351"/>
              <p:cNvSpPr>
                <a:spLocks noChangeArrowheads="1"/>
              </p:cNvSpPr>
              <p:nvPr/>
            </p:nvSpPr>
            <p:spPr bwMode="auto">
              <a:xfrm>
                <a:off x="969" y="189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06" name="Rectangle 352"/>
              <p:cNvSpPr>
                <a:spLocks noChangeArrowheads="1"/>
              </p:cNvSpPr>
              <p:nvPr/>
            </p:nvSpPr>
            <p:spPr bwMode="auto">
              <a:xfrm>
                <a:off x="822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07" name="Rectangle 353"/>
              <p:cNvSpPr>
                <a:spLocks noChangeArrowheads="1"/>
              </p:cNvSpPr>
              <p:nvPr/>
            </p:nvSpPr>
            <p:spPr bwMode="auto">
              <a:xfrm>
                <a:off x="1115" y="189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08" name="Rectangle 354"/>
              <p:cNvSpPr>
                <a:spLocks noChangeArrowheads="1"/>
              </p:cNvSpPr>
              <p:nvPr/>
            </p:nvSpPr>
            <p:spPr bwMode="auto">
              <a:xfrm>
                <a:off x="1261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09" name="Rectangle 355"/>
              <p:cNvSpPr>
                <a:spLocks noChangeArrowheads="1"/>
              </p:cNvSpPr>
              <p:nvPr/>
            </p:nvSpPr>
            <p:spPr bwMode="auto">
              <a:xfrm>
                <a:off x="1553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10" name="Rectangle 356"/>
              <p:cNvSpPr>
                <a:spLocks noChangeArrowheads="1"/>
              </p:cNvSpPr>
              <p:nvPr/>
            </p:nvSpPr>
            <p:spPr bwMode="auto">
              <a:xfrm>
                <a:off x="1408" y="189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11" name="Rectangle 357"/>
              <p:cNvSpPr>
                <a:spLocks noChangeArrowheads="1"/>
              </p:cNvSpPr>
              <p:nvPr/>
            </p:nvSpPr>
            <p:spPr bwMode="auto">
              <a:xfrm>
                <a:off x="1700" y="189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12" name="Rectangle 358"/>
              <p:cNvSpPr>
                <a:spLocks noChangeArrowheads="1"/>
              </p:cNvSpPr>
              <p:nvPr/>
            </p:nvSpPr>
            <p:spPr bwMode="auto">
              <a:xfrm>
                <a:off x="384" y="223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13" name="Rectangle 359"/>
              <p:cNvSpPr>
                <a:spLocks noChangeArrowheads="1"/>
              </p:cNvSpPr>
              <p:nvPr/>
            </p:nvSpPr>
            <p:spPr bwMode="auto">
              <a:xfrm>
                <a:off x="530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14" name="Rectangle 360"/>
              <p:cNvSpPr>
                <a:spLocks noChangeArrowheads="1"/>
              </p:cNvSpPr>
              <p:nvPr/>
            </p:nvSpPr>
            <p:spPr bwMode="auto">
              <a:xfrm>
                <a:off x="677" y="223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15" name="Rectangle 361"/>
              <p:cNvSpPr>
                <a:spLocks noChangeArrowheads="1"/>
              </p:cNvSpPr>
              <p:nvPr/>
            </p:nvSpPr>
            <p:spPr bwMode="auto">
              <a:xfrm>
                <a:off x="969" y="223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16" name="Rectangle 362"/>
              <p:cNvSpPr>
                <a:spLocks noChangeArrowheads="1"/>
              </p:cNvSpPr>
              <p:nvPr/>
            </p:nvSpPr>
            <p:spPr bwMode="auto">
              <a:xfrm>
                <a:off x="822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17" name="Rectangle 363"/>
              <p:cNvSpPr>
                <a:spLocks noChangeArrowheads="1"/>
              </p:cNvSpPr>
              <p:nvPr/>
            </p:nvSpPr>
            <p:spPr bwMode="auto">
              <a:xfrm>
                <a:off x="1115" y="223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18" name="Rectangle 364"/>
              <p:cNvSpPr>
                <a:spLocks noChangeArrowheads="1"/>
              </p:cNvSpPr>
              <p:nvPr/>
            </p:nvSpPr>
            <p:spPr bwMode="auto">
              <a:xfrm>
                <a:off x="1261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19" name="Rectangle 365"/>
              <p:cNvSpPr>
                <a:spLocks noChangeArrowheads="1"/>
              </p:cNvSpPr>
              <p:nvPr/>
            </p:nvSpPr>
            <p:spPr bwMode="auto">
              <a:xfrm>
                <a:off x="1553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20" name="Rectangle 366"/>
              <p:cNvSpPr>
                <a:spLocks noChangeArrowheads="1"/>
              </p:cNvSpPr>
              <p:nvPr/>
            </p:nvSpPr>
            <p:spPr bwMode="auto">
              <a:xfrm>
                <a:off x="1408" y="223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21" name="Rectangle 367"/>
              <p:cNvSpPr>
                <a:spLocks noChangeArrowheads="1"/>
              </p:cNvSpPr>
              <p:nvPr/>
            </p:nvSpPr>
            <p:spPr bwMode="auto">
              <a:xfrm>
                <a:off x="1700" y="223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22" name="Rectangle 368"/>
              <p:cNvSpPr>
                <a:spLocks noChangeArrowheads="1"/>
              </p:cNvSpPr>
              <p:nvPr/>
            </p:nvSpPr>
            <p:spPr bwMode="auto">
              <a:xfrm>
                <a:off x="384" y="206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23" name="Rectangle 369"/>
              <p:cNvSpPr>
                <a:spLocks noChangeArrowheads="1"/>
              </p:cNvSpPr>
              <p:nvPr/>
            </p:nvSpPr>
            <p:spPr bwMode="auto">
              <a:xfrm>
                <a:off x="530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24" name="Rectangle 370"/>
              <p:cNvSpPr>
                <a:spLocks noChangeArrowheads="1"/>
              </p:cNvSpPr>
              <p:nvPr/>
            </p:nvSpPr>
            <p:spPr bwMode="auto">
              <a:xfrm>
                <a:off x="677" y="206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25" name="Rectangle 371"/>
              <p:cNvSpPr>
                <a:spLocks noChangeArrowheads="1"/>
              </p:cNvSpPr>
              <p:nvPr/>
            </p:nvSpPr>
            <p:spPr bwMode="auto">
              <a:xfrm>
                <a:off x="969" y="206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26" name="Rectangle 372"/>
              <p:cNvSpPr>
                <a:spLocks noChangeArrowheads="1"/>
              </p:cNvSpPr>
              <p:nvPr/>
            </p:nvSpPr>
            <p:spPr bwMode="auto">
              <a:xfrm>
                <a:off x="822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27" name="Rectangle 373"/>
              <p:cNvSpPr>
                <a:spLocks noChangeArrowheads="1"/>
              </p:cNvSpPr>
              <p:nvPr/>
            </p:nvSpPr>
            <p:spPr bwMode="auto">
              <a:xfrm>
                <a:off x="1115" y="206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28" name="Rectangle 374"/>
              <p:cNvSpPr>
                <a:spLocks noChangeArrowheads="1"/>
              </p:cNvSpPr>
              <p:nvPr/>
            </p:nvSpPr>
            <p:spPr bwMode="auto">
              <a:xfrm>
                <a:off x="1261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29" name="Rectangle 375"/>
              <p:cNvSpPr>
                <a:spLocks noChangeArrowheads="1"/>
              </p:cNvSpPr>
              <p:nvPr/>
            </p:nvSpPr>
            <p:spPr bwMode="auto">
              <a:xfrm>
                <a:off x="1553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30" name="Rectangle 376"/>
              <p:cNvSpPr>
                <a:spLocks noChangeArrowheads="1"/>
              </p:cNvSpPr>
              <p:nvPr/>
            </p:nvSpPr>
            <p:spPr bwMode="auto">
              <a:xfrm>
                <a:off x="1408" y="206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31" name="Rectangle 377"/>
              <p:cNvSpPr>
                <a:spLocks noChangeArrowheads="1"/>
              </p:cNvSpPr>
              <p:nvPr/>
            </p:nvSpPr>
            <p:spPr bwMode="auto">
              <a:xfrm>
                <a:off x="1700" y="206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32" name="Rectangle 378"/>
              <p:cNvSpPr>
                <a:spLocks noChangeArrowheads="1"/>
              </p:cNvSpPr>
              <p:nvPr/>
            </p:nvSpPr>
            <p:spPr bwMode="auto">
              <a:xfrm>
                <a:off x="384" y="275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33" name="Rectangle 379"/>
              <p:cNvSpPr>
                <a:spLocks noChangeArrowheads="1"/>
              </p:cNvSpPr>
              <p:nvPr/>
            </p:nvSpPr>
            <p:spPr bwMode="auto">
              <a:xfrm>
                <a:off x="530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34" name="Rectangle 380"/>
              <p:cNvSpPr>
                <a:spLocks noChangeArrowheads="1"/>
              </p:cNvSpPr>
              <p:nvPr/>
            </p:nvSpPr>
            <p:spPr bwMode="auto">
              <a:xfrm>
                <a:off x="677" y="2755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35" name="Rectangle 381"/>
              <p:cNvSpPr>
                <a:spLocks noChangeArrowheads="1"/>
              </p:cNvSpPr>
              <p:nvPr/>
            </p:nvSpPr>
            <p:spPr bwMode="auto">
              <a:xfrm>
                <a:off x="969" y="275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36" name="Rectangle 382"/>
              <p:cNvSpPr>
                <a:spLocks noChangeArrowheads="1"/>
              </p:cNvSpPr>
              <p:nvPr/>
            </p:nvSpPr>
            <p:spPr bwMode="auto">
              <a:xfrm>
                <a:off x="822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37" name="Rectangle 383"/>
              <p:cNvSpPr>
                <a:spLocks noChangeArrowheads="1"/>
              </p:cNvSpPr>
              <p:nvPr/>
            </p:nvSpPr>
            <p:spPr bwMode="auto">
              <a:xfrm>
                <a:off x="1115" y="275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38" name="Rectangle 384"/>
              <p:cNvSpPr>
                <a:spLocks noChangeArrowheads="1"/>
              </p:cNvSpPr>
              <p:nvPr/>
            </p:nvSpPr>
            <p:spPr bwMode="auto">
              <a:xfrm>
                <a:off x="1261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39" name="Rectangle 385"/>
              <p:cNvSpPr>
                <a:spLocks noChangeArrowheads="1"/>
              </p:cNvSpPr>
              <p:nvPr/>
            </p:nvSpPr>
            <p:spPr bwMode="auto">
              <a:xfrm>
                <a:off x="1553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40" name="Rectangle 386"/>
              <p:cNvSpPr>
                <a:spLocks noChangeArrowheads="1"/>
              </p:cNvSpPr>
              <p:nvPr/>
            </p:nvSpPr>
            <p:spPr bwMode="auto">
              <a:xfrm>
                <a:off x="1408" y="2755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41" name="Rectangle 387"/>
              <p:cNvSpPr>
                <a:spLocks noChangeArrowheads="1"/>
              </p:cNvSpPr>
              <p:nvPr/>
            </p:nvSpPr>
            <p:spPr bwMode="auto">
              <a:xfrm>
                <a:off x="1700" y="275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42" name="Rectangle 388"/>
              <p:cNvSpPr>
                <a:spLocks noChangeArrowheads="1"/>
              </p:cNvSpPr>
              <p:nvPr/>
            </p:nvSpPr>
            <p:spPr bwMode="auto">
              <a:xfrm>
                <a:off x="384" y="258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43" name="Rectangle 389"/>
              <p:cNvSpPr>
                <a:spLocks noChangeArrowheads="1"/>
              </p:cNvSpPr>
              <p:nvPr/>
            </p:nvSpPr>
            <p:spPr bwMode="auto">
              <a:xfrm>
                <a:off x="530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44" name="Rectangle 390"/>
              <p:cNvSpPr>
                <a:spLocks noChangeArrowheads="1"/>
              </p:cNvSpPr>
              <p:nvPr/>
            </p:nvSpPr>
            <p:spPr bwMode="auto">
              <a:xfrm>
                <a:off x="677" y="258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45" name="Rectangle 391"/>
              <p:cNvSpPr>
                <a:spLocks noChangeArrowheads="1"/>
              </p:cNvSpPr>
              <p:nvPr/>
            </p:nvSpPr>
            <p:spPr bwMode="auto">
              <a:xfrm>
                <a:off x="969" y="258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46" name="Rectangle 392"/>
              <p:cNvSpPr>
                <a:spLocks noChangeArrowheads="1"/>
              </p:cNvSpPr>
              <p:nvPr/>
            </p:nvSpPr>
            <p:spPr bwMode="auto">
              <a:xfrm>
                <a:off x="822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47" name="Rectangle 393"/>
              <p:cNvSpPr>
                <a:spLocks noChangeArrowheads="1"/>
              </p:cNvSpPr>
              <p:nvPr/>
            </p:nvSpPr>
            <p:spPr bwMode="auto">
              <a:xfrm>
                <a:off x="1115" y="258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48" name="Rectangle 394"/>
              <p:cNvSpPr>
                <a:spLocks noChangeArrowheads="1"/>
              </p:cNvSpPr>
              <p:nvPr/>
            </p:nvSpPr>
            <p:spPr bwMode="auto">
              <a:xfrm>
                <a:off x="1261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49" name="Rectangle 395"/>
              <p:cNvSpPr>
                <a:spLocks noChangeArrowheads="1"/>
              </p:cNvSpPr>
              <p:nvPr/>
            </p:nvSpPr>
            <p:spPr bwMode="auto">
              <a:xfrm>
                <a:off x="1553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50" name="Rectangle 396"/>
              <p:cNvSpPr>
                <a:spLocks noChangeArrowheads="1"/>
              </p:cNvSpPr>
              <p:nvPr/>
            </p:nvSpPr>
            <p:spPr bwMode="auto">
              <a:xfrm>
                <a:off x="1408" y="258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51" name="Rectangle 397"/>
              <p:cNvSpPr>
                <a:spLocks noChangeArrowheads="1"/>
              </p:cNvSpPr>
              <p:nvPr/>
            </p:nvSpPr>
            <p:spPr bwMode="auto">
              <a:xfrm>
                <a:off x="1700" y="258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52" name="Rectangle 398"/>
              <p:cNvSpPr>
                <a:spLocks noChangeArrowheads="1"/>
              </p:cNvSpPr>
              <p:nvPr/>
            </p:nvSpPr>
            <p:spPr bwMode="auto">
              <a:xfrm>
                <a:off x="384" y="2410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53" name="Rectangle 399"/>
              <p:cNvSpPr>
                <a:spLocks noChangeArrowheads="1"/>
              </p:cNvSpPr>
              <p:nvPr/>
            </p:nvSpPr>
            <p:spPr bwMode="auto">
              <a:xfrm>
                <a:off x="530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54" name="Rectangle 400"/>
              <p:cNvSpPr>
                <a:spLocks noChangeArrowheads="1"/>
              </p:cNvSpPr>
              <p:nvPr/>
            </p:nvSpPr>
            <p:spPr bwMode="auto">
              <a:xfrm>
                <a:off x="677" y="2410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55" name="Rectangle 401"/>
              <p:cNvSpPr>
                <a:spLocks noChangeArrowheads="1"/>
              </p:cNvSpPr>
              <p:nvPr/>
            </p:nvSpPr>
            <p:spPr bwMode="auto">
              <a:xfrm>
                <a:off x="969" y="2410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56" name="Rectangle 402"/>
              <p:cNvSpPr>
                <a:spLocks noChangeArrowheads="1"/>
              </p:cNvSpPr>
              <p:nvPr/>
            </p:nvSpPr>
            <p:spPr bwMode="auto">
              <a:xfrm>
                <a:off x="822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57" name="Rectangle 403"/>
              <p:cNvSpPr>
                <a:spLocks noChangeArrowheads="1"/>
              </p:cNvSpPr>
              <p:nvPr/>
            </p:nvSpPr>
            <p:spPr bwMode="auto">
              <a:xfrm>
                <a:off x="1115" y="2410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58" name="Rectangle 404"/>
              <p:cNvSpPr>
                <a:spLocks noChangeArrowheads="1"/>
              </p:cNvSpPr>
              <p:nvPr/>
            </p:nvSpPr>
            <p:spPr bwMode="auto">
              <a:xfrm>
                <a:off x="1261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59" name="Rectangle 405"/>
              <p:cNvSpPr>
                <a:spLocks noChangeArrowheads="1"/>
              </p:cNvSpPr>
              <p:nvPr/>
            </p:nvSpPr>
            <p:spPr bwMode="auto">
              <a:xfrm>
                <a:off x="1553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60" name="Rectangle 406"/>
              <p:cNvSpPr>
                <a:spLocks noChangeArrowheads="1"/>
              </p:cNvSpPr>
              <p:nvPr/>
            </p:nvSpPr>
            <p:spPr bwMode="auto">
              <a:xfrm>
                <a:off x="1408" y="2410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61" name="Rectangle 407"/>
              <p:cNvSpPr>
                <a:spLocks noChangeArrowheads="1"/>
              </p:cNvSpPr>
              <p:nvPr/>
            </p:nvSpPr>
            <p:spPr bwMode="auto">
              <a:xfrm>
                <a:off x="1700" y="2410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62" name="Rectangle 408"/>
              <p:cNvSpPr>
                <a:spLocks noChangeArrowheads="1"/>
              </p:cNvSpPr>
              <p:nvPr/>
            </p:nvSpPr>
            <p:spPr bwMode="auto">
              <a:xfrm>
                <a:off x="1824" y="33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63" name="Rectangle 409"/>
              <p:cNvSpPr>
                <a:spLocks noChangeArrowheads="1"/>
              </p:cNvSpPr>
              <p:nvPr/>
            </p:nvSpPr>
            <p:spPr bwMode="auto">
              <a:xfrm>
                <a:off x="1970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64" name="Rectangle 410"/>
              <p:cNvSpPr>
                <a:spLocks noChangeArrowheads="1"/>
              </p:cNvSpPr>
              <p:nvPr/>
            </p:nvSpPr>
            <p:spPr bwMode="auto">
              <a:xfrm>
                <a:off x="2117" y="33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65" name="Rectangle 411"/>
              <p:cNvSpPr>
                <a:spLocks noChangeArrowheads="1"/>
              </p:cNvSpPr>
              <p:nvPr/>
            </p:nvSpPr>
            <p:spPr bwMode="auto">
              <a:xfrm>
                <a:off x="2262" y="33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66" name="Rectangle 412"/>
              <p:cNvSpPr>
                <a:spLocks noChangeArrowheads="1"/>
              </p:cNvSpPr>
              <p:nvPr/>
            </p:nvSpPr>
            <p:spPr bwMode="auto">
              <a:xfrm>
                <a:off x="1824" y="50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67" name="Rectangle 413"/>
              <p:cNvSpPr>
                <a:spLocks noChangeArrowheads="1"/>
              </p:cNvSpPr>
              <p:nvPr/>
            </p:nvSpPr>
            <p:spPr bwMode="auto">
              <a:xfrm>
                <a:off x="1970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68" name="Rectangle 414"/>
              <p:cNvSpPr>
                <a:spLocks noChangeArrowheads="1"/>
              </p:cNvSpPr>
              <p:nvPr/>
            </p:nvSpPr>
            <p:spPr bwMode="auto">
              <a:xfrm>
                <a:off x="2117" y="50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69" name="Rectangle 415"/>
              <p:cNvSpPr>
                <a:spLocks noChangeArrowheads="1"/>
              </p:cNvSpPr>
              <p:nvPr/>
            </p:nvSpPr>
            <p:spPr bwMode="auto">
              <a:xfrm>
                <a:off x="2262" y="50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70" name="Rectangle 416"/>
              <p:cNvSpPr>
                <a:spLocks noChangeArrowheads="1"/>
              </p:cNvSpPr>
              <p:nvPr/>
            </p:nvSpPr>
            <p:spPr bwMode="auto">
              <a:xfrm>
                <a:off x="1824" y="682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71" name="Rectangle 417"/>
              <p:cNvSpPr>
                <a:spLocks noChangeArrowheads="1"/>
              </p:cNvSpPr>
              <p:nvPr/>
            </p:nvSpPr>
            <p:spPr bwMode="auto">
              <a:xfrm>
                <a:off x="1970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72" name="Rectangle 418"/>
              <p:cNvSpPr>
                <a:spLocks noChangeArrowheads="1"/>
              </p:cNvSpPr>
              <p:nvPr/>
            </p:nvSpPr>
            <p:spPr bwMode="auto">
              <a:xfrm>
                <a:off x="2117" y="682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73" name="Rectangle 419"/>
              <p:cNvSpPr>
                <a:spLocks noChangeArrowheads="1"/>
              </p:cNvSpPr>
              <p:nvPr/>
            </p:nvSpPr>
            <p:spPr bwMode="auto">
              <a:xfrm>
                <a:off x="2262" y="682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74" name="Rectangle 420"/>
              <p:cNvSpPr>
                <a:spLocks noChangeArrowheads="1"/>
              </p:cNvSpPr>
              <p:nvPr/>
            </p:nvSpPr>
            <p:spPr bwMode="auto">
              <a:xfrm>
                <a:off x="1824" y="1718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75" name="Rectangle 421"/>
              <p:cNvSpPr>
                <a:spLocks noChangeArrowheads="1"/>
              </p:cNvSpPr>
              <p:nvPr/>
            </p:nvSpPr>
            <p:spPr bwMode="auto">
              <a:xfrm>
                <a:off x="1970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76" name="Rectangle 422"/>
              <p:cNvSpPr>
                <a:spLocks noChangeArrowheads="1"/>
              </p:cNvSpPr>
              <p:nvPr/>
            </p:nvSpPr>
            <p:spPr bwMode="auto">
              <a:xfrm>
                <a:off x="2117" y="1718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77" name="Rectangle 423"/>
              <p:cNvSpPr>
                <a:spLocks noChangeArrowheads="1"/>
              </p:cNvSpPr>
              <p:nvPr/>
            </p:nvSpPr>
            <p:spPr bwMode="auto">
              <a:xfrm>
                <a:off x="2262" y="1718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78" name="Rectangle 424"/>
              <p:cNvSpPr>
                <a:spLocks noChangeArrowheads="1"/>
              </p:cNvSpPr>
              <p:nvPr/>
            </p:nvSpPr>
            <p:spPr bwMode="auto">
              <a:xfrm>
                <a:off x="1824" y="85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79" name="Rectangle 425"/>
              <p:cNvSpPr>
                <a:spLocks noChangeArrowheads="1"/>
              </p:cNvSpPr>
              <p:nvPr/>
            </p:nvSpPr>
            <p:spPr bwMode="auto">
              <a:xfrm>
                <a:off x="1970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80" name="Rectangle 426"/>
              <p:cNvSpPr>
                <a:spLocks noChangeArrowheads="1"/>
              </p:cNvSpPr>
              <p:nvPr/>
            </p:nvSpPr>
            <p:spPr bwMode="auto">
              <a:xfrm>
                <a:off x="2117" y="85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81" name="Rectangle 427"/>
              <p:cNvSpPr>
                <a:spLocks noChangeArrowheads="1"/>
              </p:cNvSpPr>
              <p:nvPr/>
            </p:nvSpPr>
            <p:spPr bwMode="auto">
              <a:xfrm>
                <a:off x="2262" y="85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82" name="Rectangle 428"/>
              <p:cNvSpPr>
                <a:spLocks noChangeArrowheads="1"/>
              </p:cNvSpPr>
              <p:nvPr/>
            </p:nvSpPr>
            <p:spPr bwMode="auto">
              <a:xfrm>
                <a:off x="1824" y="120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83" name="Rectangle 429"/>
              <p:cNvSpPr>
                <a:spLocks noChangeArrowheads="1"/>
              </p:cNvSpPr>
              <p:nvPr/>
            </p:nvSpPr>
            <p:spPr bwMode="auto">
              <a:xfrm>
                <a:off x="1970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84" name="Rectangle 430"/>
              <p:cNvSpPr>
                <a:spLocks noChangeArrowheads="1"/>
              </p:cNvSpPr>
              <p:nvPr/>
            </p:nvSpPr>
            <p:spPr bwMode="auto">
              <a:xfrm>
                <a:off x="2117" y="120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85" name="Rectangle 431"/>
              <p:cNvSpPr>
                <a:spLocks noChangeArrowheads="1"/>
              </p:cNvSpPr>
              <p:nvPr/>
            </p:nvSpPr>
            <p:spPr bwMode="auto">
              <a:xfrm>
                <a:off x="2262" y="120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86" name="Rectangle 432"/>
              <p:cNvSpPr>
                <a:spLocks noChangeArrowheads="1"/>
              </p:cNvSpPr>
              <p:nvPr/>
            </p:nvSpPr>
            <p:spPr bwMode="auto">
              <a:xfrm>
                <a:off x="1824" y="102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87" name="Rectangle 433"/>
              <p:cNvSpPr>
                <a:spLocks noChangeArrowheads="1"/>
              </p:cNvSpPr>
              <p:nvPr/>
            </p:nvSpPr>
            <p:spPr bwMode="auto">
              <a:xfrm>
                <a:off x="1970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88" name="Rectangle 434"/>
              <p:cNvSpPr>
                <a:spLocks noChangeArrowheads="1"/>
              </p:cNvSpPr>
              <p:nvPr/>
            </p:nvSpPr>
            <p:spPr bwMode="auto">
              <a:xfrm>
                <a:off x="2117" y="102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89" name="Rectangle 435"/>
              <p:cNvSpPr>
                <a:spLocks noChangeArrowheads="1"/>
              </p:cNvSpPr>
              <p:nvPr/>
            </p:nvSpPr>
            <p:spPr bwMode="auto">
              <a:xfrm>
                <a:off x="2262" y="102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90" name="Rectangle 436"/>
              <p:cNvSpPr>
                <a:spLocks noChangeArrowheads="1"/>
              </p:cNvSpPr>
              <p:nvPr/>
            </p:nvSpPr>
            <p:spPr bwMode="auto">
              <a:xfrm>
                <a:off x="1824" y="1546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91" name="Rectangle 437"/>
              <p:cNvSpPr>
                <a:spLocks noChangeArrowheads="1"/>
              </p:cNvSpPr>
              <p:nvPr/>
            </p:nvSpPr>
            <p:spPr bwMode="auto">
              <a:xfrm>
                <a:off x="1970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92" name="Rectangle 438"/>
              <p:cNvSpPr>
                <a:spLocks noChangeArrowheads="1"/>
              </p:cNvSpPr>
              <p:nvPr/>
            </p:nvSpPr>
            <p:spPr bwMode="auto">
              <a:xfrm>
                <a:off x="2117" y="1546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93" name="Rectangle 439"/>
              <p:cNvSpPr>
                <a:spLocks noChangeArrowheads="1"/>
              </p:cNvSpPr>
              <p:nvPr/>
            </p:nvSpPr>
            <p:spPr bwMode="auto">
              <a:xfrm>
                <a:off x="2262" y="1546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94" name="Rectangle 440"/>
              <p:cNvSpPr>
                <a:spLocks noChangeArrowheads="1"/>
              </p:cNvSpPr>
              <p:nvPr/>
            </p:nvSpPr>
            <p:spPr bwMode="auto">
              <a:xfrm>
                <a:off x="1824" y="137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95" name="Rectangle 441"/>
              <p:cNvSpPr>
                <a:spLocks noChangeArrowheads="1"/>
              </p:cNvSpPr>
              <p:nvPr/>
            </p:nvSpPr>
            <p:spPr bwMode="auto">
              <a:xfrm>
                <a:off x="1970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96" name="Rectangle 442"/>
              <p:cNvSpPr>
                <a:spLocks noChangeArrowheads="1"/>
              </p:cNvSpPr>
              <p:nvPr/>
            </p:nvSpPr>
            <p:spPr bwMode="auto">
              <a:xfrm>
                <a:off x="2117" y="137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97" name="Rectangle 443"/>
              <p:cNvSpPr>
                <a:spLocks noChangeArrowheads="1"/>
              </p:cNvSpPr>
              <p:nvPr/>
            </p:nvSpPr>
            <p:spPr bwMode="auto">
              <a:xfrm>
                <a:off x="2262" y="137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98" name="Rectangle 444"/>
              <p:cNvSpPr>
                <a:spLocks noChangeArrowheads="1"/>
              </p:cNvSpPr>
              <p:nvPr/>
            </p:nvSpPr>
            <p:spPr bwMode="auto">
              <a:xfrm>
                <a:off x="1824" y="189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199" name="Rectangle 445"/>
              <p:cNvSpPr>
                <a:spLocks noChangeArrowheads="1"/>
              </p:cNvSpPr>
              <p:nvPr/>
            </p:nvSpPr>
            <p:spPr bwMode="auto">
              <a:xfrm>
                <a:off x="1970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00" name="Rectangle 446"/>
              <p:cNvSpPr>
                <a:spLocks noChangeArrowheads="1"/>
              </p:cNvSpPr>
              <p:nvPr/>
            </p:nvSpPr>
            <p:spPr bwMode="auto">
              <a:xfrm>
                <a:off x="2117" y="189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01" name="Rectangle 447"/>
              <p:cNvSpPr>
                <a:spLocks noChangeArrowheads="1"/>
              </p:cNvSpPr>
              <p:nvPr/>
            </p:nvSpPr>
            <p:spPr bwMode="auto">
              <a:xfrm>
                <a:off x="2262" y="189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02" name="Rectangle 448"/>
              <p:cNvSpPr>
                <a:spLocks noChangeArrowheads="1"/>
              </p:cNvSpPr>
              <p:nvPr/>
            </p:nvSpPr>
            <p:spPr bwMode="auto">
              <a:xfrm>
                <a:off x="1824" y="223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03" name="Rectangle 449"/>
              <p:cNvSpPr>
                <a:spLocks noChangeArrowheads="1"/>
              </p:cNvSpPr>
              <p:nvPr/>
            </p:nvSpPr>
            <p:spPr bwMode="auto">
              <a:xfrm>
                <a:off x="1970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04" name="Rectangle 450"/>
              <p:cNvSpPr>
                <a:spLocks noChangeArrowheads="1"/>
              </p:cNvSpPr>
              <p:nvPr/>
            </p:nvSpPr>
            <p:spPr bwMode="auto">
              <a:xfrm>
                <a:off x="2117" y="223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05" name="Rectangle 451"/>
              <p:cNvSpPr>
                <a:spLocks noChangeArrowheads="1"/>
              </p:cNvSpPr>
              <p:nvPr/>
            </p:nvSpPr>
            <p:spPr bwMode="auto">
              <a:xfrm>
                <a:off x="2262" y="223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06" name="Rectangle 452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07" name="Rectangle 453"/>
              <p:cNvSpPr>
                <a:spLocks noChangeArrowheads="1"/>
              </p:cNvSpPr>
              <p:nvPr/>
            </p:nvSpPr>
            <p:spPr bwMode="auto">
              <a:xfrm>
                <a:off x="1970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08" name="Rectangle 454"/>
              <p:cNvSpPr>
                <a:spLocks noChangeArrowheads="1"/>
              </p:cNvSpPr>
              <p:nvPr/>
            </p:nvSpPr>
            <p:spPr bwMode="auto">
              <a:xfrm>
                <a:off x="2117" y="2064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09" name="Rectangle 455"/>
              <p:cNvSpPr>
                <a:spLocks noChangeArrowheads="1"/>
              </p:cNvSpPr>
              <p:nvPr/>
            </p:nvSpPr>
            <p:spPr bwMode="auto">
              <a:xfrm>
                <a:off x="2262" y="2064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10" name="Rectangle 456"/>
              <p:cNvSpPr>
                <a:spLocks noChangeArrowheads="1"/>
              </p:cNvSpPr>
              <p:nvPr/>
            </p:nvSpPr>
            <p:spPr bwMode="auto">
              <a:xfrm>
                <a:off x="1824" y="275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11" name="Rectangle 457"/>
              <p:cNvSpPr>
                <a:spLocks noChangeArrowheads="1"/>
              </p:cNvSpPr>
              <p:nvPr/>
            </p:nvSpPr>
            <p:spPr bwMode="auto">
              <a:xfrm>
                <a:off x="1970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12" name="Rectangle 458"/>
              <p:cNvSpPr>
                <a:spLocks noChangeArrowheads="1"/>
              </p:cNvSpPr>
              <p:nvPr/>
            </p:nvSpPr>
            <p:spPr bwMode="auto">
              <a:xfrm>
                <a:off x="2117" y="2755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13" name="Rectangle 459"/>
              <p:cNvSpPr>
                <a:spLocks noChangeArrowheads="1"/>
              </p:cNvSpPr>
              <p:nvPr/>
            </p:nvSpPr>
            <p:spPr bwMode="auto">
              <a:xfrm>
                <a:off x="2262" y="2755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14" name="Rectangle 460"/>
              <p:cNvSpPr>
                <a:spLocks noChangeArrowheads="1"/>
              </p:cNvSpPr>
              <p:nvPr/>
            </p:nvSpPr>
            <p:spPr bwMode="auto">
              <a:xfrm>
                <a:off x="1824" y="258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15" name="Rectangle 461"/>
              <p:cNvSpPr>
                <a:spLocks noChangeArrowheads="1"/>
              </p:cNvSpPr>
              <p:nvPr/>
            </p:nvSpPr>
            <p:spPr bwMode="auto">
              <a:xfrm>
                <a:off x="1970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16" name="Rectangle 462"/>
              <p:cNvSpPr>
                <a:spLocks noChangeArrowheads="1"/>
              </p:cNvSpPr>
              <p:nvPr/>
            </p:nvSpPr>
            <p:spPr bwMode="auto">
              <a:xfrm>
                <a:off x="2117" y="258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17" name="Rectangle 463"/>
              <p:cNvSpPr>
                <a:spLocks noChangeArrowheads="1"/>
              </p:cNvSpPr>
              <p:nvPr/>
            </p:nvSpPr>
            <p:spPr bwMode="auto">
              <a:xfrm>
                <a:off x="2262" y="258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18" name="Rectangle 464"/>
              <p:cNvSpPr>
                <a:spLocks noChangeArrowheads="1"/>
              </p:cNvSpPr>
              <p:nvPr/>
            </p:nvSpPr>
            <p:spPr bwMode="auto">
              <a:xfrm>
                <a:off x="1824" y="2410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19" name="Rectangle 465"/>
              <p:cNvSpPr>
                <a:spLocks noChangeArrowheads="1"/>
              </p:cNvSpPr>
              <p:nvPr/>
            </p:nvSpPr>
            <p:spPr bwMode="auto">
              <a:xfrm>
                <a:off x="1970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20" name="Rectangle 466"/>
              <p:cNvSpPr>
                <a:spLocks noChangeArrowheads="1"/>
              </p:cNvSpPr>
              <p:nvPr/>
            </p:nvSpPr>
            <p:spPr bwMode="auto">
              <a:xfrm>
                <a:off x="2117" y="2410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221" name="Rectangle 467"/>
              <p:cNvSpPr>
                <a:spLocks noChangeArrowheads="1"/>
              </p:cNvSpPr>
              <p:nvPr/>
            </p:nvSpPr>
            <p:spPr bwMode="auto">
              <a:xfrm>
                <a:off x="2262" y="2410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5222" name="Group 468"/>
              <p:cNvGrpSpPr>
                <a:grpSpLocks/>
              </p:cNvGrpSpPr>
              <p:nvPr/>
            </p:nvGrpSpPr>
            <p:grpSpPr bwMode="auto">
              <a:xfrm>
                <a:off x="384" y="2928"/>
                <a:ext cx="2025" cy="518"/>
                <a:chOff x="480" y="2506"/>
                <a:chExt cx="2025" cy="518"/>
              </a:xfrm>
            </p:grpSpPr>
            <p:sp>
              <p:nvSpPr>
                <p:cNvPr id="25223" name="Rectangle 469"/>
                <p:cNvSpPr>
                  <a:spLocks noChangeArrowheads="1"/>
                </p:cNvSpPr>
                <p:nvPr/>
              </p:nvSpPr>
              <p:spPr bwMode="auto">
                <a:xfrm>
                  <a:off x="480" y="285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24" name="Rectangle 470"/>
                <p:cNvSpPr>
                  <a:spLocks noChangeArrowheads="1"/>
                </p:cNvSpPr>
                <p:nvPr/>
              </p:nvSpPr>
              <p:spPr bwMode="auto">
                <a:xfrm>
                  <a:off x="626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25" name="Rectangle 471"/>
                <p:cNvSpPr>
                  <a:spLocks noChangeArrowheads="1"/>
                </p:cNvSpPr>
                <p:nvPr/>
              </p:nvSpPr>
              <p:spPr bwMode="auto">
                <a:xfrm>
                  <a:off x="773" y="285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26" name="Rectangle 472"/>
                <p:cNvSpPr>
                  <a:spLocks noChangeArrowheads="1"/>
                </p:cNvSpPr>
                <p:nvPr/>
              </p:nvSpPr>
              <p:spPr bwMode="auto">
                <a:xfrm>
                  <a:off x="1065" y="285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27" name="Rectangle 473"/>
                <p:cNvSpPr>
                  <a:spLocks noChangeArrowheads="1"/>
                </p:cNvSpPr>
                <p:nvPr/>
              </p:nvSpPr>
              <p:spPr bwMode="auto">
                <a:xfrm>
                  <a:off x="918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28" name="Rectangle 474"/>
                <p:cNvSpPr>
                  <a:spLocks noChangeArrowheads="1"/>
                </p:cNvSpPr>
                <p:nvPr/>
              </p:nvSpPr>
              <p:spPr bwMode="auto">
                <a:xfrm>
                  <a:off x="1211" y="285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29" name="Rectangle 475"/>
                <p:cNvSpPr>
                  <a:spLocks noChangeArrowheads="1"/>
                </p:cNvSpPr>
                <p:nvPr/>
              </p:nvSpPr>
              <p:spPr bwMode="auto">
                <a:xfrm>
                  <a:off x="1357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30" name="Rectangle 476"/>
                <p:cNvSpPr>
                  <a:spLocks noChangeArrowheads="1"/>
                </p:cNvSpPr>
                <p:nvPr/>
              </p:nvSpPr>
              <p:spPr bwMode="auto">
                <a:xfrm>
                  <a:off x="1649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31" name="Rectangle 477"/>
                <p:cNvSpPr>
                  <a:spLocks noChangeArrowheads="1"/>
                </p:cNvSpPr>
                <p:nvPr/>
              </p:nvSpPr>
              <p:spPr bwMode="auto">
                <a:xfrm>
                  <a:off x="1504" y="285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32" name="Rectangle 478"/>
                <p:cNvSpPr>
                  <a:spLocks noChangeArrowheads="1"/>
                </p:cNvSpPr>
                <p:nvPr/>
              </p:nvSpPr>
              <p:spPr bwMode="auto">
                <a:xfrm>
                  <a:off x="1796" y="285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33" name="Rectangle 479"/>
                <p:cNvSpPr>
                  <a:spLocks noChangeArrowheads="1"/>
                </p:cNvSpPr>
                <p:nvPr/>
              </p:nvSpPr>
              <p:spPr bwMode="auto">
                <a:xfrm>
                  <a:off x="480" y="2678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34" name="Rectangle 480"/>
                <p:cNvSpPr>
                  <a:spLocks noChangeArrowheads="1"/>
                </p:cNvSpPr>
                <p:nvPr/>
              </p:nvSpPr>
              <p:spPr bwMode="auto">
                <a:xfrm>
                  <a:off x="626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35" name="Rectangle 481"/>
                <p:cNvSpPr>
                  <a:spLocks noChangeArrowheads="1"/>
                </p:cNvSpPr>
                <p:nvPr/>
              </p:nvSpPr>
              <p:spPr bwMode="auto">
                <a:xfrm>
                  <a:off x="773" y="2678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36" name="Rectangle 482"/>
                <p:cNvSpPr>
                  <a:spLocks noChangeArrowheads="1"/>
                </p:cNvSpPr>
                <p:nvPr/>
              </p:nvSpPr>
              <p:spPr bwMode="auto">
                <a:xfrm>
                  <a:off x="1065" y="2678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37" name="Rectangle 483"/>
                <p:cNvSpPr>
                  <a:spLocks noChangeArrowheads="1"/>
                </p:cNvSpPr>
                <p:nvPr/>
              </p:nvSpPr>
              <p:spPr bwMode="auto">
                <a:xfrm>
                  <a:off x="918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38" name="Rectangle 484"/>
                <p:cNvSpPr>
                  <a:spLocks noChangeArrowheads="1"/>
                </p:cNvSpPr>
                <p:nvPr/>
              </p:nvSpPr>
              <p:spPr bwMode="auto">
                <a:xfrm>
                  <a:off x="1211" y="2678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39" name="Rectangle 485"/>
                <p:cNvSpPr>
                  <a:spLocks noChangeArrowheads="1"/>
                </p:cNvSpPr>
                <p:nvPr/>
              </p:nvSpPr>
              <p:spPr bwMode="auto">
                <a:xfrm>
                  <a:off x="1357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40" name="Rectangle 486"/>
                <p:cNvSpPr>
                  <a:spLocks noChangeArrowheads="1"/>
                </p:cNvSpPr>
                <p:nvPr/>
              </p:nvSpPr>
              <p:spPr bwMode="auto">
                <a:xfrm>
                  <a:off x="1649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41" name="Rectangle 487"/>
                <p:cNvSpPr>
                  <a:spLocks noChangeArrowheads="1"/>
                </p:cNvSpPr>
                <p:nvPr/>
              </p:nvSpPr>
              <p:spPr bwMode="auto">
                <a:xfrm>
                  <a:off x="1504" y="2678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42" name="Rectangle 488"/>
                <p:cNvSpPr>
                  <a:spLocks noChangeArrowheads="1"/>
                </p:cNvSpPr>
                <p:nvPr/>
              </p:nvSpPr>
              <p:spPr bwMode="auto">
                <a:xfrm>
                  <a:off x="1796" y="2678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43" name="Rectangle 489"/>
                <p:cNvSpPr>
                  <a:spLocks noChangeArrowheads="1"/>
                </p:cNvSpPr>
                <p:nvPr/>
              </p:nvSpPr>
              <p:spPr bwMode="auto">
                <a:xfrm>
                  <a:off x="480" y="2506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44" name="Rectangle 490"/>
                <p:cNvSpPr>
                  <a:spLocks noChangeArrowheads="1"/>
                </p:cNvSpPr>
                <p:nvPr/>
              </p:nvSpPr>
              <p:spPr bwMode="auto">
                <a:xfrm>
                  <a:off x="626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45" name="Rectangle 491"/>
                <p:cNvSpPr>
                  <a:spLocks noChangeArrowheads="1"/>
                </p:cNvSpPr>
                <p:nvPr/>
              </p:nvSpPr>
              <p:spPr bwMode="auto">
                <a:xfrm>
                  <a:off x="773" y="2506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46" name="Rectangle 492"/>
                <p:cNvSpPr>
                  <a:spLocks noChangeArrowheads="1"/>
                </p:cNvSpPr>
                <p:nvPr/>
              </p:nvSpPr>
              <p:spPr bwMode="auto">
                <a:xfrm>
                  <a:off x="1065" y="2506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47" name="Rectangle 493"/>
                <p:cNvSpPr>
                  <a:spLocks noChangeArrowheads="1"/>
                </p:cNvSpPr>
                <p:nvPr/>
              </p:nvSpPr>
              <p:spPr bwMode="auto">
                <a:xfrm>
                  <a:off x="918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48" name="Rectangle 494"/>
                <p:cNvSpPr>
                  <a:spLocks noChangeArrowheads="1"/>
                </p:cNvSpPr>
                <p:nvPr/>
              </p:nvSpPr>
              <p:spPr bwMode="auto">
                <a:xfrm>
                  <a:off x="1211" y="2506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49" name="Rectangle 495"/>
                <p:cNvSpPr>
                  <a:spLocks noChangeArrowheads="1"/>
                </p:cNvSpPr>
                <p:nvPr/>
              </p:nvSpPr>
              <p:spPr bwMode="auto">
                <a:xfrm>
                  <a:off x="1357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50" name="Rectangle 496"/>
                <p:cNvSpPr>
                  <a:spLocks noChangeArrowheads="1"/>
                </p:cNvSpPr>
                <p:nvPr/>
              </p:nvSpPr>
              <p:spPr bwMode="auto">
                <a:xfrm>
                  <a:off x="1649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51" name="Rectangle 497"/>
                <p:cNvSpPr>
                  <a:spLocks noChangeArrowheads="1"/>
                </p:cNvSpPr>
                <p:nvPr/>
              </p:nvSpPr>
              <p:spPr bwMode="auto">
                <a:xfrm>
                  <a:off x="1504" y="2506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52" name="Rectangle 498"/>
                <p:cNvSpPr>
                  <a:spLocks noChangeArrowheads="1"/>
                </p:cNvSpPr>
                <p:nvPr/>
              </p:nvSpPr>
              <p:spPr bwMode="auto">
                <a:xfrm>
                  <a:off x="1796" y="2506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53" name="Rectangle 499"/>
                <p:cNvSpPr>
                  <a:spLocks noChangeArrowheads="1"/>
                </p:cNvSpPr>
                <p:nvPr/>
              </p:nvSpPr>
              <p:spPr bwMode="auto">
                <a:xfrm>
                  <a:off x="1920" y="285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54" name="Rectangle 500"/>
                <p:cNvSpPr>
                  <a:spLocks noChangeArrowheads="1"/>
                </p:cNvSpPr>
                <p:nvPr/>
              </p:nvSpPr>
              <p:spPr bwMode="auto">
                <a:xfrm>
                  <a:off x="2066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55" name="Rectangle 501"/>
                <p:cNvSpPr>
                  <a:spLocks noChangeArrowheads="1"/>
                </p:cNvSpPr>
                <p:nvPr/>
              </p:nvSpPr>
              <p:spPr bwMode="auto">
                <a:xfrm>
                  <a:off x="2213" y="285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56" name="Rectangle 502"/>
                <p:cNvSpPr>
                  <a:spLocks noChangeArrowheads="1"/>
                </p:cNvSpPr>
                <p:nvPr/>
              </p:nvSpPr>
              <p:spPr bwMode="auto">
                <a:xfrm>
                  <a:off x="2358" y="285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57" name="Rectangle 503"/>
                <p:cNvSpPr>
                  <a:spLocks noChangeArrowheads="1"/>
                </p:cNvSpPr>
                <p:nvPr/>
              </p:nvSpPr>
              <p:spPr bwMode="auto">
                <a:xfrm>
                  <a:off x="1920" y="2678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58" name="Rectangle 504"/>
                <p:cNvSpPr>
                  <a:spLocks noChangeArrowheads="1"/>
                </p:cNvSpPr>
                <p:nvPr/>
              </p:nvSpPr>
              <p:spPr bwMode="auto">
                <a:xfrm>
                  <a:off x="2066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59" name="Rectangle 505"/>
                <p:cNvSpPr>
                  <a:spLocks noChangeArrowheads="1"/>
                </p:cNvSpPr>
                <p:nvPr/>
              </p:nvSpPr>
              <p:spPr bwMode="auto">
                <a:xfrm>
                  <a:off x="2213" y="2678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60" name="Rectangle 506"/>
                <p:cNvSpPr>
                  <a:spLocks noChangeArrowheads="1"/>
                </p:cNvSpPr>
                <p:nvPr/>
              </p:nvSpPr>
              <p:spPr bwMode="auto">
                <a:xfrm>
                  <a:off x="2358" y="2678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61" name="Rectangle 507"/>
                <p:cNvSpPr>
                  <a:spLocks noChangeArrowheads="1"/>
                </p:cNvSpPr>
                <p:nvPr/>
              </p:nvSpPr>
              <p:spPr bwMode="auto">
                <a:xfrm>
                  <a:off x="1920" y="2506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62" name="Rectangle 508"/>
                <p:cNvSpPr>
                  <a:spLocks noChangeArrowheads="1"/>
                </p:cNvSpPr>
                <p:nvPr/>
              </p:nvSpPr>
              <p:spPr bwMode="auto">
                <a:xfrm>
                  <a:off x="2066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63" name="Rectangle 509"/>
                <p:cNvSpPr>
                  <a:spLocks noChangeArrowheads="1"/>
                </p:cNvSpPr>
                <p:nvPr/>
              </p:nvSpPr>
              <p:spPr bwMode="auto">
                <a:xfrm>
                  <a:off x="2213" y="2506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264" name="Rectangle 510"/>
                <p:cNvSpPr>
                  <a:spLocks noChangeArrowheads="1"/>
                </p:cNvSpPr>
                <p:nvPr/>
              </p:nvSpPr>
              <p:spPr bwMode="auto">
                <a:xfrm>
                  <a:off x="2358" y="2506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5011" name="Line 511"/>
            <p:cNvSpPr>
              <a:spLocks noChangeShapeType="1"/>
            </p:cNvSpPr>
            <p:nvPr/>
          </p:nvSpPr>
          <p:spPr bwMode="auto">
            <a:xfrm>
              <a:off x="384" y="1893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9968" name="AutoShape 512"/>
          <p:cNvSpPr>
            <a:spLocks noChangeArrowheads="1"/>
          </p:cNvSpPr>
          <p:nvPr/>
        </p:nvSpPr>
        <p:spPr bwMode="auto">
          <a:xfrm>
            <a:off x="6781800" y="990601"/>
            <a:ext cx="3200400" cy="2009775"/>
          </a:xfrm>
          <a:prstGeom prst="parallelogram">
            <a:avLst>
              <a:gd name="adj" fmla="val 0"/>
            </a:avLst>
          </a:prstGeom>
          <a:solidFill>
            <a:srgbClr val="FF6600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2" name="Line 513"/>
          <p:cNvSpPr>
            <a:spLocks noChangeShapeType="1"/>
          </p:cNvSpPr>
          <p:nvPr/>
        </p:nvSpPr>
        <p:spPr bwMode="auto">
          <a:xfrm>
            <a:off x="6786563" y="2986088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970" name="AutoShape 514"/>
          <p:cNvSpPr>
            <a:spLocks/>
          </p:cNvSpPr>
          <p:nvPr/>
        </p:nvSpPr>
        <p:spPr bwMode="auto">
          <a:xfrm rot="10800000">
            <a:off x="10029826" y="533401"/>
            <a:ext cx="104775" cy="568325"/>
          </a:xfrm>
          <a:prstGeom prst="leftBrace">
            <a:avLst>
              <a:gd name="adj1" fmla="val 45202"/>
              <a:gd name="adj2" fmla="val 5754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4" name="Text Box 515"/>
          <p:cNvSpPr txBox="1">
            <a:spLocks noChangeArrowheads="1"/>
          </p:cNvSpPr>
          <p:nvPr/>
        </p:nvSpPr>
        <p:spPr bwMode="auto">
          <a:xfrm rot="-5400000">
            <a:off x="9837738" y="601663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.VnTime" panose="020B7200000000000000" pitchFamily="34" charset="0"/>
              </a:rPr>
              <a:t>2 «</a:t>
            </a:r>
          </a:p>
        </p:txBody>
      </p:sp>
      <p:sp>
        <p:nvSpPr>
          <p:cNvPr id="24585" name="Text Box 516"/>
          <p:cNvSpPr txBox="1">
            <a:spLocks noChangeArrowheads="1"/>
          </p:cNvSpPr>
          <p:nvPr/>
        </p:nvSpPr>
        <p:spPr bwMode="auto">
          <a:xfrm>
            <a:off x="2895600" y="5562601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1</a:t>
            </a:r>
          </a:p>
        </p:txBody>
      </p:sp>
      <p:sp>
        <p:nvSpPr>
          <p:cNvPr id="24586" name="Text Box 518"/>
          <p:cNvSpPr txBox="1">
            <a:spLocks noChangeArrowheads="1"/>
          </p:cNvSpPr>
          <p:nvPr/>
        </p:nvSpPr>
        <p:spPr bwMode="auto">
          <a:xfrm>
            <a:off x="1524000" y="76201"/>
            <a:ext cx="396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 Gấp phong bì</a:t>
            </a:r>
          </a:p>
        </p:txBody>
      </p:sp>
      <p:sp>
        <p:nvSpPr>
          <p:cNvPr id="24587" name="Text Box 519"/>
          <p:cNvSpPr txBox="1">
            <a:spLocks noChangeArrowheads="1"/>
          </p:cNvSpPr>
          <p:nvPr/>
        </p:nvSpPr>
        <p:spPr bwMode="auto">
          <a:xfrm>
            <a:off x="1981200" y="5951538"/>
            <a:ext cx="4495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Gấp theo chiều mũi tên mép dưới cách mép trên khoảng 2 ô.</a:t>
            </a:r>
          </a:p>
        </p:txBody>
      </p:sp>
      <p:grpSp>
        <p:nvGrpSpPr>
          <p:cNvPr id="24588" name="Group 941"/>
          <p:cNvGrpSpPr>
            <a:grpSpLocks/>
          </p:cNvGrpSpPr>
          <p:nvPr/>
        </p:nvGrpSpPr>
        <p:grpSpPr bwMode="auto">
          <a:xfrm>
            <a:off x="6705600" y="5562603"/>
            <a:ext cx="3962400" cy="1287463"/>
            <a:chOff x="3504" y="3504"/>
            <a:chExt cx="1824" cy="811"/>
          </a:xfrm>
        </p:grpSpPr>
        <p:sp>
          <p:nvSpPr>
            <p:cNvPr id="25008" name="Text Box 517"/>
            <p:cNvSpPr txBox="1">
              <a:spLocks noChangeArrowheads="1"/>
            </p:cNvSpPr>
            <p:nvPr/>
          </p:nvSpPr>
          <p:spPr bwMode="auto">
            <a:xfrm>
              <a:off x="3936" y="3504"/>
              <a:ext cx="8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2</a:t>
              </a:r>
            </a:p>
          </p:txBody>
        </p:sp>
        <p:sp>
          <p:nvSpPr>
            <p:cNvPr id="25009" name="Text Box 520"/>
            <p:cNvSpPr txBox="1">
              <a:spLocks noChangeArrowheads="1"/>
            </p:cNvSpPr>
            <p:nvPr/>
          </p:nvSpPr>
          <p:spPr bwMode="auto">
            <a:xfrm>
              <a:off x="3504" y="3792"/>
              <a:ext cx="182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Gấp 2 bên hình mỗi bên vào khoảng 1 ô rưỡi.</a:t>
              </a:r>
            </a:p>
          </p:txBody>
        </p:sp>
      </p:grpSp>
      <p:sp>
        <p:nvSpPr>
          <p:cNvPr id="24589" name="Line 522"/>
          <p:cNvSpPr>
            <a:spLocks noChangeShapeType="1"/>
          </p:cNvSpPr>
          <p:nvPr/>
        </p:nvSpPr>
        <p:spPr bwMode="auto">
          <a:xfrm>
            <a:off x="7124700" y="5334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90" name="Line 523"/>
          <p:cNvSpPr>
            <a:spLocks noChangeShapeType="1"/>
          </p:cNvSpPr>
          <p:nvPr/>
        </p:nvSpPr>
        <p:spPr bwMode="auto">
          <a:xfrm>
            <a:off x="9652000" y="5334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91" name="Text Box 524"/>
          <p:cNvSpPr txBox="1">
            <a:spLocks noChangeArrowheads="1"/>
          </p:cNvSpPr>
          <p:nvPr/>
        </p:nvSpPr>
        <p:spPr bwMode="auto">
          <a:xfrm>
            <a:off x="9501188" y="1"/>
            <a:ext cx="1166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VNI-Times" pitchFamily="2" charset="0"/>
              </a:rPr>
              <a:t>1oâ röôõi</a:t>
            </a:r>
            <a:endParaRPr lang="en-US" altLang="en-US" sz="1800" b="1" i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4592" name="AutoShape 525"/>
          <p:cNvSpPr>
            <a:spLocks/>
          </p:cNvSpPr>
          <p:nvPr/>
        </p:nvSpPr>
        <p:spPr bwMode="auto">
          <a:xfrm rot="5400000">
            <a:off x="6896100" y="266700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sp>
        <p:nvSpPr>
          <p:cNvPr id="24593" name="AutoShape 526"/>
          <p:cNvSpPr>
            <a:spLocks/>
          </p:cNvSpPr>
          <p:nvPr/>
        </p:nvSpPr>
        <p:spPr bwMode="auto">
          <a:xfrm rot="5400000">
            <a:off x="9791700" y="266700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sp>
        <p:nvSpPr>
          <p:cNvPr id="24594" name="Line 528"/>
          <p:cNvSpPr>
            <a:spLocks noChangeShapeType="1"/>
          </p:cNvSpPr>
          <p:nvPr/>
        </p:nvSpPr>
        <p:spPr bwMode="auto">
          <a:xfrm>
            <a:off x="6781800" y="2971800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95" name="Line 529"/>
          <p:cNvSpPr>
            <a:spLocks noChangeShapeType="1"/>
          </p:cNvSpPr>
          <p:nvPr/>
        </p:nvSpPr>
        <p:spPr bwMode="auto">
          <a:xfrm>
            <a:off x="7119938" y="519113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96" name="Line 530"/>
          <p:cNvSpPr>
            <a:spLocks noChangeShapeType="1"/>
          </p:cNvSpPr>
          <p:nvPr/>
        </p:nvSpPr>
        <p:spPr bwMode="auto">
          <a:xfrm>
            <a:off x="9677400" y="5334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97" name="Line 531"/>
          <p:cNvSpPr>
            <a:spLocks noChangeShapeType="1"/>
          </p:cNvSpPr>
          <p:nvPr/>
        </p:nvSpPr>
        <p:spPr bwMode="auto">
          <a:xfrm>
            <a:off x="6807200" y="2971800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98" name="Line 532"/>
          <p:cNvSpPr>
            <a:spLocks noChangeShapeType="1"/>
          </p:cNvSpPr>
          <p:nvPr/>
        </p:nvSpPr>
        <p:spPr bwMode="auto">
          <a:xfrm>
            <a:off x="7145338" y="519113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4599" name="Group 664"/>
          <p:cNvGrpSpPr>
            <a:grpSpLocks/>
          </p:cNvGrpSpPr>
          <p:nvPr/>
        </p:nvGrpSpPr>
        <p:grpSpPr bwMode="auto">
          <a:xfrm>
            <a:off x="6781800" y="519113"/>
            <a:ext cx="3225800" cy="2514600"/>
            <a:chOff x="3312" y="327"/>
            <a:chExt cx="2032" cy="1584"/>
          </a:xfrm>
        </p:grpSpPr>
        <p:grpSp>
          <p:nvGrpSpPr>
            <p:cNvPr id="24877" name="Group 533"/>
            <p:cNvGrpSpPr>
              <a:grpSpLocks/>
            </p:cNvGrpSpPr>
            <p:nvPr/>
          </p:nvGrpSpPr>
          <p:grpSpPr bwMode="auto">
            <a:xfrm>
              <a:off x="3312" y="336"/>
              <a:ext cx="2025" cy="1555"/>
              <a:chOff x="3312" y="339"/>
              <a:chExt cx="2025" cy="1555"/>
            </a:xfrm>
          </p:grpSpPr>
          <p:sp>
            <p:nvSpPr>
              <p:cNvPr id="24882" name="Rectangle 534"/>
              <p:cNvSpPr>
                <a:spLocks noChangeArrowheads="1"/>
              </p:cNvSpPr>
              <p:nvPr/>
            </p:nvSpPr>
            <p:spPr bwMode="auto">
              <a:xfrm>
                <a:off x="3312" y="33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83" name="Rectangle 535"/>
              <p:cNvSpPr>
                <a:spLocks noChangeArrowheads="1"/>
              </p:cNvSpPr>
              <p:nvPr/>
            </p:nvSpPr>
            <p:spPr bwMode="auto">
              <a:xfrm>
                <a:off x="3458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84" name="Rectangle 536"/>
              <p:cNvSpPr>
                <a:spLocks noChangeArrowheads="1"/>
              </p:cNvSpPr>
              <p:nvPr/>
            </p:nvSpPr>
            <p:spPr bwMode="auto">
              <a:xfrm>
                <a:off x="3605" y="33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85" name="Rectangle 537"/>
              <p:cNvSpPr>
                <a:spLocks noChangeArrowheads="1"/>
              </p:cNvSpPr>
              <p:nvPr/>
            </p:nvSpPr>
            <p:spPr bwMode="auto">
              <a:xfrm>
                <a:off x="3897" y="33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86" name="Rectangle 538"/>
              <p:cNvSpPr>
                <a:spLocks noChangeArrowheads="1"/>
              </p:cNvSpPr>
              <p:nvPr/>
            </p:nvSpPr>
            <p:spPr bwMode="auto">
              <a:xfrm>
                <a:off x="3750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87" name="Rectangle 539"/>
              <p:cNvSpPr>
                <a:spLocks noChangeArrowheads="1"/>
              </p:cNvSpPr>
              <p:nvPr/>
            </p:nvSpPr>
            <p:spPr bwMode="auto">
              <a:xfrm>
                <a:off x="4043" y="33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88" name="Rectangle 540"/>
              <p:cNvSpPr>
                <a:spLocks noChangeArrowheads="1"/>
              </p:cNvSpPr>
              <p:nvPr/>
            </p:nvSpPr>
            <p:spPr bwMode="auto">
              <a:xfrm>
                <a:off x="4189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89" name="Rectangle 541"/>
              <p:cNvSpPr>
                <a:spLocks noChangeArrowheads="1"/>
              </p:cNvSpPr>
              <p:nvPr/>
            </p:nvSpPr>
            <p:spPr bwMode="auto">
              <a:xfrm>
                <a:off x="4481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90" name="Rectangle 542"/>
              <p:cNvSpPr>
                <a:spLocks noChangeArrowheads="1"/>
              </p:cNvSpPr>
              <p:nvPr/>
            </p:nvSpPr>
            <p:spPr bwMode="auto">
              <a:xfrm>
                <a:off x="4336" y="33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91" name="Rectangle 543"/>
              <p:cNvSpPr>
                <a:spLocks noChangeArrowheads="1"/>
              </p:cNvSpPr>
              <p:nvPr/>
            </p:nvSpPr>
            <p:spPr bwMode="auto">
              <a:xfrm>
                <a:off x="4628" y="33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92" name="Rectangle 544"/>
              <p:cNvSpPr>
                <a:spLocks noChangeArrowheads="1"/>
              </p:cNvSpPr>
              <p:nvPr/>
            </p:nvSpPr>
            <p:spPr bwMode="auto">
              <a:xfrm>
                <a:off x="3312" y="51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93" name="Rectangle 545"/>
              <p:cNvSpPr>
                <a:spLocks noChangeArrowheads="1"/>
              </p:cNvSpPr>
              <p:nvPr/>
            </p:nvSpPr>
            <p:spPr bwMode="auto">
              <a:xfrm>
                <a:off x="3458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94" name="Rectangle 546"/>
              <p:cNvSpPr>
                <a:spLocks noChangeArrowheads="1"/>
              </p:cNvSpPr>
              <p:nvPr/>
            </p:nvSpPr>
            <p:spPr bwMode="auto">
              <a:xfrm>
                <a:off x="3605" y="51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95" name="Rectangle 547"/>
              <p:cNvSpPr>
                <a:spLocks noChangeArrowheads="1"/>
              </p:cNvSpPr>
              <p:nvPr/>
            </p:nvSpPr>
            <p:spPr bwMode="auto">
              <a:xfrm>
                <a:off x="3897" y="51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96" name="Rectangle 548"/>
              <p:cNvSpPr>
                <a:spLocks noChangeArrowheads="1"/>
              </p:cNvSpPr>
              <p:nvPr/>
            </p:nvSpPr>
            <p:spPr bwMode="auto">
              <a:xfrm>
                <a:off x="3750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97" name="Rectangle 549"/>
              <p:cNvSpPr>
                <a:spLocks noChangeArrowheads="1"/>
              </p:cNvSpPr>
              <p:nvPr/>
            </p:nvSpPr>
            <p:spPr bwMode="auto">
              <a:xfrm>
                <a:off x="4043" y="51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98" name="Rectangle 550"/>
              <p:cNvSpPr>
                <a:spLocks noChangeArrowheads="1"/>
              </p:cNvSpPr>
              <p:nvPr/>
            </p:nvSpPr>
            <p:spPr bwMode="auto">
              <a:xfrm>
                <a:off x="4189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99" name="Rectangle 551"/>
              <p:cNvSpPr>
                <a:spLocks noChangeArrowheads="1"/>
              </p:cNvSpPr>
              <p:nvPr/>
            </p:nvSpPr>
            <p:spPr bwMode="auto">
              <a:xfrm>
                <a:off x="4481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00" name="Rectangle 552"/>
              <p:cNvSpPr>
                <a:spLocks noChangeArrowheads="1"/>
              </p:cNvSpPr>
              <p:nvPr/>
            </p:nvSpPr>
            <p:spPr bwMode="auto">
              <a:xfrm>
                <a:off x="4336" y="51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01" name="Rectangle 553"/>
              <p:cNvSpPr>
                <a:spLocks noChangeArrowheads="1"/>
              </p:cNvSpPr>
              <p:nvPr/>
            </p:nvSpPr>
            <p:spPr bwMode="auto">
              <a:xfrm>
                <a:off x="4628" y="51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02" name="Rectangle 554"/>
              <p:cNvSpPr>
                <a:spLocks noChangeArrowheads="1"/>
              </p:cNvSpPr>
              <p:nvPr/>
            </p:nvSpPr>
            <p:spPr bwMode="auto">
              <a:xfrm>
                <a:off x="3312" y="685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03" name="Rectangle 555"/>
              <p:cNvSpPr>
                <a:spLocks noChangeArrowheads="1"/>
              </p:cNvSpPr>
              <p:nvPr/>
            </p:nvSpPr>
            <p:spPr bwMode="auto">
              <a:xfrm>
                <a:off x="3458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04" name="Rectangle 556"/>
              <p:cNvSpPr>
                <a:spLocks noChangeArrowheads="1"/>
              </p:cNvSpPr>
              <p:nvPr/>
            </p:nvSpPr>
            <p:spPr bwMode="auto">
              <a:xfrm>
                <a:off x="3605" y="685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05" name="Rectangle 557"/>
              <p:cNvSpPr>
                <a:spLocks noChangeArrowheads="1"/>
              </p:cNvSpPr>
              <p:nvPr/>
            </p:nvSpPr>
            <p:spPr bwMode="auto">
              <a:xfrm>
                <a:off x="3897" y="685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06" name="Rectangle 558"/>
              <p:cNvSpPr>
                <a:spLocks noChangeArrowheads="1"/>
              </p:cNvSpPr>
              <p:nvPr/>
            </p:nvSpPr>
            <p:spPr bwMode="auto">
              <a:xfrm>
                <a:off x="3750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07" name="Rectangle 559"/>
              <p:cNvSpPr>
                <a:spLocks noChangeArrowheads="1"/>
              </p:cNvSpPr>
              <p:nvPr/>
            </p:nvSpPr>
            <p:spPr bwMode="auto">
              <a:xfrm>
                <a:off x="4043" y="685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08" name="Rectangle 560"/>
              <p:cNvSpPr>
                <a:spLocks noChangeArrowheads="1"/>
              </p:cNvSpPr>
              <p:nvPr/>
            </p:nvSpPr>
            <p:spPr bwMode="auto">
              <a:xfrm>
                <a:off x="4189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09" name="Rectangle 561"/>
              <p:cNvSpPr>
                <a:spLocks noChangeArrowheads="1"/>
              </p:cNvSpPr>
              <p:nvPr/>
            </p:nvSpPr>
            <p:spPr bwMode="auto">
              <a:xfrm>
                <a:off x="4481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10" name="Rectangle 562"/>
              <p:cNvSpPr>
                <a:spLocks noChangeArrowheads="1"/>
              </p:cNvSpPr>
              <p:nvPr/>
            </p:nvSpPr>
            <p:spPr bwMode="auto">
              <a:xfrm>
                <a:off x="4336" y="685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11" name="Rectangle 563"/>
              <p:cNvSpPr>
                <a:spLocks noChangeArrowheads="1"/>
              </p:cNvSpPr>
              <p:nvPr/>
            </p:nvSpPr>
            <p:spPr bwMode="auto">
              <a:xfrm>
                <a:off x="4628" y="685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12" name="Rectangle 564"/>
              <p:cNvSpPr>
                <a:spLocks noChangeArrowheads="1"/>
              </p:cNvSpPr>
              <p:nvPr/>
            </p:nvSpPr>
            <p:spPr bwMode="auto">
              <a:xfrm>
                <a:off x="3312" y="172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13" name="Rectangle 565"/>
              <p:cNvSpPr>
                <a:spLocks noChangeArrowheads="1"/>
              </p:cNvSpPr>
              <p:nvPr/>
            </p:nvSpPr>
            <p:spPr bwMode="auto">
              <a:xfrm>
                <a:off x="3458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14" name="Rectangle 566"/>
              <p:cNvSpPr>
                <a:spLocks noChangeArrowheads="1"/>
              </p:cNvSpPr>
              <p:nvPr/>
            </p:nvSpPr>
            <p:spPr bwMode="auto">
              <a:xfrm>
                <a:off x="3605" y="172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15" name="Rectangle 567"/>
              <p:cNvSpPr>
                <a:spLocks noChangeArrowheads="1"/>
              </p:cNvSpPr>
              <p:nvPr/>
            </p:nvSpPr>
            <p:spPr bwMode="auto">
              <a:xfrm>
                <a:off x="3897" y="172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16" name="Rectangle 568"/>
              <p:cNvSpPr>
                <a:spLocks noChangeArrowheads="1"/>
              </p:cNvSpPr>
              <p:nvPr/>
            </p:nvSpPr>
            <p:spPr bwMode="auto">
              <a:xfrm>
                <a:off x="3750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17" name="Rectangle 569"/>
              <p:cNvSpPr>
                <a:spLocks noChangeArrowheads="1"/>
              </p:cNvSpPr>
              <p:nvPr/>
            </p:nvSpPr>
            <p:spPr bwMode="auto">
              <a:xfrm>
                <a:off x="4043" y="172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18" name="Rectangle 570"/>
              <p:cNvSpPr>
                <a:spLocks noChangeArrowheads="1"/>
              </p:cNvSpPr>
              <p:nvPr/>
            </p:nvSpPr>
            <p:spPr bwMode="auto">
              <a:xfrm>
                <a:off x="4189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19" name="Rectangle 571"/>
              <p:cNvSpPr>
                <a:spLocks noChangeArrowheads="1"/>
              </p:cNvSpPr>
              <p:nvPr/>
            </p:nvSpPr>
            <p:spPr bwMode="auto">
              <a:xfrm>
                <a:off x="4481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20" name="Rectangle 572"/>
              <p:cNvSpPr>
                <a:spLocks noChangeArrowheads="1"/>
              </p:cNvSpPr>
              <p:nvPr/>
            </p:nvSpPr>
            <p:spPr bwMode="auto">
              <a:xfrm>
                <a:off x="4336" y="172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21" name="Rectangle 573"/>
              <p:cNvSpPr>
                <a:spLocks noChangeArrowheads="1"/>
              </p:cNvSpPr>
              <p:nvPr/>
            </p:nvSpPr>
            <p:spPr bwMode="auto">
              <a:xfrm>
                <a:off x="4628" y="172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22" name="Rectangle 574"/>
              <p:cNvSpPr>
                <a:spLocks noChangeArrowheads="1"/>
              </p:cNvSpPr>
              <p:nvPr/>
            </p:nvSpPr>
            <p:spPr bwMode="auto">
              <a:xfrm>
                <a:off x="3312" y="85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23" name="Rectangle 575"/>
              <p:cNvSpPr>
                <a:spLocks noChangeArrowheads="1"/>
              </p:cNvSpPr>
              <p:nvPr/>
            </p:nvSpPr>
            <p:spPr bwMode="auto">
              <a:xfrm>
                <a:off x="3458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24" name="Rectangle 576"/>
              <p:cNvSpPr>
                <a:spLocks noChangeArrowheads="1"/>
              </p:cNvSpPr>
              <p:nvPr/>
            </p:nvSpPr>
            <p:spPr bwMode="auto">
              <a:xfrm>
                <a:off x="3605" y="85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25" name="Rectangle 577"/>
              <p:cNvSpPr>
                <a:spLocks noChangeArrowheads="1"/>
              </p:cNvSpPr>
              <p:nvPr/>
            </p:nvSpPr>
            <p:spPr bwMode="auto">
              <a:xfrm>
                <a:off x="3897" y="85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26" name="Rectangle 578"/>
              <p:cNvSpPr>
                <a:spLocks noChangeArrowheads="1"/>
              </p:cNvSpPr>
              <p:nvPr/>
            </p:nvSpPr>
            <p:spPr bwMode="auto">
              <a:xfrm>
                <a:off x="3750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27" name="Rectangle 579"/>
              <p:cNvSpPr>
                <a:spLocks noChangeArrowheads="1"/>
              </p:cNvSpPr>
              <p:nvPr/>
            </p:nvSpPr>
            <p:spPr bwMode="auto">
              <a:xfrm>
                <a:off x="4043" y="85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28" name="Rectangle 580"/>
              <p:cNvSpPr>
                <a:spLocks noChangeArrowheads="1"/>
              </p:cNvSpPr>
              <p:nvPr/>
            </p:nvSpPr>
            <p:spPr bwMode="auto">
              <a:xfrm>
                <a:off x="4189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29" name="Rectangle 581"/>
              <p:cNvSpPr>
                <a:spLocks noChangeArrowheads="1"/>
              </p:cNvSpPr>
              <p:nvPr/>
            </p:nvSpPr>
            <p:spPr bwMode="auto">
              <a:xfrm>
                <a:off x="4481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30" name="Rectangle 582"/>
              <p:cNvSpPr>
                <a:spLocks noChangeArrowheads="1"/>
              </p:cNvSpPr>
              <p:nvPr/>
            </p:nvSpPr>
            <p:spPr bwMode="auto">
              <a:xfrm>
                <a:off x="4336" y="85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31" name="Rectangle 583"/>
              <p:cNvSpPr>
                <a:spLocks noChangeArrowheads="1"/>
              </p:cNvSpPr>
              <p:nvPr/>
            </p:nvSpPr>
            <p:spPr bwMode="auto">
              <a:xfrm>
                <a:off x="4628" y="85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32" name="Rectangle 584"/>
              <p:cNvSpPr>
                <a:spLocks noChangeArrowheads="1"/>
              </p:cNvSpPr>
              <p:nvPr/>
            </p:nvSpPr>
            <p:spPr bwMode="auto">
              <a:xfrm>
                <a:off x="3312" y="120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33" name="Rectangle 585"/>
              <p:cNvSpPr>
                <a:spLocks noChangeArrowheads="1"/>
              </p:cNvSpPr>
              <p:nvPr/>
            </p:nvSpPr>
            <p:spPr bwMode="auto">
              <a:xfrm>
                <a:off x="3458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34" name="Rectangle 586"/>
              <p:cNvSpPr>
                <a:spLocks noChangeArrowheads="1"/>
              </p:cNvSpPr>
              <p:nvPr/>
            </p:nvSpPr>
            <p:spPr bwMode="auto">
              <a:xfrm>
                <a:off x="3605" y="120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35" name="Rectangle 587"/>
              <p:cNvSpPr>
                <a:spLocks noChangeArrowheads="1"/>
              </p:cNvSpPr>
              <p:nvPr/>
            </p:nvSpPr>
            <p:spPr bwMode="auto">
              <a:xfrm>
                <a:off x="3897" y="120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36" name="Rectangle 588"/>
              <p:cNvSpPr>
                <a:spLocks noChangeArrowheads="1"/>
              </p:cNvSpPr>
              <p:nvPr/>
            </p:nvSpPr>
            <p:spPr bwMode="auto">
              <a:xfrm>
                <a:off x="3750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37" name="Rectangle 589"/>
              <p:cNvSpPr>
                <a:spLocks noChangeArrowheads="1"/>
              </p:cNvSpPr>
              <p:nvPr/>
            </p:nvSpPr>
            <p:spPr bwMode="auto">
              <a:xfrm>
                <a:off x="4043" y="120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38" name="Rectangle 590"/>
              <p:cNvSpPr>
                <a:spLocks noChangeArrowheads="1"/>
              </p:cNvSpPr>
              <p:nvPr/>
            </p:nvSpPr>
            <p:spPr bwMode="auto">
              <a:xfrm>
                <a:off x="4189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39" name="Rectangle 591"/>
              <p:cNvSpPr>
                <a:spLocks noChangeArrowheads="1"/>
              </p:cNvSpPr>
              <p:nvPr/>
            </p:nvSpPr>
            <p:spPr bwMode="auto">
              <a:xfrm>
                <a:off x="4481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40" name="Rectangle 592"/>
              <p:cNvSpPr>
                <a:spLocks noChangeArrowheads="1"/>
              </p:cNvSpPr>
              <p:nvPr/>
            </p:nvSpPr>
            <p:spPr bwMode="auto">
              <a:xfrm>
                <a:off x="4336" y="120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41" name="Rectangle 593"/>
              <p:cNvSpPr>
                <a:spLocks noChangeArrowheads="1"/>
              </p:cNvSpPr>
              <p:nvPr/>
            </p:nvSpPr>
            <p:spPr bwMode="auto">
              <a:xfrm>
                <a:off x="4628" y="120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42" name="Rectangle 594"/>
              <p:cNvSpPr>
                <a:spLocks noChangeArrowheads="1"/>
              </p:cNvSpPr>
              <p:nvPr/>
            </p:nvSpPr>
            <p:spPr bwMode="auto">
              <a:xfrm>
                <a:off x="3312" y="103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43" name="Rectangle 595"/>
              <p:cNvSpPr>
                <a:spLocks noChangeArrowheads="1"/>
              </p:cNvSpPr>
              <p:nvPr/>
            </p:nvSpPr>
            <p:spPr bwMode="auto">
              <a:xfrm>
                <a:off x="3458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44" name="Rectangle 596"/>
              <p:cNvSpPr>
                <a:spLocks noChangeArrowheads="1"/>
              </p:cNvSpPr>
              <p:nvPr/>
            </p:nvSpPr>
            <p:spPr bwMode="auto">
              <a:xfrm>
                <a:off x="3605" y="103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45" name="Rectangle 597"/>
              <p:cNvSpPr>
                <a:spLocks noChangeArrowheads="1"/>
              </p:cNvSpPr>
              <p:nvPr/>
            </p:nvSpPr>
            <p:spPr bwMode="auto">
              <a:xfrm>
                <a:off x="3897" y="103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46" name="Rectangle 598"/>
              <p:cNvSpPr>
                <a:spLocks noChangeArrowheads="1"/>
              </p:cNvSpPr>
              <p:nvPr/>
            </p:nvSpPr>
            <p:spPr bwMode="auto">
              <a:xfrm>
                <a:off x="3750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47" name="Rectangle 599"/>
              <p:cNvSpPr>
                <a:spLocks noChangeArrowheads="1"/>
              </p:cNvSpPr>
              <p:nvPr/>
            </p:nvSpPr>
            <p:spPr bwMode="auto">
              <a:xfrm>
                <a:off x="4043" y="103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48" name="Rectangle 600"/>
              <p:cNvSpPr>
                <a:spLocks noChangeArrowheads="1"/>
              </p:cNvSpPr>
              <p:nvPr/>
            </p:nvSpPr>
            <p:spPr bwMode="auto">
              <a:xfrm>
                <a:off x="4189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49" name="Rectangle 601"/>
              <p:cNvSpPr>
                <a:spLocks noChangeArrowheads="1"/>
              </p:cNvSpPr>
              <p:nvPr/>
            </p:nvSpPr>
            <p:spPr bwMode="auto">
              <a:xfrm>
                <a:off x="4481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50" name="Rectangle 602"/>
              <p:cNvSpPr>
                <a:spLocks noChangeArrowheads="1"/>
              </p:cNvSpPr>
              <p:nvPr/>
            </p:nvSpPr>
            <p:spPr bwMode="auto">
              <a:xfrm>
                <a:off x="4336" y="103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51" name="Rectangle 603"/>
              <p:cNvSpPr>
                <a:spLocks noChangeArrowheads="1"/>
              </p:cNvSpPr>
              <p:nvPr/>
            </p:nvSpPr>
            <p:spPr bwMode="auto">
              <a:xfrm>
                <a:off x="4628" y="103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52" name="Rectangle 604"/>
              <p:cNvSpPr>
                <a:spLocks noChangeArrowheads="1"/>
              </p:cNvSpPr>
              <p:nvPr/>
            </p:nvSpPr>
            <p:spPr bwMode="auto">
              <a:xfrm>
                <a:off x="3312" y="1549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53" name="Rectangle 605"/>
              <p:cNvSpPr>
                <a:spLocks noChangeArrowheads="1"/>
              </p:cNvSpPr>
              <p:nvPr/>
            </p:nvSpPr>
            <p:spPr bwMode="auto">
              <a:xfrm>
                <a:off x="3458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54" name="Rectangle 606"/>
              <p:cNvSpPr>
                <a:spLocks noChangeArrowheads="1"/>
              </p:cNvSpPr>
              <p:nvPr/>
            </p:nvSpPr>
            <p:spPr bwMode="auto">
              <a:xfrm>
                <a:off x="3605" y="1549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55" name="Rectangle 607"/>
              <p:cNvSpPr>
                <a:spLocks noChangeArrowheads="1"/>
              </p:cNvSpPr>
              <p:nvPr/>
            </p:nvSpPr>
            <p:spPr bwMode="auto">
              <a:xfrm>
                <a:off x="3897" y="1549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56" name="Rectangle 608"/>
              <p:cNvSpPr>
                <a:spLocks noChangeArrowheads="1"/>
              </p:cNvSpPr>
              <p:nvPr/>
            </p:nvSpPr>
            <p:spPr bwMode="auto">
              <a:xfrm>
                <a:off x="3750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57" name="Rectangle 609"/>
              <p:cNvSpPr>
                <a:spLocks noChangeArrowheads="1"/>
              </p:cNvSpPr>
              <p:nvPr/>
            </p:nvSpPr>
            <p:spPr bwMode="auto">
              <a:xfrm>
                <a:off x="4043" y="1549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58" name="Rectangle 610"/>
              <p:cNvSpPr>
                <a:spLocks noChangeArrowheads="1"/>
              </p:cNvSpPr>
              <p:nvPr/>
            </p:nvSpPr>
            <p:spPr bwMode="auto">
              <a:xfrm>
                <a:off x="4189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59" name="Rectangle 611"/>
              <p:cNvSpPr>
                <a:spLocks noChangeArrowheads="1"/>
              </p:cNvSpPr>
              <p:nvPr/>
            </p:nvSpPr>
            <p:spPr bwMode="auto">
              <a:xfrm>
                <a:off x="4481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60" name="Rectangle 612"/>
              <p:cNvSpPr>
                <a:spLocks noChangeArrowheads="1"/>
              </p:cNvSpPr>
              <p:nvPr/>
            </p:nvSpPr>
            <p:spPr bwMode="auto">
              <a:xfrm>
                <a:off x="4336" y="1549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61" name="Rectangle 613"/>
              <p:cNvSpPr>
                <a:spLocks noChangeArrowheads="1"/>
              </p:cNvSpPr>
              <p:nvPr/>
            </p:nvSpPr>
            <p:spPr bwMode="auto">
              <a:xfrm>
                <a:off x="4628" y="1549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62" name="Rectangle 614"/>
              <p:cNvSpPr>
                <a:spLocks noChangeArrowheads="1"/>
              </p:cNvSpPr>
              <p:nvPr/>
            </p:nvSpPr>
            <p:spPr bwMode="auto">
              <a:xfrm>
                <a:off x="3312" y="137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63" name="Rectangle 615"/>
              <p:cNvSpPr>
                <a:spLocks noChangeArrowheads="1"/>
              </p:cNvSpPr>
              <p:nvPr/>
            </p:nvSpPr>
            <p:spPr bwMode="auto">
              <a:xfrm>
                <a:off x="3458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64" name="Rectangle 616"/>
              <p:cNvSpPr>
                <a:spLocks noChangeArrowheads="1"/>
              </p:cNvSpPr>
              <p:nvPr/>
            </p:nvSpPr>
            <p:spPr bwMode="auto">
              <a:xfrm>
                <a:off x="3605" y="137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65" name="Rectangle 617"/>
              <p:cNvSpPr>
                <a:spLocks noChangeArrowheads="1"/>
              </p:cNvSpPr>
              <p:nvPr/>
            </p:nvSpPr>
            <p:spPr bwMode="auto">
              <a:xfrm>
                <a:off x="3897" y="137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66" name="Rectangle 618"/>
              <p:cNvSpPr>
                <a:spLocks noChangeArrowheads="1"/>
              </p:cNvSpPr>
              <p:nvPr/>
            </p:nvSpPr>
            <p:spPr bwMode="auto">
              <a:xfrm>
                <a:off x="3750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67" name="Rectangle 619"/>
              <p:cNvSpPr>
                <a:spLocks noChangeArrowheads="1"/>
              </p:cNvSpPr>
              <p:nvPr/>
            </p:nvSpPr>
            <p:spPr bwMode="auto">
              <a:xfrm>
                <a:off x="4043" y="137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68" name="Rectangle 620"/>
              <p:cNvSpPr>
                <a:spLocks noChangeArrowheads="1"/>
              </p:cNvSpPr>
              <p:nvPr/>
            </p:nvSpPr>
            <p:spPr bwMode="auto">
              <a:xfrm>
                <a:off x="4189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69" name="Rectangle 621"/>
              <p:cNvSpPr>
                <a:spLocks noChangeArrowheads="1"/>
              </p:cNvSpPr>
              <p:nvPr/>
            </p:nvSpPr>
            <p:spPr bwMode="auto">
              <a:xfrm>
                <a:off x="4481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70" name="Rectangle 622"/>
              <p:cNvSpPr>
                <a:spLocks noChangeArrowheads="1"/>
              </p:cNvSpPr>
              <p:nvPr/>
            </p:nvSpPr>
            <p:spPr bwMode="auto">
              <a:xfrm>
                <a:off x="4336" y="137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71" name="Rectangle 623"/>
              <p:cNvSpPr>
                <a:spLocks noChangeArrowheads="1"/>
              </p:cNvSpPr>
              <p:nvPr/>
            </p:nvSpPr>
            <p:spPr bwMode="auto">
              <a:xfrm>
                <a:off x="4628" y="137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72" name="Rectangle 624"/>
              <p:cNvSpPr>
                <a:spLocks noChangeArrowheads="1"/>
              </p:cNvSpPr>
              <p:nvPr/>
            </p:nvSpPr>
            <p:spPr bwMode="auto">
              <a:xfrm>
                <a:off x="4752" y="34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73" name="Rectangle 625"/>
              <p:cNvSpPr>
                <a:spLocks noChangeArrowheads="1"/>
              </p:cNvSpPr>
              <p:nvPr/>
            </p:nvSpPr>
            <p:spPr bwMode="auto">
              <a:xfrm>
                <a:off x="4898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74" name="Rectangle 626"/>
              <p:cNvSpPr>
                <a:spLocks noChangeArrowheads="1"/>
              </p:cNvSpPr>
              <p:nvPr/>
            </p:nvSpPr>
            <p:spPr bwMode="auto">
              <a:xfrm>
                <a:off x="5045" y="33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75" name="Rectangle 627"/>
              <p:cNvSpPr>
                <a:spLocks noChangeArrowheads="1"/>
              </p:cNvSpPr>
              <p:nvPr/>
            </p:nvSpPr>
            <p:spPr bwMode="auto">
              <a:xfrm>
                <a:off x="5190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76" name="Rectangle 628"/>
              <p:cNvSpPr>
                <a:spLocks noChangeArrowheads="1"/>
              </p:cNvSpPr>
              <p:nvPr/>
            </p:nvSpPr>
            <p:spPr bwMode="auto">
              <a:xfrm>
                <a:off x="4752" y="51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77" name="Rectangle 629"/>
              <p:cNvSpPr>
                <a:spLocks noChangeArrowheads="1"/>
              </p:cNvSpPr>
              <p:nvPr/>
            </p:nvSpPr>
            <p:spPr bwMode="auto">
              <a:xfrm>
                <a:off x="4898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78" name="Rectangle 630"/>
              <p:cNvSpPr>
                <a:spLocks noChangeArrowheads="1"/>
              </p:cNvSpPr>
              <p:nvPr/>
            </p:nvSpPr>
            <p:spPr bwMode="auto">
              <a:xfrm>
                <a:off x="5045" y="51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79" name="Rectangle 631"/>
              <p:cNvSpPr>
                <a:spLocks noChangeArrowheads="1"/>
              </p:cNvSpPr>
              <p:nvPr/>
            </p:nvSpPr>
            <p:spPr bwMode="auto">
              <a:xfrm>
                <a:off x="5190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80" name="Rectangle 632"/>
              <p:cNvSpPr>
                <a:spLocks noChangeArrowheads="1"/>
              </p:cNvSpPr>
              <p:nvPr/>
            </p:nvSpPr>
            <p:spPr bwMode="auto">
              <a:xfrm>
                <a:off x="4752" y="685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81" name="Rectangle 633"/>
              <p:cNvSpPr>
                <a:spLocks noChangeArrowheads="1"/>
              </p:cNvSpPr>
              <p:nvPr/>
            </p:nvSpPr>
            <p:spPr bwMode="auto">
              <a:xfrm>
                <a:off x="4898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82" name="Rectangle 634"/>
              <p:cNvSpPr>
                <a:spLocks noChangeArrowheads="1"/>
              </p:cNvSpPr>
              <p:nvPr/>
            </p:nvSpPr>
            <p:spPr bwMode="auto">
              <a:xfrm>
                <a:off x="5045" y="685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83" name="Rectangle 635"/>
              <p:cNvSpPr>
                <a:spLocks noChangeArrowheads="1"/>
              </p:cNvSpPr>
              <p:nvPr/>
            </p:nvSpPr>
            <p:spPr bwMode="auto">
              <a:xfrm>
                <a:off x="5190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84" name="Rectangle 636"/>
              <p:cNvSpPr>
                <a:spLocks noChangeArrowheads="1"/>
              </p:cNvSpPr>
              <p:nvPr/>
            </p:nvSpPr>
            <p:spPr bwMode="auto">
              <a:xfrm>
                <a:off x="4752" y="172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85" name="Rectangle 637"/>
              <p:cNvSpPr>
                <a:spLocks noChangeArrowheads="1"/>
              </p:cNvSpPr>
              <p:nvPr/>
            </p:nvSpPr>
            <p:spPr bwMode="auto">
              <a:xfrm>
                <a:off x="4898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86" name="Rectangle 638"/>
              <p:cNvSpPr>
                <a:spLocks noChangeArrowheads="1"/>
              </p:cNvSpPr>
              <p:nvPr/>
            </p:nvSpPr>
            <p:spPr bwMode="auto">
              <a:xfrm>
                <a:off x="5045" y="172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87" name="Rectangle 639"/>
              <p:cNvSpPr>
                <a:spLocks noChangeArrowheads="1"/>
              </p:cNvSpPr>
              <p:nvPr/>
            </p:nvSpPr>
            <p:spPr bwMode="auto">
              <a:xfrm>
                <a:off x="5190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88" name="Rectangle 640"/>
              <p:cNvSpPr>
                <a:spLocks noChangeArrowheads="1"/>
              </p:cNvSpPr>
              <p:nvPr/>
            </p:nvSpPr>
            <p:spPr bwMode="auto">
              <a:xfrm>
                <a:off x="4752" y="85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89" name="Rectangle 641"/>
              <p:cNvSpPr>
                <a:spLocks noChangeArrowheads="1"/>
              </p:cNvSpPr>
              <p:nvPr/>
            </p:nvSpPr>
            <p:spPr bwMode="auto">
              <a:xfrm>
                <a:off x="4898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90" name="Rectangle 642"/>
              <p:cNvSpPr>
                <a:spLocks noChangeArrowheads="1"/>
              </p:cNvSpPr>
              <p:nvPr/>
            </p:nvSpPr>
            <p:spPr bwMode="auto">
              <a:xfrm>
                <a:off x="5045" y="85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91" name="Rectangle 643"/>
              <p:cNvSpPr>
                <a:spLocks noChangeArrowheads="1"/>
              </p:cNvSpPr>
              <p:nvPr/>
            </p:nvSpPr>
            <p:spPr bwMode="auto">
              <a:xfrm>
                <a:off x="5190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92" name="Rectangle 644"/>
              <p:cNvSpPr>
                <a:spLocks noChangeArrowheads="1"/>
              </p:cNvSpPr>
              <p:nvPr/>
            </p:nvSpPr>
            <p:spPr bwMode="auto">
              <a:xfrm>
                <a:off x="4752" y="120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93" name="Rectangle 645"/>
              <p:cNvSpPr>
                <a:spLocks noChangeArrowheads="1"/>
              </p:cNvSpPr>
              <p:nvPr/>
            </p:nvSpPr>
            <p:spPr bwMode="auto">
              <a:xfrm>
                <a:off x="4898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94" name="Rectangle 646"/>
              <p:cNvSpPr>
                <a:spLocks noChangeArrowheads="1"/>
              </p:cNvSpPr>
              <p:nvPr/>
            </p:nvSpPr>
            <p:spPr bwMode="auto">
              <a:xfrm>
                <a:off x="5045" y="120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95" name="Rectangle 647"/>
              <p:cNvSpPr>
                <a:spLocks noChangeArrowheads="1"/>
              </p:cNvSpPr>
              <p:nvPr/>
            </p:nvSpPr>
            <p:spPr bwMode="auto">
              <a:xfrm>
                <a:off x="5190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96" name="Rectangle 648"/>
              <p:cNvSpPr>
                <a:spLocks noChangeArrowheads="1"/>
              </p:cNvSpPr>
              <p:nvPr/>
            </p:nvSpPr>
            <p:spPr bwMode="auto">
              <a:xfrm>
                <a:off x="4752" y="103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97" name="Rectangle 649"/>
              <p:cNvSpPr>
                <a:spLocks noChangeArrowheads="1"/>
              </p:cNvSpPr>
              <p:nvPr/>
            </p:nvSpPr>
            <p:spPr bwMode="auto">
              <a:xfrm>
                <a:off x="4898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98" name="Rectangle 650"/>
              <p:cNvSpPr>
                <a:spLocks noChangeArrowheads="1"/>
              </p:cNvSpPr>
              <p:nvPr/>
            </p:nvSpPr>
            <p:spPr bwMode="auto">
              <a:xfrm>
                <a:off x="5045" y="103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999" name="Rectangle 651"/>
              <p:cNvSpPr>
                <a:spLocks noChangeArrowheads="1"/>
              </p:cNvSpPr>
              <p:nvPr/>
            </p:nvSpPr>
            <p:spPr bwMode="auto">
              <a:xfrm>
                <a:off x="5190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00" name="Rectangle 652"/>
              <p:cNvSpPr>
                <a:spLocks noChangeArrowheads="1"/>
              </p:cNvSpPr>
              <p:nvPr/>
            </p:nvSpPr>
            <p:spPr bwMode="auto">
              <a:xfrm>
                <a:off x="4752" y="1549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01" name="Rectangle 653"/>
              <p:cNvSpPr>
                <a:spLocks noChangeArrowheads="1"/>
              </p:cNvSpPr>
              <p:nvPr/>
            </p:nvSpPr>
            <p:spPr bwMode="auto">
              <a:xfrm>
                <a:off x="4898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02" name="Rectangle 654"/>
              <p:cNvSpPr>
                <a:spLocks noChangeArrowheads="1"/>
              </p:cNvSpPr>
              <p:nvPr/>
            </p:nvSpPr>
            <p:spPr bwMode="auto">
              <a:xfrm>
                <a:off x="5045" y="1549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03" name="Rectangle 655"/>
              <p:cNvSpPr>
                <a:spLocks noChangeArrowheads="1"/>
              </p:cNvSpPr>
              <p:nvPr/>
            </p:nvSpPr>
            <p:spPr bwMode="auto">
              <a:xfrm>
                <a:off x="5190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04" name="Rectangle 656"/>
              <p:cNvSpPr>
                <a:spLocks noChangeArrowheads="1"/>
              </p:cNvSpPr>
              <p:nvPr/>
            </p:nvSpPr>
            <p:spPr bwMode="auto">
              <a:xfrm>
                <a:off x="4752" y="137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05" name="Rectangle 657"/>
              <p:cNvSpPr>
                <a:spLocks noChangeArrowheads="1"/>
              </p:cNvSpPr>
              <p:nvPr/>
            </p:nvSpPr>
            <p:spPr bwMode="auto">
              <a:xfrm>
                <a:off x="4898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06" name="Rectangle 658"/>
              <p:cNvSpPr>
                <a:spLocks noChangeArrowheads="1"/>
              </p:cNvSpPr>
              <p:nvPr/>
            </p:nvSpPr>
            <p:spPr bwMode="auto">
              <a:xfrm>
                <a:off x="5045" y="137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07" name="Rectangle 659"/>
              <p:cNvSpPr>
                <a:spLocks noChangeArrowheads="1"/>
              </p:cNvSpPr>
              <p:nvPr/>
            </p:nvSpPr>
            <p:spPr bwMode="auto">
              <a:xfrm>
                <a:off x="5190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4878" name="AutoShape 660"/>
            <p:cNvSpPr>
              <a:spLocks noChangeArrowheads="1"/>
            </p:cNvSpPr>
            <p:nvPr/>
          </p:nvSpPr>
          <p:spPr bwMode="auto">
            <a:xfrm>
              <a:off x="3312" y="624"/>
              <a:ext cx="2016" cy="1266"/>
            </a:xfrm>
            <a:prstGeom prst="parallelogram">
              <a:avLst>
                <a:gd name="adj" fmla="val 0"/>
              </a:avLst>
            </a:prstGeom>
            <a:solidFill>
              <a:srgbClr val="FF6600"/>
            </a:solidFill>
            <a:ln w="12700">
              <a:solidFill>
                <a:srgbClr val="6600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879" name="Line 661"/>
            <p:cNvSpPr>
              <a:spLocks noChangeShapeType="1"/>
            </p:cNvSpPr>
            <p:nvPr/>
          </p:nvSpPr>
          <p:spPr bwMode="auto">
            <a:xfrm>
              <a:off x="5136" y="336"/>
              <a:ext cx="0" cy="15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880" name="Line 662"/>
            <p:cNvSpPr>
              <a:spLocks noChangeShapeType="1"/>
            </p:cNvSpPr>
            <p:nvPr/>
          </p:nvSpPr>
          <p:spPr bwMode="auto">
            <a:xfrm>
              <a:off x="3328" y="1872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881" name="Line 663"/>
            <p:cNvSpPr>
              <a:spLocks noChangeShapeType="1"/>
            </p:cNvSpPr>
            <p:nvPr/>
          </p:nvSpPr>
          <p:spPr bwMode="auto">
            <a:xfrm>
              <a:off x="3541" y="327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4600" name="Group 665"/>
          <p:cNvGrpSpPr>
            <a:grpSpLocks/>
          </p:cNvGrpSpPr>
          <p:nvPr/>
        </p:nvGrpSpPr>
        <p:grpSpPr bwMode="auto">
          <a:xfrm>
            <a:off x="6781800" y="533400"/>
            <a:ext cx="3225800" cy="2514600"/>
            <a:chOff x="3312" y="327"/>
            <a:chExt cx="2032" cy="1584"/>
          </a:xfrm>
        </p:grpSpPr>
        <p:grpSp>
          <p:nvGrpSpPr>
            <p:cNvPr id="24746" name="Group 666"/>
            <p:cNvGrpSpPr>
              <a:grpSpLocks/>
            </p:cNvGrpSpPr>
            <p:nvPr/>
          </p:nvGrpSpPr>
          <p:grpSpPr bwMode="auto">
            <a:xfrm>
              <a:off x="3312" y="336"/>
              <a:ext cx="2025" cy="1555"/>
              <a:chOff x="3312" y="339"/>
              <a:chExt cx="2025" cy="1555"/>
            </a:xfrm>
          </p:grpSpPr>
          <p:sp>
            <p:nvSpPr>
              <p:cNvPr id="24751" name="Rectangle 667"/>
              <p:cNvSpPr>
                <a:spLocks noChangeArrowheads="1"/>
              </p:cNvSpPr>
              <p:nvPr/>
            </p:nvSpPr>
            <p:spPr bwMode="auto">
              <a:xfrm>
                <a:off x="3312" y="33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52" name="Rectangle 668"/>
              <p:cNvSpPr>
                <a:spLocks noChangeArrowheads="1"/>
              </p:cNvSpPr>
              <p:nvPr/>
            </p:nvSpPr>
            <p:spPr bwMode="auto">
              <a:xfrm>
                <a:off x="3458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53" name="Rectangle 669"/>
              <p:cNvSpPr>
                <a:spLocks noChangeArrowheads="1"/>
              </p:cNvSpPr>
              <p:nvPr/>
            </p:nvSpPr>
            <p:spPr bwMode="auto">
              <a:xfrm>
                <a:off x="3605" y="33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54" name="Rectangle 670"/>
              <p:cNvSpPr>
                <a:spLocks noChangeArrowheads="1"/>
              </p:cNvSpPr>
              <p:nvPr/>
            </p:nvSpPr>
            <p:spPr bwMode="auto">
              <a:xfrm>
                <a:off x="3897" y="33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55" name="Rectangle 671"/>
              <p:cNvSpPr>
                <a:spLocks noChangeArrowheads="1"/>
              </p:cNvSpPr>
              <p:nvPr/>
            </p:nvSpPr>
            <p:spPr bwMode="auto">
              <a:xfrm>
                <a:off x="3750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56" name="Rectangle 672"/>
              <p:cNvSpPr>
                <a:spLocks noChangeArrowheads="1"/>
              </p:cNvSpPr>
              <p:nvPr/>
            </p:nvSpPr>
            <p:spPr bwMode="auto">
              <a:xfrm>
                <a:off x="4043" y="33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57" name="Rectangle 673"/>
              <p:cNvSpPr>
                <a:spLocks noChangeArrowheads="1"/>
              </p:cNvSpPr>
              <p:nvPr/>
            </p:nvSpPr>
            <p:spPr bwMode="auto">
              <a:xfrm>
                <a:off x="4189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58" name="Rectangle 674"/>
              <p:cNvSpPr>
                <a:spLocks noChangeArrowheads="1"/>
              </p:cNvSpPr>
              <p:nvPr/>
            </p:nvSpPr>
            <p:spPr bwMode="auto">
              <a:xfrm>
                <a:off x="4481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59" name="Rectangle 675"/>
              <p:cNvSpPr>
                <a:spLocks noChangeArrowheads="1"/>
              </p:cNvSpPr>
              <p:nvPr/>
            </p:nvSpPr>
            <p:spPr bwMode="auto">
              <a:xfrm>
                <a:off x="4336" y="33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60" name="Rectangle 676"/>
              <p:cNvSpPr>
                <a:spLocks noChangeArrowheads="1"/>
              </p:cNvSpPr>
              <p:nvPr/>
            </p:nvSpPr>
            <p:spPr bwMode="auto">
              <a:xfrm>
                <a:off x="4628" y="339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61" name="Rectangle 677"/>
              <p:cNvSpPr>
                <a:spLocks noChangeArrowheads="1"/>
              </p:cNvSpPr>
              <p:nvPr/>
            </p:nvSpPr>
            <p:spPr bwMode="auto">
              <a:xfrm>
                <a:off x="3312" y="51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62" name="Rectangle 678"/>
              <p:cNvSpPr>
                <a:spLocks noChangeArrowheads="1"/>
              </p:cNvSpPr>
              <p:nvPr/>
            </p:nvSpPr>
            <p:spPr bwMode="auto">
              <a:xfrm>
                <a:off x="3458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63" name="Rectangle 679"/>
              <p:cNvSpPr>
                <a:spLocks noChangeArrowheads="1"/>
              </p:cNvSpPr>
              <p:nvPr/>
            </p:nvSpPr>
            <p:spPr bwMode="auto">
              <a:xfrm>
                <a:off x="3605" y="51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64" name="Rectangle 680"/>
              <p:cNvSpPr>
                <a:spLocks noChangeArrowheads="1"/>
              </p:cNvSpPr>
              <p:nvPr/>
            </p:nvSpPr>
            <p:spPr bwMode="auto">
              <a:xfrm>
                <a:off x="3897" y="51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65" name="Rectangle 681"/>
              <p:cNvSpPr>
                <a:spLocks noChangeArrowheads="1"/>
              </p:cNvSpPr>
              <p:nvPr/>
            </p:nvSpPr>
            <p:spPr bwMode="auto">
              <a:xfrm>
                <a:off x="3750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66" name="Rectangle 682"/>
              <p:cNvSpPr>
                <a:spLocks noChangeArrowheads="1"/>
              </p:cNvSpPr>
              <p:nvPr/>
            </p:nvSpPr>
            <p:spPr bwMode="auto">
              <a:xfrm>
                <a:off x="4043" y="51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67" name="Rectangle 683"/>
              <p:cNvSpPr>
                <a:spLocks noChangeArrowheads="1"/>
              </p:cNvSpPr>
              <p:nvPr/>
            </p:nvSpPr>
            <p:spPr bwMode="auto">
              <a:xfrm>
                <a:off x="4189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68" name="Rectangle 684"/>
              <p:cNvSpPr>
                <a:spLocks noChangeArrowheads="1"/>
              </p:cNvSpPr>
              <p:nvPr/>
            </p:nvSpPr>
            <p:spPr bwMode="auto">
              <a:xfrm>
                <a:off x="4481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69" name="Rectangle 685"/>
              <p:cNvSpPr>
                <a:spLocks noChangeArrowheads="1"/>
              </p:cNvSpPr>
              <p:nvPr/>
            </p:nvSpPr>
            <p:spPr bwMode="auto">
              <a:xfrm>
                <a:off x="4336" y="51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70" name="Rectangle 686"/>
              <p:cNvSpPr>
                <a:spLocks noChangeArrowheads="1"/>
              </p:cNvSpPr>
              <p:nvPr/>
            </p:nvSpPr>
            <p:spPr bwMode="auto">
              <a:xfrm>
                <a:off x="4628" y="51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71" name="Rectangle 687"/>
              <p:cNvSpPr>
                <a:spLocks noChangeArrowheads="1"/>
              </p:cNvSpPr>
              <p:nvPr/>
            </p:nvSpPr>
            <p:spPr bwMode="auto">
              <a:xfrm>
                <a:off x="3312" y="685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72" name="Rectangle 688"/>
              <p:cNvSpPr>
                <a:spLocks noChangeArrowheads="1"/>
              </p:cNvSpPr>
              <p:nvPr/>
            </p:nvSpPr>
            <p:spPr bwMode="auto">
              <a:xfrm>
                <a:off x="3458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73" name="Rectangle 689"/>
              <p:cNvSpPr>
                <a:spLocks noChangeArrowheads="1"/>
              </p:cNvSpPr>
              <p:nvPr/>
            </p:nvSpPr>
            <p:spPr bwMode="auto">
              <a:xfrm>
                <a:off x="3605" y="685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74" name="Rectangle 690"/>
              <p:cNvSpPr>
                <a:spLocks noChangeArrowheads="1"/>
              </p:cNvSpPr>
              <p:nvPr/>
            </p:nvSpPr>
            <p:spPr bwMode="auto">
              <a:xfrm>
                <a:off x="3897" y="685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75" name="Rectangle 691"/>
              <p:cNvSpPr>
                <a:spLocks noChangeArrowheads="1"/>
              </p:cNvSpPr>
              <p:nvPr/>
            </p:nvSpPr>
            <p:spPr bwMode="auto">
              <a:xfrm>
                <a:off x="3750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76" name="Rectangle 692"/>
              <p:cNvSpPr>
                <a:spLocks noChangeArrowheads="1"/>
              </p:cNvSpPr>
              <p:nvPr/>
            </p:nvSpPr>
            <p:spPr bwMode="auto">
              <a:xfrm>
                <a:off x="4043" y="685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77" name="Rectangle 693"/>
              <p:cNvSpPr>
                <a:spLocks noChangeArrowheads="1"/>
              </p:cNvSpPr>
              <p:nvPr/>
            </p:nvSpPr>
            <p:spPr bwMode="auto">
              <a:xfrm>
                <a:off x="4189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78" name="Rectangle 694"/>
              <p:cNvSpPr>
                <a:spLocks noChangeArrowheads="1"/>
              </p:cNvSpPr>
              <p:nvPr/>
            </p:nvSpPr>
            <p:spPr bwMode="auto">
              <a:xfrm>
                <a:off x="4481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79" name="Rectangle 695"/>
              <p:cNvSpPr>
                <a:spLocks noChangeArrowheads="1"/>
              </p:cNvSpPr>
              <p:nvPr/>
            </p:nvSpPr>
            <p:spPr bwMode="auto">
              <a:xfrm>
                <a:off x="4336" y="685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0" name="Rectangle 696"/>
              <p:cNvSpPr>
                <a:spLocks noChangeArrowheads="1"/>
              </p:cNvSpPr>
              <p:nvPr/>
            </p:nvSpPr>
            <p:spPr bwMode="auto">
              <a:xfrm>
                <a:off x="4628" y="685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1" name="Rectangle 697"/>
              <p:cNvSpPr>
                <a:spLocks noChangeArrowheads="1"/>
              </p:cNvSpPr>
              <p:nvPr/>
            </p:nvSpPr>
            <p:spPr bwMode="auto">
              <a:xfrm>
                <a:off x="3312" y="172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2" name="Rectangle 698"/>
              <p:cNvSpPr>
                <a:spLocks noChangeArrowheads="1"/>
              </p:cNvSpPr>
              <p:nvPr/>
            </p:nvSpPr>
            <p:spPr bwMode="auto">
              <a:xfrm>
                <a:off x="3458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3" name="Rectangle 699"/>
              <p:cNvSpPr>
                <a:spLocks noChangeArrowheads="1"/>
              </p:cNvSpPr>
              <p:nvPr/>
            </p:nvSpPr>
            <p:spPr bwMode="auto">
              <a:xfrm>
                <a:off x="3605" y="172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4" name="Rectangle 700"/>
              <p:cNvSpPr>
                <a:spLocks noChangeArrowheads="1"/>
              </p:cNvSpPr>
              <p:nvPr/>
            </p:nvSpPr>
            <p:spPr bwMode="auto">
              <a:xfrm>
                <a:off x="3897" y="172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5" name="Rectangle 701"/>
              <p:cNvSpPr>
                <a:spLocks noChangeArrowheads="1"/>
              </p:cNvSpPr>
              <p:nvPr/>
            </p:nvSpPr>
            <p:spPr bwMode="auto">
              <a:xfrm>
                <a:off x="3750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6" name="Rectangle 702"/>
              <p:cNvSpPr>
                <a:spLocks noChangeArrowheads="1"/>
              </p:cNvSpPr>
              <p:nvPr/>
            </p:nvSpPr>
            <p:spPr bwMode="auto">
              <a:xfrm>
                <a:off x="4043" y="172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7" name="Rectangle 703"/>
              <p:cNvSpPr>
                <a:spLocks noChangeArrowheads="1"/>
              </p:cNvSpPr>
              <p:nvPr/>
            </p:nvSpPr>
            <p:spPr bwMode="auto">
              <a:xfrm>
                <a:off x="4189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8" name="Rectangle 704"/>
              <p:cNvSpPr>
                <a:spLocks noChangeArrowheads="1"/>
              </p:cNvSpPr>
              <p:nvPr/>
            </p:nvSpPr>
            <p:spPr bwMode="auto">
              <a:xfrm>
                <a:off x="4481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9" name="Rectangle 705"/>
              <p:cNvSpPr>
                <a:spLocks noChangeArrowheads="1"/>
              </p:cNvSpPr>
              <p:nvPr/>
            </p:nvSpPr>
            <p:spPr bwMode="auto">
              <a:xfrm>
                <a:off x="4336" y="172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90" name="Rectangle 706"/>
              <p:cNvSpPr>
                <a:spLocks noChangeArrowheads="1"/>
              </p:cNvSpPr>
              <p:nvPr/>
            </p:nvSpPr>
            <p:spPr bwMode="auto">
              <a:xfrm>
                <a:off x="4628" y="172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91" name="Rectangle 707"/>
              <p:cNvSpPr>
                <a:spLocks noChangeArrowheads="1"/>
              </p:cNvSpPr>
              <p:nvPr/>
            </p:nvSpPr>
            <p:spPr bwMode="auto">
              <a:xfrm>
                <a:off x="3312" y="85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92" name="Rectangle 708"/>
              <p:cNvSpPr>
                <a:spLocks noChangeArrowheads="1"/>
              </p:cNvSpPr>
              <p:nvPr/>
            </p:nvSpPr>
            <p:spPr bwMode="auto">
              <a:xfrm>
                <a:off x="3458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93" name="Rectangle 709"/>
              <p:cNvSpPr>
                <a:spLocks noChangeArrowheads="1"/>
              </p:cNvSpPr>
              <p:nvPr/>
            </p:nvSpPr>
            <p:spPr bwMode="auto">
              <a:xfrm>
                <a:off x="3605" y="85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94" name="Rectangle 710"/>
              <p:cNvSpPr>
                <a:spLocks noChangeArrowheads="1"/>
              </p:cNvSpPr>
              <p:nvPr/>
            </p:nvSpPr>
            <p:spPr bwMode="auto">
              <a:xfrm>
                <a:off x="3897" y="85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95" name="Rectangle 711"/>
              <p:cNvSpPr>
                <a:spLocks noChangeArrowheads="1"/>
              </p:cNvSpPr>
              <p:nvPr/>
            </p:nvSpPr>
            <p:spPr bwMode="auto">
              <a:xfrm>
                <a:off x="3750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96" name="Rectangle 712"/>
              <p:cNvSpPr>
                <a:spLocks noChangeArrowheads="1"/>
              </p:cNvSpPr>
              <p:nvPr/>
            </p:nvSpPr>
            <p:spPr bwMode="auto">
              <a:xfrm>
                <a:off x="4043" y="85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97" name="Rectangle 713"/>
              <p:cNvSpPr>
                <a:spLocks noChangeArrowheads="1"/>
              </p:cNvSpPr>
              <p:nvPr/>
            </p:nvSpPr>
            <p:spPr bwMode="auto">
              <a:xfrm>
                <a:off x="4189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98" name="Rectangle 714"/>
              <p:cNvSpPr>
                <a:spLocks noChangeArrowheads="1"/>
              </p:cNvSpPr>
              <p:nvPr/>
            </p:nvSpPr>
            <p:spPr bwMode="auto">
              <a:xfrm>
                <a:off x="4481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99" name="Rectangle 715"/>
              <p:cNvSpPr>
                <a:spLocks noChangeArrowheads="1"/>
              </p:cNvSpPr>
              <p:nvPr/>
            </p:nvSpPr>
            <p:spPr bwMode="auto">
              <a:xfrm>
                <a:off x="4336" y="85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00" name="Rectangle 716"/>
              <p:cNvSpPr>
                <a:spLocks noChangeArrowheads="1"/>
              </p:cNvSpPr>
              <p:nvPr/>
            </p:nvSpPr>
            <p:spPr bwMode="auto">
              <a:xfrm>
                <a:off x="4628" y="85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01" name="Rectangle 717"/>
              <p:cNvSpPr>
                <a:spLocks noChangeArrowheads="1"/>
              </p:cNvSpPr>
              <p:nvPr/>
            </p:nvSpPr>
            <p:spPr bwMode="auto">
              <a:xfrm>
                <a:off x="3312" y="120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02" name="Rectangle 718"/>
              <p:cNvSpPr>
                <a:spLocks noChangeArrowheads="1"/>
              </p:cNvSpPr>
              <p:nvPr/>
            </p:nvSpPr>
            <p:spPr bwMode="auto">
              <a:xfrm>
                <a:off x="3458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03" name="Rectangle 719"/>
              <p:cNvSpPr>
                <a:spLocks noChangeArrowheads="1"/>
              </p:cNvSpPr>
              <p:nvPr/>
            </p:nvSpPr>
            <p:spPr bwMode="auto">
              <a:xfrm>
                <a:off x="3605" y="120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04" name="Rectangle 720"/>
              <p:cNvSpPr>
                <a:spLocks noChangeArrowheads="1"/>
              </p:cNvSpPr>
              <p:nvPr/>
            </p:nvSpPr>
            <p:spPr bwMode="auto">
              <a:xfrm>
                <a:off x="3897" y="120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05" name="Rectangle 721"/>
              <p:cNvSpPr>
                <a:spLocks noChangeArrowheads="1"/>
              </p:cNvSpPr>
              <p:nvPr/>
            </p:nvSpPr>
            <p:spPr bwMode="auto">
              <a:xfrm>
                <a:off x="3750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06" name="Rectangle 722"/>
              <p:cNvSpPr>
                <a:spLocks noChangeArrowheads="1"/>
              </p:cNvSpPr>
              <p:nvPr/>
            </p:nvSpPr>
            <p:spPr bwMode="auto">
              <a:xfrm>
                <a:off x="4043" y="120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07" name="Rectangle 723"/>
              <p:cNvSpPr>
                <a:spLocks noChangeArrowheads="1"/>
              </p:cNvSpPr>
              <p:nvPr/>
            </p:nvSpPr>
            <p:spPr bwMode="auto">
              <a:xfrm>
                <a:off x="4189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08" name="Rectangle 724"/>
              <p:cNvSpPr>
                <a:spLocks noChangeArrowheads="1"/>
              </p:cNvSpPr>
              <p:nvPr/>
            </p:nvSpPr>
            <p:spPr bwMode="auto">
              <a:xfrm>
                <a:off x="4481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09" name="Rectangle 725"/>
              <p:cNvSpPr>
                <a:spLocks noChangeArrowheads="1"/>
              </p:cNvSpPr>
              <p:nvPr/>
            </p:nvSpPr>
            <p:spPr bwMode="auto">
              <a:xfrm>
                <a:off x="4336" y="120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10" name="Rectangle 726"/>
              <p:cNvSpPr>
                <a:spLocks noChangeArrowheads="1"/>
              </p:cNvSpPr>
              <p:nvPr/>
            </p:nvSpPr>
            <p:spPr bwMode="auto">
              <a:xfrm>
                <a:off x="4628" y="120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11" name="Rectangle 727"/>
              <p:cNvSpPr>
                <a:spLocks noChangeArrowheads="1"/>
              </p:cNvSpPr>
              <p:nvPr/>
            </p:nvSpPr>
            <p:spPr bwMode="auto">
              <a:xfrm>
                <a:off x="3312" y="103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12" name="Rectangle 728"/>
              <p:cNvSpPr>
                <a:spLocks noChangeArrowheads="1"/>
              </p:cNvSpPr>
              <p:nvPr/>
            </p:nvSpPr>
            <p:spPr bwMode="auto">
              <a:xfrm>
                <a:off x="3458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13" name="Rectangle 729"/>
              <p:cNvSpPr>
                <a:spLocks noChangeArrowheads="1"/>
              </p:cNvSpPr>
              <p:nvPr/>
            </p:nvSpPr>
            <p:spPr bwMode="auto">
              <a:xfrm>
                <a:off x="3605" y="103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14" name="Rectangle 730"/>
              <p:cNvSpPr>
                <a:spLocks noChangeArrowheads="1"/>
              </p:cNvSpPr>
              <p:nvPr/>
            </p:nvSpPr>
            <p:spPr bwMode="auto">
              <a:xfrm>
                <a:off x="3897" y="103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15" name="Rectangle 731"/>
              <p:cNvSpPr>
                <a:spLocks noChangeArrowheads="1"/>
              </p:cNvSpPr>
              <p:nvPr/>
            </p:nvSpPr>
            <p:spPr bwMode="auto">
              <a:xfrm>
                <a:off x="3750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16" name="Rectangle 732"/>
              <p:cNvSpPr>
                <a:spLocks noChangeArrowheads="1"/>
              </p:cNvSpPr>
              <p:nvPr/>
            </p:nvSpPr>
            <p:spPr bwMode="auto">
              <a:xfrm>
                <a:off x="4043" y="103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17" name="Rectangle 733"/>
              <p:cNvSpPr>
                <a:spLocks noChangeArrowheads="1"/>
              </p:cNvSpPr>
              <p:nvPr/>
            </p:nvSpPr>
            <p:spPr bwMode="auto">
              <a:xfrm>
                <a:off x="4189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18" name="Rectangle 734"/>
              <p:cNvSpPr>
                <a:spLocks noChangeArrowheads="1"/>
              </p:cNvSpPr>
              <p:nvPr/>
            </p:nvSpPr>
            <p:spPr bwMode="auto">
              <a:xfrm>
                <a:off x="4481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19" name="Rectangle 735"/>
              <p:cNvSpPr>
                <a:spLocks noChangeArrowheads="1"/>
              </p:cNvSpPr>
              <p:nvPr/>
            </p:nvSpPr>
            <p:spPr bwMode="auto">
              <a:xfrm>
                <a:off x="4336" y="103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20" name="Rectangle 736"/>
              <p:cNvSpPr>
                <a:spLocks noChangeArrowheads="1"/>
              </p:cNvSpPr>
              <p:nvPr/>
            </p:nvSpPr>
            <p:spPr bwMode="auto">
              <a:xfrm>
                <a:off x="4628" y="103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21" name="Rectangle 737"/>
              <p:cNvSpPr>
                <a:spLocks noChangeArrowheads="1"/>
              </p:cNvSpPr>
              <p:nvPr/>
            </p:nvSpPr>
            <p:spPr bwMode="auto">
              <a:xfrm>
                <a:off x="3312" y="1549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22" name="Rectangle 738"/>
              <p:cNvSpPr>
                <a:spLocks noChangeArrowheads="1"/>
              </p:cNvSpPr>
              <p:nvPr/>
            </p:nvSpPr>
            <p:spPr bwMode="auto">
              <a:xfrm>
                <a:off x="3458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23" name="Rectangle 739"/>
              <p:cNvSpPr>
                <a:spLocks noChangeArrowheads="1"/>
              </p:cNvSpPr>
              <p:nvPr/>
            </p:nvSpPr>
            <p:spPr bwMode="auto">
              <a:xfrm>
                <a:off x="3605" y="1549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24" name="Rectangle 740"/>
              <p:cNvSpPr>
                <a:spLocks noChangeArrowheads="1"/>
              </p:cNvSpPr>
              <p:nvPr/>
            </p:nvSpPr>
            <p:spPr bwMode="auto">
              <a:xfrm>
                <a:off x="3897" y="1549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25" name="Rectangle 741"/>
              <p:cNvSpPr>
                <a:spLocks noChangeArrowheads="1"/>
              </p:cNvSpPr>
              <p:nvPr/>
            </p:nvSpPr>
            <p:spPr bwMode="auto">
              <a:xfrm>
                <a:off x="3750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26" name="Rectangle 742"/>
              <p:cNvSpPr>
                <a:spLocks noChangeArrowheads="1"/>
              </p:cNvSpPr>
              <p:nvPr/>
            </p:nvSpPr>
            <p:spPr bwMode="auto">
              <a:xfrm>
                <a:off x="4043" y="1549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27" name="Rectangle 743"/>
              <p:cNvSpPr>
                <a:spLocks noChangeArrowheads="1"/>
              </p:cNvSpPr>
              <p:nvPr/>
            </p:nvSpPr>
            <p:spPr bwMode="auto">
              <a:xfrm>
                <a:off x="4189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28" name="Rectangle 744"/>
              <p:cNvSpPr>
                <a:spLocks noChangeArrowheads="1"/>
              </p:cNvSpPr>
              <p:nvPr/>
            </p:nvSpPr>
            <p:spPr bwMode="auto">
              <a:xfrm>
                <a:off x="4481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29" name="Rectangle 745"/>
              <p:cNvSpPr>
                <a:spLocks noChangeArrowheads="1"/>
              </p:cNvSpPr>
              <p:nvPr/>
            </p:nvSpPr>
            <p:spPr bwMode="auto">
              <a:xfrm>
                <a:off x="4336" y="1549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30" name="Rectangle 746"/>
              <p:cNvSpPr>
                <a:spLocks noChangeArrowheads="1"/>
              </p:cNvSpPr>
              <p:nvPr/>
            </p:nvSpPr>
            <p:spPr bwMode="auto">
              <a:xfrm>
                <a:off x="4628" y="1549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31" name="Rectangle 747"/>
              <p:cNvSpPr>
                <a:spLocks noChangeArrowheads="1"/>
              </p:cNvSpPr>
              <p:nvPr/>
            </p:nvSpPr>
            <p:spPr bwMode="auto">
              <a:xfrm>
                <a:off x="3312" y="137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32" name="Rectangle 748"/>
              <p:cNvSpPr>
                <a:spLocks noChangeArrowheads="1"/>
              </p:cNvSpPr>
              <p:nvPr/>
            </p:nvSpPr>
            <p:spPr bwMode="auto">
              <a:xfrm>
                <a:off x="3458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33" name="Rectangle 749"/>
              <p:cNvSpPr>
                <a:spLocks noChangeArrowheads="1"/>
              </p:cNvSpPr>
              <p:nvPr/>
            </p:nvSpPr>
            <p:spPr bwMode="auto">
              <a:xfrm>
                <a:off x="3605" y="137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34" name="Rectangle 750"/>
              <p:cNvSpPr>
                <a:spLocks noChangeArrowheads="1"/>
              </p:cNvSpPr>
              <p:nvPr/>
            </p:nvSpPr>
            <p:spPr bwMode="auto">
              <a:xfrm>
                <a:off x="3897" y="137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35" name="Rectangle 751"/>
              <p:cNvSpPr>
                <a:spLocks noChangeArrowheads="1"/>
              </p:cNvSpPr>
              <p:nvPr/>
            </p:nvSpPr>
            <p:spPr bwMode="auto">
              <a:xfrm>
                <a:off x="3750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36" name="Rectangle 752"/>
              <p:cNvSpPr>
                <a:spLocks noChangeArrowheads="1"/>
              </p:cNvSpPr>
              <p:nvPr/>
            </p:nvSpPr>
            <p:spPr bwMode="auto">
              <a:xfrm>
                <a:off x="4043" y="137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37" name="Rectangle 753"/>
              <p:cNvSpPr>
                <a:spLocks noChangeArrowheads="1"/>
              </p:cNvSpPr>
              <p:nvPr/>
            </p:nvSpPr>
            <p:spPr bwMode="auto">
              <a:xfrm>
                <a:off x="4189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38" name="Rectangle 754"/>
              <p:cNvSpPr>
                <a:spLocks noChangeArrowheads="1"/>
              </p:cNvSpPr>
              <p:nvPr/>
            </p:nvSpPr>
            <p:spPr bwMode="auto">
              <a:xfrm>
                <a:off x="4481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39" name="Rectangle 755"/>
              <p:cNvSpPr>
                <a:spLocks noChangeArrowheads="1"/>
              </p:cNvSpPr>
              <p:nvPr/>
            </p:nvSpPr>
            <p:spPr bwMode="auto">
              <a:xfrm>
                <a:off x="4336" y="137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40" name="Rectangle 756"/>
              <p:cNvSpPr>
                <a:spLocks noChangeArrowheads="1"/>
              </p:cNvSpPr>
              <p:nvPr/>
            </p:nvSpPr>
            <p:spPr bwMode="auto">
              <a:xfrm>
                <a:off x="4628" y="137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41" name="Rectangle 757"/>
              <p:cNvSpPr>
                <a:spLocks noChangeArrowheads="1"/>
              </p:cNvSpPr>
              <p:nvPr/>
            </p:nvSpPr>
            <p:spPr bwMode="auto">
              <a:xfrm>
                <a:off x="4752" y="345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42" name="Rectangle 758"/>
              <p:cNvSpPr>
                <a:spLocks noChangeArrowheads="1"/>
              </p:cNvSpPr>
              <p:nvPr/>
            </p:nvSpPr>
            <p:spPr bwMode="auto">
              <a:xfrm>
                <a:off x="4898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43" name="Rectangle 759"/>
              <p:cNvSpPr>
                <a:spLocks noChangeArrowheads="1"/>
              </p:cNvSpPr>
              <p:nvPr/>
            </p:nvSpPr>
            <p:spPr bwMode="auto">
              <a:xfrm>
                <a:off x="5045" y="339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44" name="Rectangle 760"/>
              <p:cNvSpPr>
                <a:spLocks noChangeArrowheads="1"/>
              </p:cNvSpPr>
              <p:nvPr/>
            </p:nvSpPr>
            <p:spPr bwMode="auto">
              <a:xfrm>
                <a:off x="5190" y="339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45" name="Rectangle 761"/>
              <p:cNvSpPr>
                <a:spLocks noChangeArrowheads="1"/>
              </p:cNvSpPr>
              <p:nvPr/>
            </p:nvSpPr>
            <p:spPr bwMode="auto">
              <a:xfrm>
                <a:off x="4752" y="512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46" name="Rectangle 762"/>
              <p:cNvSpPr>
                <a:spLocks noChangeArrowheads="1"/>
              </p:cNvSpPr>
              <p:nvPr/>
            </p:nvSpPr>
            <p:spPr bwMode="auto">
              <a:xfrm>
                <a:off x="4898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47" name="Rectangle 763"/>
              <p:cNvSpPr>
                <a:spLocks noChangeArrowheads="1"/>
              </p:cNvSpPr>
              <p:nvPr/>
            </p:nvSpPr>
            <p:spPr bwMode="auto">
              <a:xfrm>
                <a:off x="5045" y="512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48" name="Rectangle 764"/>
              <p:cNvSpPr>
                <a:spLocks noChangeArrowheads="1"/>
              </p:cNvSpPr>
              <p:nvPr/>
            </p:nvSpPr>
            <p:spPr bwMode="auto">
              <a:xfrm>
                <a:off x="5190" y="512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49" name="Rectangle 765"/>
              <p:cNvSpPr>
                <a:spLocks noChangeArrowheads="1"/>
              </p:cNvSpPr>
              <p:nvPr/>
            </p:nvSpPr>
            <p:spPr bwMode="auto">
              <a:xfrm>
                <a:off x="4752" y="685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50" name="Rectangle 766"/>
              <p:cNvSpPr>
                <a:spLocks noChangeArrowheads="1"/>
              </p:cNvSpPr>
              <p:nvPr/>
            </p:nvSpPr>
            <p:spPr bwMode="auto">
              <a:xfrm>
                <a:off x="4898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51" name="Rectangle 767"/>
              <p:cNvSpPr>
                <a:spLocks noChangeArrowheads="1"/>
              </p:cNvSpPr>
              <p:nvPr/>
            </p:nvSpPr>
            <p:spPr bwMode="auto">
              <a:xfrm>
                <a:off x="5045" y="685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52" name="Rectangle 768"/>
              <p:cNvSpPr>
                <a:spLocks noChangeArrowheads="1"/>
              </p:cNvSpPr>
              <p:nvPr/>
            </p:nvSpPr>
            <p:spPr bwMode="auto">
              <a:xfrm>
                <a:off x="5190" y="685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53" name="Rectangle 769"/>
              <p:cNvSpPr>
                <a:spLocks noChangeArrowheads="1"/>
              </p:cNvSpPr>
              <p:nvPr/>
            </p:nvSpPr>
            <p:spPr bwMode="auto">
              <a:xfrm>
                <a:off x="4752" y="1721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54" name="Rectangle 770"/>
              <p:cNvSpPr>
                <a:spLocks noChangeArrowheads="1"/>
              </p:cNvSpPr>
              <p:nvPr/>
            </p:nvSpPr>
            <p:spPr bwMode="auto">
              <a:xfrm>
                <a:off x="4898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55" name="Rectangle 771"/>
              <p:cNvSpPr>
                <a:spLocks noChangeArrowheads="1"/>
              </p:cNvSpPr>
              <p:nvPr/>
            </p:nvSpPr>
            <p:spPr bwMode="auto">
              <a:xfrm>
                <a:off x="5045" y="1721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56" name="Rectangle 772"/>
              <p:cNvSpPr>
                <a:spLocks noChangeArrowheads="1"/>
              </p:cNvSpPr>
              <p:nvPr/>
            </p:nvSpPr>
            <p:spPr bwMode="auto">
              <a:xfrm>
                <a:off x="5190" y="1721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57" name="Rectangle 773"/>
              <p:cNvSpPr>
                <a:spLocks noChangeArrowheads="1"/>
              </p:cNvSpPr>
              <p:nvPr/>
            </p:nvSpPr>
            <p:spPr bwMode="auto">
              <a:xfrm>
                <a:off x="4752" y="857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58" name="Rectangle 774"/>
              <p:cNvSpPr>
                <a:spLocks noChangeArrowheads="1"/>
              </p:cNvSpPr>
              <p:nvPr/>
            </p:nvSpPr>
            <p:spPr bwMode="auto">
              <a:xfrm>
                <a:off x="4898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59" name="Rectangle 775"/>
              <p:cNvSpPr>
                <a:spLocks noChangeArrowheads="1"/>
              </p:cNvSpPr>
              <p:nvPr/>
            </p:nvSpPr>
            <p:spPr bwMode="auto">
              <a:xfrm>
                <a:off x="5045" y="857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60" name="Rectangle 776"/>
              <p:cNvSpPr>
                <a:spLocks noChangeArrowheads="1"/>
              </p:cNvSpPr>
              <p:nvPr/>
            </p:nvSpPr>
            <p:spPr bwMode="auto">
              <a:xfrm>
                <a:off x="5190" y="857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61" name="Rectangle 777"/>
              <p:cNvSpPr>
                <a:spLocks noChangeArrowheads="1"/>
              </p:cNvSpPr>
              <p:nvPr/>
            </p:nvSpPr>
            <p:spPr bwMode="auto">
              <a:xfrm>
                <a:off x="4752" y="1203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62" name="Rectangle 778"/>
              <p:cNvSpPr>
                <a:spLocks noChangeArrowheads="1"/>
              </p:cNvSpPr>
              <p:nvPr/>
            </p:nvSpPr>
            <p:spPr bwMode="auto">
              <a:xfrm>
                <a:off x="4898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63" name="Rectangle 779"/>
              <p:cNvSpPr>
                <a:spLocks noChangeArrowheads="1"/>
              </p:cNvSpPr>
              <p:nvPr/>
            </p:nvSpPr>
            <p:spPr bwMode="auto">
              <a:xfrm>
                <a:off x="5045" y="1203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64" name="Rectangle 780"/>
              <p:cNvSpPr>
                <a:spLocks noChangeArrowheads="1"/>
              </p:cNvSpPr>
              <p:nvPr/>
            </p:nvSpPr>
            <p:spPr bwMode="auto">
              <a:xfrm>
                <a:off x="5190" y="1203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65" name="Rectangle 781"/>
              <p:cNvSpPr>
                <a:spLocks noChangeArrowheads="1"/>
              </p:cNvSpPr>
              <p:nvPr/>
            </p:nvSpPr>
            <p:spPr bwMode="auto">
              <a:xfrm>
                <a:off x="4752" y="1030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66" name="Rectangle 782"/>
              <p:cNvSpPr>
                <a:spLocks noChangeArrowheads="1"/>
              </p:cNvSpPr>
              <p:nvPr/>
            </p:nvSpPr>
            <p:spPr bwMode="auto">
              <a:xfrm>
                <a:off x="4898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67" name="Rectangle 783"/>
              <p:cNvSpPr>
                <a:spLocks noChangeArrowheads="1"/>
              </p:cNvSpPr>
              <p:nvPr/>
            </p:nvSpPr>
            <p:spPr bwMode="auto">
              <a:xfrm>
                <a:off x="5045" y="1030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68" name="Rectangle 784"/>
              <p:cNvSpPr>
                <a:spLocks noChangeArrowheads="1"/>
              </p:cNvSpPr>
              <p:nvPr/>
            </p:nvSpPr>
            <p:spPr bwMode="auto">
              <a:xfrm>
                <a:off x="5190" y="1030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69" name="Rectangle 785"/>
              <p:cNvSpPr>
                <a:spLocks noChangeArrowheads="1"/>
              </p:cNvSpPr>
              <p:nvPr/>
            </p:nvSpPr>
            <p:spPr bwMode="auto">
              <a:xfrm>
                <a:off x="4752" y="1549"/>
                <a:ext cx="146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70" name="Rectangle 786"/>
              <p:cNvSpPr>
                <a:spLocks noChangeArrowheads="1"/>
              </p:cNvSpPr>
              <p:nvPr/>
            </p:nvSpPr>
            <p:spPr bwMode="auto">
              <a:xfrm>
                <a:off x="4898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71" name="Rectangle 787"/>
              <p:cNvSpPr>
                <a:spLocks noChangeArrowheads="1"/>
              </p:cNvSpPr>
              <p:nvPr/>
            </p:nvSpPr>
            <p:spPr bwMode="auto">
              <a:xfrm>
                <a:off x="5045" y="1549"/>
                <a:ext cx="145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72" name="Rectangle 788"/>
              <p:cNvSpPr>
                <a:spLocks noChangeArrowheads="1"/>
              </p:cNvSpPr>
              <p:nvPr/>
            </p:nvSpPr>
            <p:spPr bwMode="auto">
              <a:xfrm>
                <a:off x="5190" y="1549"/>
                <a:ext cx="147" cy="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73" name="Rectangle 789"/>
              <p:cNvSpPr>
                <a:spLocks noChangeArrowheads="1"/>
              </p:cNvSpPr>
              <p:nvPr/>
            </p:nvSpPr>
            <p:spPr bwMode="auto">
              <a:xfrm>
                <a:off x="4752" y="1376"/>
                <a:ext cx="146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74" name="Rectangle 790"/>
              <p:cNvSpPr>
                <a:spLocks noChangeArrowheads="1"/>
              </p:cNvSpPr>
              <p:nvPr/>
            </p:nvSpPr>
            <p:spPr bwMode="auto">
              <a:xfrm>
                <a:off x="4898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75" name="Rectangle 791"/>
              <p:cNvSpPr>
                <a:spLocks noChangeArrowheads="1"/>
              </p:cNvSpPr>
              <p:nvPr/>
            </p:nvSpPr>
            <p:spPr bwMode="auto">
              <a:xfrm>
                <a:off x="5045" y="1376"/>
                <a:ext cx="145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876" name="Rectangle 792"/>
              <p:cNvSpPr>
                <a:spLocks noChangeArrowheads="1"/>
              </p:cNvSpPr>
              <p:nvPr/>
            </p:nvSpPr>
            <p:spPr bwMode="auto">
              <a:xfrm>
                <a:off x="5190" y="1376"/>
                <a:ext cx="147" cy="1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4747" name="AutoShape 793"/>
            <p:cNvSpPr>
              <a:spLocks noChangeArrowheads="1"/>
            </p:cNvSpPr>
            <p:nvPr/>
          </p:nvSpPr>
          <p:spPr bwMode="auto">
            <a:xfrm>
              <a:off x="3312" y="624"/>
              <a:ext cx="2016" cy="1266"/>
            </a:xfrm>
            <a:prstGeom prst="parallelogram">
              <a:avLst>
                <a:gd name="adj" fmla="val 0"/>
              </a:avLst>
            </a:prstGeom>
            <a:solidFill>
              <a:srgbClr val="FF6600"/>
            </a:solidFill>
            <a:ln w="12700">
              <a:solidFill>
                <a:srgbClr val="6600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748" name="Line 794"/>
            <p:cNvSpPr>
              <a:spLocks noChangeShapeType="1"/>
            </p:cNvSpPr>
            <p:nvPr/>
          </p:nvSpPr>
          <p:spPr bwMode="auto">
            <a:xfrm>
              <a:off x="5136" y="336"/>
              <a:ext cx="0" cy="15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749" name="Line 795"/>
            <p:cNvSpPr>
              <a:spLocks noChangeShapeType="1"/>
            </p:cNvSpPr>
            <p:nvPr/>
          </p:nvSpPr>
          <p:spPr bwMode="auto">
            <a:xfrm>
              <a:off x="3328" y="1872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750" name="Line 796"/>
            <p:cNvSpPr>
              <a:spLocks noChangeShapeType="1"/>
            </p:cNvSpPr>
            <p:nvPr/>
          </p:nvSpPr>
          <p:spPr bwMode="auto">
            <a:xfrm>
              <a:off x="3541" y="327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4601" name="Group 929"/>
          <p:cNvGrpSpPr>
            <a:grpSpLocks/>
          </p:cNvGrpSpPr>
          <p:nvPr/>
        </p:nvGrpSpPr>
        <p:grpSpPr bwMode="auto">
          <a:xfrm>
            <a:off x="6324600" y="0"/>
            <a:ext cx="3683000" cy="3048000"/>
            <a:chOff x="3024" y="0"/>
            <a:chExt cx="2320" cy="1920"/>
          </a:xfrm>
        </p:grpSpPr>
        <p:sp>
          <p:nvSpPr>
            <p:cNvPr id="24613" name="Text Box 527"/>
            <p:cNvSpPr txBox="1">
              <a:spLocks noChangeArrowheads="1"/>
            </p:cNvSpPr>
            <p:nvPr/>
          </p:nvSpPr>
          <p:spPr bwMode="auto">
            <a:xfrm>
              <a:off x="3024" y="0"/>
              <a:ext cx="7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1ô rưỡi</a:t>
              </a:r>
              <a:endParaRPr lang="en-US" altLang="en-US" sz="18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614" name="Group 797"/>
            <p:cNvGrpSpPr>
              <a:grpSpLocks/>
            </p:cNvGrpSpPr>
            <p:nvPr/>
          </p:nvGrpSpPr>
          <p:grpSpPr bwMode="auto">
            <a:xfrm>
              <a:off x="3312" y="336"/>
              <a:ext cx="2032" cy="1584"/>
              <a:chOff x="3312" y="327"/>
              <a:chExt cx="2032" cy="1584"/>
            </a:xfrm>
          </p:grpSpPr>
          <p:grpSp>
            <p:nvGrpSpPr>
              <p:cNvPr id="24615" name="Group 798"/>
              <p:cNvGrpSpPr>
                <a:grpSpLocks/>
              </p:cNvGrpSpPr>
              <p:nvPr/>
            </p:nvGrpSpPr>
            <p:grpSpPr bwMode="auto">
              <a:xfrm>
                <a:off x="3312" y="336"/>
                <a:ext cx="2025" cy="1555"/>
                <a:chOff x="3312" y="339"/>
                <a:chExt cx="2025" cy="1555"/>
              </a:xfrm>
            </p:grpSpPr>
            <p:sp>
              <p:nvSpPr>
                <p:cNvPr id="24620" name="Rectangle 799"/>
                <p:cNvSpPr>
                  <a:spLocks noChangeArrowheads="1"/>
                </p:cNvSpPr>
                <p:nvPr/>
              </p:nvSpPr>
              <p:spPr bwMode="auto">
                <a:xfrm>
                  <a:off x="3312" y="339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1" name="Rectangle 800"/>
                <p:cNvSpPr>
                  <a:spLocks noChangeArrowheads="1"/>
                </p:cNvSpPr>
                <p:nvPr/>
              </p:nvSpPr>
              <p:spPr bwMode="auto">
                <a:xfrm>
                  <a:off x="3458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2" name="Rectangle 801"/>
                <p:cNvSpPr>
                  <a:spLocks noChangeArrowheads="1"/>
                </p:cNvSpPr>
                <p:nvPr/>
              </p:nvSpPr>
              <p:spPr bwMode="auto">
                <a:xfrm>
                  <a:off x="3605" y="339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3" name="Rectangle 802"/>
                <p:cNvSpPr>
                  <a:spLocks noChangeArrowheads="1"/>
                </p:cNvSpPr>
                <p:nvPr/>
              </p:nvSpPr>
              <p:spPr bwMode="auto">
                <a:xfrm>
                  <a:off x="3897" y="339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4" name="Rectangle 803"/>
                <p:cNvSpPr>
                  <a:spLocks noChangeArrowheads="1"/>
                </p:cNvSpPr>
                <p:nvPr/>
              </p:nvSpPr>
              <p:spPr bwMode="auto">
                <a:xfrm>
                  <a:off x="3750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5" name="Rectangle 804"/>
                <p:cNvSpPr>
                  <a:spLocks noChangeArrowheads="1"/>
                </p:cNvSpPr>
                <p:nvPr/>
              </p:nvSpPr>
              <p:spPr bwMode="auto">
                <a:xfrm>
                  <a:off x="4043" y="339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6" name="Rectangle 805"/>
                <p:cNvSpPr>
                  <a:spLocks noChangeArrowheads="1"/>
                </p:cNvSpPr>
                <p:nvPr/>
              </p:nvSpPr>
              <p:spPr bwMode="auto">
                <a:xfrm>
                  <a:off x="4189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7" name="Rectangle 806"/>
                <p:cNvSpPr>
                  <a:spLocks noChangeArrowheads="1"/>
                </p:cNvSpPr>
                <p:nvPr/>
              </p:nvSpPr>
              <p:spPr bwMode="auto">
                <a:xfrm>
                  <a:off x="4481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8" name="Rectangle 807"/>
                <p:cNvSpPr>
                  <a:spLocks noChangeArrowheads="1"/>
                </p:cNvSpPr>
                <p:nvPr/>
              </p:nvSpPr>
              <p:spPr bwMode="auto">
                <a:xfrm>
                  <a:off x="4336" y="339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9" name="Rectangle 808"/>
                <p:cNvSpPr>
                  <a:spLocks noChangeArrowheads="1"/>
                </p:cNvSpPr>
                <p:nvPr/>
              </p:nvSpPr>
              <p:spPr bwMode="auto">
                <a:xfrm>
                  <a:off x="4628" y="339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0" name="Rectangle 809"/>
                <p:cNvSpPr>
                  <a:spLocks noChangeArrowheads="1"/>
                </p:cNvSpPr>
                <p:nvPr/>
              </p:nvSpPr>
              <p:spPr bwMode="auto">
                <a:xfrm>
                  <a:off x="3312" y="512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1" name="Rectangle 810"/>
                <p:cNvSpPr>
                  <a:spLocks noChangeArrowheads="1"/>
                </p:cNvSpPr>
                <p:nvPr/>
              </p:nvSpPr>
              <p:spPr bwMode="auto">
                <a:xfrm>
                  <a:off x="3458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2" name="Rectangle 811"/>
                <p:cNvSpPr>
                  <a:spLocks noChangeArrowheads="1"/>
                </p:cNvSpPr>
                <p:nvPr/>
              </p:nvSpPr>
              <p:spPr bwMode="auto">
                <a:xfrm>
                  <a:off x="3605" y="512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3" name="Rectangle 812"/>
                <p:cNvSpPr>
                  <a:spLocks noChangeArrowheads="1"/>
                </p:cNvSpPr>
                <p:nvPr/>
              </p:nvSpPr>
              <p:spPr bwMode="auto">
                <a:xfrm>
                  <a:off x="3897" y="512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4" name="Rectangle 813"/>
                <p:cNvSpPr>
                  <a:spLocks noChangeArrowheads="1"/>
                </p:cNvSpPr>
                <p:nvPr/>
              </p:nvSpPr>
              <p:spPr bwMode="auto">
                <a:xfrm>
                  <a:off x="3750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5" name="Rectangle 814"/>
                <p:cNvSpPr>
                  <a:spLocks noChangeArrowheads="1"/>
                </p:cNvSpPr>
                <p:nvPr/>
              </p:nvSpPr>
              <p:spPr bwMode="auto">
                <a:xfrm>
                  <a:off x="4043" y="512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6" name="Rectangle 815"/>
                <p:cNvSpPr>
                  <a:spLocks noChangeArrowheads="1"/>
                </p:cNvSpPr>
                <p:nvPr/>
              </p:nvSpPr>
              <p:spPr bwMode="auto">
                <a:xfrm>
                  <a:off x="4189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7" name="Rectangle 816"/>
                <p:cNvSpPr>
                  <a:spLocks noChangeArrowheads="1"/>
                </p:cNvSpPr>
                <p:nvPr/>
              </p:nvSpPr>
              <p:spPr bwMode="auto">
                <a:xfrm>
                  <a:off x="4481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8" name="Rectangle 817"/>
                <p:cNvSpPr>
                  <a:spLocks noChangeArrowheads="1"/>
                </p:cNvSpPr>
                <p:nvPr/>
              </p:nvSpPr>
              <p:spPr bwMode="auto">
                <a:xfrm>
                  <a:off x="4336" y="512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9" name="Rectangle 818"/>
                <p:cNvSpPr>
                  <a:spLocks noChangeArrowheads="1"/>
                </p:cNvSpPr>
                <p:nvPr/>
              </p:nvSpPr>
              <p:spPr bwMode="auto">
                <a:xfrm>
                  <a:off x="4628" y="512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0" name="Rectangle 819"/>
                <p:cNvSpPr>
                  <a:spLocks noChangeArrowheads="1"/>
                </p:cNvSpPr>
                <p:nvPr/>
              </p:nvSpPr>
              <p:spPr bwMode="auto">
                <a:xfrm>
                  <a:off x="3312" y="685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1" name="Rectangle 820"/>
                <p:cNvSpPr>
                  <a:spLocks noChangeArrowheads="1"/>
                </p:cNvSpPr>
                <p:nvPr/>
              </p:nvSpPr>
              <p:spPr bwMode="auto">
                <a:xfrm>
                  <a:off x="3458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2" name="Rectangle 821"/>
                <p:cNvSpPr>
                  <a:spLocks noChangeArrowheads="1"/>
                </p:cNvSpPr>
                <p:nvPr/>
              </p:nvSpPr>
              <p:spPr bwMode="auto">
                <a:xfrm>
                  <a:off x="3605" y="685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3" name="Rectangle 822"/>
                <p:cNvSpPr>
                  <a:spLocks noChangeArrowheads="1"/>
                </p:cNvSpPr>
                <p:nvPr/>
              </p:nvSpPr>
              <p:spPr bwMode="auto">
                <a:xfrm>
                  <a:off x="3897" y="685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4" name="Rectangle 823"/>
                <p:cNvSpPr>
                  <a:spLocks noChangeArrowheads="1"/>
                </p:cNvSpPr>
                <p:nvPr/>
              </p:nvSpPr>
              <p:spPr bwMode="auto">
                <a:xfrm>
                  <a:off x="3750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5" name="Rectangle 824"/>
                <p:cNvSpPr>
                  <a:spLocks noChangeArrowheads="1"/>
                </p:cNvSpPr>
                <p:nvPr/>
              </p:nvSpPr>
              <p:spPr bwMode="auto">
                <a:xfrm>
                  <a:off x="4043" y="685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6" name="Rectangle 825"/>
                <p:cNvSpPr>
                  <a:spLocks noChangeArrowheads="1"/>
                </p:cNvSpPr>
                <p:nvPr/>
              </p:nvSpPr>
              <p:spPr bwMode="auto">
                <a:xfrm>
                  <a:off x="4189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7" name="Rectangle 826"/>
                <p:cNvSpPr>
                  <a:spLocks noChangeArrowheads="1"/>
                </p:cNvSpPr>
                <p:nvPr/>
              </p:nvSpPr>
              <p:spPr bwMode="auto">
                <a:xfrm>
                  <a:off x="4481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8" name="Rectangle 827"/>
                <p:cNvSpPr>
                  <a:spLocks noChangeArrowheads="1"/>
                </p:cNvSpPr>
                <p:nvPr/>
              </p:nvSpPr>
              <p:spPr bwMode="auto">
                <a:xfrm>
                  <a:off x="4336" y="685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9" name="Rectangle 828"/>
                <p:cNvSpPr>
                  <a:spLocks noChangeArrowheads="1"/>
                </p:cNvSpPr>
                <p:nvPr/>
              </p:nvSpPr>
              <p:spPr bwMode="auto">
                <a:xfrm>
                  <a:off x="4628" y="685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0" name="Rectangle 829"/>
                <p:cNvSpPr>
                  <a:spLocks noChangeArrowheads="1"/>
                </p:cNvSpPr>
                <p:nvPr/>
              </p:nvSpPr>
              <p:spPr bwMode="auto">
                <a:xfrm>
                  <a:off x="3312" y="172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1" name="Rectangle 830"/>
                <p:cNvSpPr>
                  <a:spLocks noChangeArrowheads="1"/>
                </p:cNvSpPr>
                <p:nvPr/>
              </p:nvSpPr>
              <p:spPr bwMode="auto">
                <a:xfrm>
                  <a:off x="3458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2" name="Rectangle 831"/>
                <p:cNvSpPr>
                  <a:spLocks noChangeArrowheads="1"/>
                </p:cNvSpPr>
                <p:nvPr/>
              </p:nvSpPr>
              <p:spPr bwMode="auto">
                <a:xfrm>
                  <a:off x="3605" y="172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3" name="Rectangle 832"/>
                <p:cNvSpPr>
                  <a:spLocks noChangeArrowheads="1"/>
                </p:cNvSpPr>
                <p:nvPr/>
              </p:nvSpPr>
              <p:spPr bwMode="auto">
                <a:xfrm>
                  <a:off x="3897" y="172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4" name="Rectangle 833"/>
                <p:cNvSpPr>
                  <a:spLocks noChangeArrowheads="1"/>
                </p:cNvSpPr>
                <p:nvPr/>
              </p:nvSpPr>
              <p:spPr bwMode="auto">
                <a:xfrm>
                  <a:off x="3750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5" name="Rectangle 834"/>
                <p:cNvSpPr>
                  <a:spLocks noChangeArrowheads="1"/>
                </p:cNvSpPr>
                <p:nvPr/>
              </p:nvSpPr>
              <p:spPr bwMode="auto">
                <a:xfrm>
                  <a:off x="4043" y="172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6" name="Rectangle 835"/>
                <p:cNvSpPr>
                  <a:spLocks noChangeArrowheads="1"/>
                </p:cNvSpPr>
                <p:nvPr/>
              </p:nvSpPr>
              <p:spPr bwMode="auto">
                <a:xfrm>
                  <a:off x="4189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7" name="Rectangle 836"/>
                <p:cNvSpPr>
                  <a:spLocks noChangeArrowheads="1"/>
                </p:cNvSpPr>
                <p:nvPr/>
              </p:nvSpPr>
              <p:spPr bwMode="auto">
                <a:xfrm>
                  <a:off x="4481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8" name="Rectangle 837"/>
                <p:cNvSpPr>
                  <a:spLocks noChangeArrowheads="1"/>
                </p:cNvSpPr>
                <p:nvPr/>
              </p:nvSpPr>
              <p:spPr bwMode="auto">
                <a:xfrm>
                  <a:off x="4336" y="172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9" name="Rectangle 838"/>
                <p:cNvSpPr>
                  <a:spLocks noChangeArrowheads="1"/>
                </p:cNvSpPr>
                <p:nvPr/>
              </p:nvSpPr>
              <p:spPr bwMode="auto">
                <a:xfrm>
                  <a:off x="4628" y="172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0" name="Rectangle 839"/>
                <p:cNvSpPr>
                  <a:spLocks noChangeArrowheads="1"/>
                </p:cNvSpPr>
                <p:nvPr/>
              </p:nvSpPr>
              <p:spPr bwMode="auto">
                <a:xfrm>
                  <a:off x="3312" y="857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1" name="Rectangle 840"/>
                <p:cNvSpPr>
                  <a:spLocks noChangeArrowheads="1"/>
                </p:cNvSpPr>
                <p:nvPr/>
              </p:nvSpPr>
              <p:spPr bwMode="auto">
                <a:xfrm>
                  <a:off x="3458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2" name="Rectangle 841"/>
                <p:cNvSpPr>
                  <a:spLocks noChangeArrowheads="1"/>
                </p:cNvSpPr>
                <p:nvPr/>
              </p:nvSpPr>
              <p:spPr bwMode="auto">
                <a:xfrm>
                  <a:off x="3605" y="857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3" name="Rectangle 842"/>
                <p:cNvSpPr>
                  <a:spLocks noChangeArrowheads="1"/>
                </p:cNvSpPr>
                <p:nvPr/>
              </p:nvSpPr>
              <p:spPr bwMode="auto">
                <a:xfrm>
                  <a:off x="3897" y="857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4" name="Rectangle 843"/>
                <p:cNvSpPr>
                  <a:spLocks noChangeArrowheads="1"/>
                </p:cNvSpPr>
                <p:nvPr/>
              </p:nvSpPr>
              <p:spPr bwMode="auto">
                <a:xfrm>
                  <a:off x="3750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5" name="Rectangle 844"/>
                <p:cNvSpPr>
                  <a:spLocks noChangeArrowheads="1"/>
                </p:cNvSpPr>
                <p:nvPr/>
              </p:nvSpPr>
              <p:spPr bwMode="auto">
                <a:xfrm>
                  <a:off x="4043" y="857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6" name="Rectangle 845"/>
                <p:cNvSpPr>
                  <a:spLocks noChangeArrowheads="1"/>
                </p:cNvSpPr>
                <p:nvPr/>
              </p:nvSpPr>
              <p:spPr bwMode="auto">
                <a:xfrm>
                  <a:off x="4189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7" name="Rectangle 846"/>
                <p:cNvSpPr>
                  <a:spLocks noChangeArrowheads="1"/>
                </p:cNvSpPr>
                <p:nvPr/>
              </p:nvSpPr>
              <p:spPr bwMode="auto">
                <a:xfrm>
                  <a:off x="4481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8" name="Rectangle 847"/>
                <p:cNvSpPr>
                  <a:spLocks noChangeArrowheads="1"/>
                </p:cNvSpPr>
                <p:nvPr/>
              </p:nvSpPr>
              <p:spPr bwMode="auto">
                <a:xfrm>
                  <a:off x="4336" y="857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9" name="Rectangle 848"/>
                <p:cNvSpPr>
                  <a:spLocks noChangeArrowheads="1"/>
                </p:cNvSpPr>
                <p:nvPr/>
              </p:nvSpPr>
              <p:spPr bwMode="auto">
                <a:xfrm>
                  <a:off x="4628" y="857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0" name="Rectangle 849"/>
                <p:cNvSpPr>
                  <a:spLocks noChangeArrowheads="1"/>
                </p:cNvSpPr>
                <p:nvPr/>
              </p:nvSpPr>
              <p:spPr bwMode="auto">
                <a:xfrm>
                  <a:off x="3312" y="1203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1" name="Rectangle 850"/>
                <p:cNvSpPr>
                  <a:spLocks noChangeArrowheads="1"/>
                </p:cNvSpPr>
                <p:nvPr/>
              </p:nvSpPr>
              <p:spPr bwMode="auto">
                <a:xfrm>
                  <a:off x="3458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2" name="Rectangle 851"/>
                <p:cNvSpPr>
                  <a:spLocks noChangeArrowheads="1"/>
                </p:cNvSpPr>
                <p:nvPr/>
              </p:nvSpPr>
              <p:spPr bwMode="auto">
                <a:xfrm>
                  <a:off x="3605" y="1203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3" name="Rectangle 852"/>
                <p:cNvSpPr>
                  <a:spLocks noChangeArrowheads="1"/>
                </p:cNvSpPr>
                <p:nvPr/>
              </p:nvSpPr>
              <p:spPr bwMode="auto">
                <a:xfrm>
                  <a:off x="3897" y="1203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4" name="Rectangle 853"/>
                <p:cNvSpPr>
                  <a:spLocks noChangeArrowheads="1"/>
                </p:cNvSpPr>
                <p:nvPr/>
              </p:nvSpPr>
              <p:spPr bwMode="auto">
                <a:xfrm>
                  <a:off x="3750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5" name="Rectangle 854"/>
                <p:cNvSpPr>
                  <a:spLocks noChangeArrowheads="1"/>
                </p:cNvSpPr>
                <p:nvPr/>
              </p:nvSpPr>
              <p:spPr bwMode="auto">
                <a:xfrm>
                  <a:off x="4043" y="1203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6" name="Rectangle 855"/>
                <p:cNvSpPr>
                  <a:spLocks noChangeArrowheads="1"/>
                </p:cNvSpPr>
                <p:nvPr/>
              </p:nvSpPr>
              <p:spPr bwMode="auto">
                <a:xfrm>
                  <a:off x="4189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7" name="Rectangle 856"/>
                <p:cNvSpPr>
                  <a:spLocks noChangeArrowheads="1"/>
                </p:cNvSpPr>
                <p:nvPr/>
              </p:nvSpPr>
              <p:spPr bwMode="auto">
                <a:xfrm>
                  <a:off x="4481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8" name="Rectangle 857"/>
                <p:cNvSpPr>
                  <a:spLocks noChangeArrowheads="1"/>
                </p:cNvSpPr>
                <p:nvPr/>
              </p:nvSpPr>
              <p:spPr bwMode="auto">
                <a:xfrm>
                  <a:off x="4336" y="1203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9" name="Rectangle 858"/>
                <p:cNvSpPr>
                  <a:spLocks noChangeArrowheads="1"/>
                </p:cNvSpPr>
                <p:nvPr/>
              </p:nvSpPr>
              <p:spPr bwMode="auto">
                <a:xfrm>
                  <a:off x="4628" y="1203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80" name="Rectangle 859"/>
                <p:cNvSpPr>
                  <a:spLocks noChangeArrowheads="1"/>
                </p:cNvSpPr>
                <p:nvPr/>
              </p:nvSpPr>
              <p:spPr bwMode="auto">
                <a:xfrm>
                  <a:off x="3312" y="1030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81" name="Rectangle 860"/>
                <p:cNvSpPr>
                  <a:spLocks noChangeArrowheads="1"/>
                </p:cNvSpPr>
                <p:nvPr/>
              </p:nvSpPr>
              <p:spPr bwMode="auto">
                <a:xfrm>
                  <a:off x="3458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82" name="Rectangle 861"/>
                <p:cNvSpPr>
                  <a:spLocks noChangeArrowheads="1"/>
                </p:cNvSpPr>
                <p:nvPr/>
              </p:nvSpPr>
              <p:spPr bwMode="auto">
                <a:xfrm>
                  <a:off x="3605" y="1030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83" name="Rectangle 862"/>
                <p:cNvSpPr>
                  <a:spLocks noChangeArrowheads="1"/>
                </p:cNvSpPr>
                <p:nvPr/>
              </p:nvSpPr>
              <p:spPr bwMode="auto">
                <a:xfrm>
                  <a:off x="3897" y="1030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84" name="Rectangle 863"/>
                <p:cNvSpPr>
                  <a:spLocks noChangeArrowheads="1"/>
                </p:cNvSpPr>
                <p:nvPr/>
              </p:nvSpPr>
              <p:spPr bwMode="auto">
                <a:xfrm>
                  <a:off x="3750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85" name="Rectangle 864"/>
                <p:cNvSpPr>
                  <a:spLocks noChangeArrowheads="1"/>
                </p:cNvSpPr>
                <p:nvPr/>
              </p:nvSpPr>
              <p:spPr bwMode="auto">
                <a:xfrm>
                  <a:off x="4043" y="1030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86" name="Rectangle 865"/>
                <p:cNvSpPr>
                  <a:spLocks noChangeArrowheads="1"/>
                </p:cNvSpPr>
                <p:nvPr/>
              </p:nvSpPr>
              <p:spPr bwMode="auto">
                <a:xfrm>
                  <a:off x="4189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87" name="Rectangle 866"/>
                <p:cNvSpPr>
                  <a:spLocks noChangeArrowheads="1"/>
                </p:cNvSpPr>
                <p:nvPr/>
              </p:nvSpPr>
              <p:spPr bwMode="auto">
                <a:xfrm>
                  <a:off x="4481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88" name="Rectangle 867"/>
                <p:cNvSpPr>
                  <a:spLocks noChangeArrowheads="1"/>
                </p:cNvSpPr>
                <p:nvPr/>
              </p:nvSpPr>
              <p:spPr bwMode="auto">
                <a:xfrm>
                  <a:off x="4336" y="1030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89" name="Rectangle 868"/>
                <p:cNvSpPr>
                  <a:spLocks noChangeArrowheads="1"/>
                </p:cNvSpPr>
                <p:nvPr/>
              </p:nvSpPr>
              <p:spPr bwMode="auto">
                <a:xfrm>
                  <a:off x="4628" y="1030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90" name="Rectangle 869"/>
                <p:cNvSpPr>
                  <a:spLocks noChangeArrowheads="1"/>
                </p:cNvSpPr>
                <p:nvPr/>
              </p:nvSpPr>
              <p:spPr bwMode="auto">
                <a:xfrm>
                  <a:off x="3312" y="1549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91" name="Rectangle 870"/>
                <p:cNvSpPr>
                  <a:spLocks noChangeArrowheads="1"/>
                </p:cNvSpPr>
                <p:nvPr/>
              </p:nvSpPr>
              <p:spPr bwMode="auto">
                <a:xfrm>
                  <a:off x="3458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92" name="Rectangle 871"/>
                <p:cNvSpPr>
                  <a:spLocks noChangeArrowheads="1"/>
                </p:cNvSpPr>
                <p:nvPr/>
              </p:nvSpPr>
              <p:spPr bwMode="auto">
                <a:xfrm>
                  <a:off x="3605" y="1549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93" name="Rectangle 872"/>
                <p:cNvSpPr>
                  <a:spLocks noChangeArrowheads="1"/>
                </p:cNvSpPr>
                <p:nvPr/>
              </p:nvSpPr>
              <p:spPr bwMode="auto">
                <a:xfrm>
                  <a:off x="3897" y="1549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94" name="Rectangle 873"/>
                <p:cNvSpPr>
                  <a:spLocks noChangeArrowheads="1"/>
                </p:cNvSpPr>
                <p:nvPr/>
              </p:nvSpPr>
              <p:spPr bwMode="auto">
                <a:xfrm>
                  <a:off x="3750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95" name="Rectangle 874"/>
                <p:cNvSpPr>
                  <a:spLocks noChangeArrowheads="1"/>
                </p:cNvSpPr>
                <p:nvPr/>
              </p:nvSpPr>
              <p:spPr bwMode="auto">
                <a:xfrm>
                  <a:off x="4043" y="1549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96" name="Rectangle 875"/>
                <p:cNvSpPr>
                  <a:spLocks noChangeArrowheads="1"/>
                </p:cNvSpPr>
                <p:nvPr/>
              </p:nvSpPr>
              <p:spPr bwMode="auto">
                <a:xfrm>
                  <a:off x="4189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97" name="Rectangle 876"/>
                <p:cNvSpPr>
                  <a:spLocks noChangeArrowheads="1"/>
                </p:cNvSpPr>
                <p:nvPr/>
              </p:nvSpPr>
              <p:spPr bwMode="auto">
                <a:xfrm>
                  <a:off x="4481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98" name="Rectangle 877"/>
                <p:cNvSpPr>
                  <a:spLocks noChangeArrowheads="1"/>
                </p:cNvSpPr>
                <p:nvPr/>
              </p:nvSpPr>
              <p:spPr bwMode="auto">
                <a:xfrm>
                  <a:off x="4336" y="1549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99" name="Rectangle 878"/>
                <p:cNvSpPr>
                  <a:spLocks noChangeArrowheads="1"/>
                </p:cNvSpPr>
                <p:nvPr/>
              </p:nvSpPr>
              <p:spPr bwMode="auto">
                <a:xfrm>
                  <a:off x="4628" y="1549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00" name="Rectangle 879"/>
                <p:cNvSpPr>
                  <a:spLocks noChangeArrowheads="1"/>
                </p:cNvSpPr>
                <p:nvPr/>
              </p:nvSpPr>
              <p:spPr bwMode="auto">
                <a:xfrm>
                  <a:off x="3312" y="1376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01" name="Rectangle 880"/>
                <p:cNvSpPr>
                  <a:spLocks noChangeArrowheads="1"/>
                </p:cNvSpPr>
                <p:nvPr/>
              </p:nvSpPr>
              <p:spPr bwMode="auto">
                <a:xfrm>
                  <a:off x="3458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02" name="Rectangle 881"/>
                <p:cNvSpPr>
                  <a:spLocks noChangeArrowheads="1"/>
                </p:cNvSpPr>
                <p:nvPr/>
              </p:nvSpPr>
              <p:spPr bwMode="auto">
                <a:xfrm>
                  <a:off x="3605" y="1376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03" name="Rectangle 882"/>
                <p:cNvSpPr>
                  <a:spLocks noChangeArrowheads="1"/>
                </p:cNvSpPr>
                <p:nvPr/>
              </p:nvSpPr>
              <p:spPr bwMode="auto">
                <a:xfrm>
                  <a:off x="3897" y="1376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04" name="Rectangle 883"/>
                <p:cNvSpPr>
                  <a:spLocks noChangeArrowheads="1"/>
                </p:cNvSpPr>
                <p:nvPr/>
              </p:nvSpPr>
              <p:spPr bwMode="auto">
                <a:xfrm>
                  <a:off x="3750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05" name="Rectangle 884"/>
                <p:cNvSpPr>
                  <a:spLocks noChangeArrowheads="1"/>
                </p:cNvSpPr>
                <p:nvPr/>
              </p:nvSpPr>
              <p:spPr bwMode="auto">
                <a:xfrm>
                  <a:off x="4043" y="1376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06" name="Rectangle 885"/>
                <p:cNvSpPr>
                  <a:spLocks noChangeArrowheads="1"/>
                </p:cNvSpPr>
                <p:nvPr/>
              </p:nvSpPr>
              <p:spPr bwMode="auto">
                <a:xfrm>
                  <a:off x="4189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07" name="Rectangle 886"/>
                <p:cNvSpPr>
                  <a:spLocks noChangeArrowheads="1"/>
                </p:cNvSpPr>
                <p:nvPr/>
              </p:nvSpPr>
              <p:spPr bwMode="auto">
                <a:xfrm>
                  <a:off x="4481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08" name="Rectangle 887"/>
                <p:cNvSpPr>
                  <a:spLocks noChangeArrowheads="1"/>
                </p:cNvSpPr>
                <p:nvPr/>
              </p:nvSpPr>
              <p:spPr bwMode="auto">
                <a:xfrm>
                  <a:off x="4336" y="1376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09" name="Rectangle 888"/>
                <p:cNvSpPr>
                  <a:spLocks noChangeArrowheads="1"/>
                </p:cNvSpPr>
                <p:nvPr/>
              </p:nvSpPr>
              <p:spPr bwMode="auto">
                <a:xfrm>
                  <a:off x="4628" y="1376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10" name="Rectangle 889"/>
                <p:cNvSpPr>
                  <a:spLocks noChangeArrowheads="1"/>
                </p:cNvSpPr>
                <p:nvPr/>
              </p:nvSpPr>
              <p:spPr bwMode="auto">
                <a:xfrm>
                  <a:off x="4752" y="345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11" name="Rectangle 890"/>
                <p:cNvSpPr>
                  <a:spLocks noChangeArrowheads="1"/>
                </p:cNvSpPr>
                <p:nvPr/>
              </p:nvSpPr>
              <p:spPr bwMode="auto">
                <a:xfrm>
                  <a:off x="4898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12" name="Rectangle 891"/>
                <p:cNvSpPr>
                  <a:spLocks noChangeArrowheads="1"/>
                </p:cNvSpPr>
                <p:nvPr/>
              </p:nvSpPr>
              <p:spPr bwMode="auto">
                <a:xfrm>
                  <a:off x="5045" y="339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13" name="Rectangle 892"/>
                <p:cNvSpPr>
                  <a:spLocks noChangeArrowheads="1"/>
                </p:cNvSpPr>
                <p:nvPr/>
              </p:nvSpPr>
              <p:spPr bwMode="auto">
                <a:xfrm>
                  <a:off x="5190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14" name="Rectangle 893"/>
                <p:cNvSpPr>
                  <a:spLocks noChangeArrowheads="1"/>
                </p:cNvSpPr>
                <p:nvPr/>
              </p:nvSpPr>
              <p:spPr bwMode="auto">
                <a:xfrm>
                  <a:off x="4752" y="512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15" name="Rectangle 894"/>
                <p:cNvSpPr>
                  <a:spLocks noChangeArrowheads="1"/>
                </p:cNvSpPr>
                <p:nvPr/>
              </p:nvSpPr>
              <p:spPr bwMode="auto">
                <a:xfrm>
                  <a:off x="4898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16" name="Rectangle 895"/>
                <p:cNvSpPr>
                  <a:spLocks noChangeArrowheads="1"/>
                </p:cNvSpPr>
                <p:nvPr/>
              </p:nvSpPr>
              <p:spPr bwMode="auto">
                <a:xfrm>
                  <a:off x="5045" y="512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17" name="Rectangle 896"/>
                <p:cNvSpPr>
                  <a:spLocks noChangeArrowheads="1"/>
                </p:cNvSpPr>
                <p:nvPr/>
              </p:nvSpPr>
              <p:spPr bwMode="auto">
                <a:xfrm>
                  <a:off x="5190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18" name="Rectangle 897"/>
                <p:cNvSpPr>
                  <a:spLocks noChangeArrowheads="1"/>
                </p:cNvSpPr>
                <p:nvPr/>
              </p:nvSpPr>
              <p:spPr bwMode="auto">
                <a:xfrm>
                  <a:off x="4752" y="685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19" name="Rectangle 898"/>
                <p:cNvSpPr>
                  <a:spLocks noChangeArrowheads="1"/>
                </p:cNvSpPr>
                <p:nvPr/>
              </p:nvSpPr>
              <p:spPr bwMode="auto">
                <a:xfrm>
                  <a:off x="4898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20" name="Rectangle 899"/>
                <p:cNvSpPr>
                  <a:spLocks noChangeArrowheads="1"/>
                </p:cNvSpPr>
                <p:nvPr/>
              </p:nvSpPr>
              <p:spPr bwMode="auto">
                <a:xfrm>
                  <a:off x="5045" y="685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21" name="Rectangle 900"/>
                <p:cNvSpPr>
                  <a:spLocks noChangeArrowheads="1"/>
                </p:cNvSpPr>
                <p:nvPr/>
              </p:nvSpPr>
              <p:spPr bwMode="auto">
                <a:xfrm>
                  <a:off x="5190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22" name="Rectangle 901"/>
                <p:cNvSpPr>
                  <a:spLocks noChangeArrowheads="1"/>
                </p:cNvSpPr>
                <p:nvPr/>
              </p:nvSpPr>
              <p:spPr bwMode="auto">
                <a:xfrm>
                  <a:off x="4752" y="172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23" name="Rectangle 902"/>
                <p:cNvSpPr>
                  <a:spLocks noChangeArrowheads="1"/>
                </p:cNvSpPr>
                <p:nvPr/>
              </p:nvSpPr>
              <p:spPr bwMode="auto">
                <a:xfrm>
                  <a:off x="4898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24" name="Rectangle 903"/>
                <p:cNvSpPr>
                  <a:spLocks noChangeArrowheads="1"/>
                </p:cNvSpPr>
                <p:nvPr/>
              </p:nvSpPr>
              <p:spPr bwMode="auto">
                <a:xfrm>
                  <a:off x="5045" y="172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25" name="Rectangle 904"/>
                <p:cNvSpPr>
                  <a:spLocks noChangeArrowheads="1"/>
                </p:cNvSpPr>
                <p:nvPr/>
              </p:nvSpPr>
              <p:spPr bwMode="auto">
                <a:xfrm>
                  <a:off x="5190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26" name="Rectangle 905"/>
                <p:cNvSpPr>
                  <a:spLocks noChangeArrowheads="1"/>
                </p:cNvSpPr>
                <p:nvPr/>
              </p:nvSpPr>
              <p:spPr bwMode="auto">
                <a:xfrm>
                  <a:off x="4752" y="857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27" name="Rectangle 906"/>
                <p:cNvSpPr>
                  <a:spLocks noChangeArrowheads="1"/>
                </p:cNvSpPr>
                <p:nvPr/>
              </p:nvSpPr>
              <p:spPr bwMode="auto">
                <a:xfrm>
                  <a:off x="4898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28" name="Rectangle 907"/>
                <p:cNvSpPr>
                  <a:spLocks noChangeArrowheads="1"/>
                </p:cNvSpPr>
                <p:nvPr/>
              </p:nvSpPr>
              <p:spPr bwMode="auto">
                <a:xfrm>
                  <a:off x="5045" y="857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29" name="Rectangle 908"/>
                <p:cNvSpPr>
                  <a:spLocks noChangeArrowheads="1"/>
                </p:cNvSpPr>
                <p:nvPr/>
              </p:nvSpPr>
              <p:spPr bwMode="auto">
                <a:xfrm>
                  <a:off x="5190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30" name="Rectangle 909"/>
                <p:cNvSpPr>
                  <a:spLocks noChangeArrowheads="1"/>
                </p:cNvSpPr>
                <p:nvPr/>
              </p:nvSpPr>
              <p:spPr bwMode="auto">
                <a:xfrm>
                  <a:off x="4752" y="1203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31" name="Rectangle 910"/>
                <p:cNvSpPr>
                  <a:spLocks noChangeArrowheads="1"/>
                </p:cNvSpPr>
                <p:nvPr/>
              </p:nvSpPr>
              <p:spPr bwMode="auto">
                <a:xfrm>
                  <a:off x="4898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32" name="Rectangle 911"/>
                <p:cNvSpPr>
                  <a:spLocks noChangeArrowheads="1"/>
                </p:cNvSpPr>
                <p:nvPr/>
              </p:nvSpPr>
              <p:spPr bwMode="auto">
                <a:xfrm>
                  <a:off x="5045" y="1203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33" name="Rectangle 912"/>
                <p:cNvSpPr>
                  <a:spLocks noChangeArrowheads="1"/>
                </p:cNvSpPr>
                <p:nvPr/>
              </p:nvSpPr>
              <p:spPr bwMode="auto">
                <a:xfrm>
                  <a:off x="5190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34" name="Rectangle 913"/>
                <p:cNvSpPr>
                  <a:spLocks noChangeArrowheads="1"/>
                </p:cNvSpPr>
                <p:nvPr/>
              </p:nvSpPr>
              <p:spPr bwMode="auto">
                <a:xfrm>
                  <a:off x="4752" y="1030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35" name="Rectangle 914"/>
                <p:cNvSpPr>
                  <a:spLocks noChangeArrowheads="1"/>
                </p:cNvSpPr>
                <p:nvPr/>
              </p:nvSpPr>
              <p:spPr bwMode="auto">
                <a:xfrm>
                  <a:off x="4898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36" name="Rectangle 915"/>
                <p:cNvSpPr>
                  <a:spLocks noChangeArrowheads="1"/>
                </p:cNvSpPr>
                <p:nvPr/>
              </p:nvSpPr>
              <p:spPr bwMode="auto">
                <a:xfrm>
                  <a:off x="5045" y="1030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37" name="Rectangle 916"/>
                <p:cNvSpPr>
                  <a:spLocks noChangeArrowheads="1"/>
                </p:cNvSpPr>
                <p:nvPr/>
              </p:nvSpPr>
              <p:spPr bwMode="auto">
                <a:xfrm>
                  <a:off x="5190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38" name="Rectangle 917"/>
                <p:cNvSpPr>
                  <a:spLocks noChangeArrowheads="1"/>
                </p:cNvSpPr>
                <p:nvPr/>
              </p:nvSpPr>
              <p:spPr bwMode="auto">
                <a:xfrm>
                  <a:off x="4752" y="1549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39" name="Rectangle 918"/>
                <p:cNvSpPr>
                  <a:spLocks noChangeArrowheads="1"/>
                </p:cNvSpPr>
                <p:nvPr/>
              </p:nvSpPr>
              <p:spPr bwMode="auto">
                <a:xfrm>
                  <a:off x="4898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40" name="Rectangle 919"/>
                <p:cNvSpPr>
                  <a:spLocks noChangeArrowheads="1"/>
                </p:cNvSpPr>
                <p:nvPr/>
              </p:nvSpPr>
              <p:spPr bwMode="auto">
                <a:xfrm>
                  <a:off x="5045" y="1549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41" name="Rectangle 920"/>
                <p:cNvSpPr>
                  <a:spLocks noChangeArrowheads="1"/>
                </p:cNvSpPr>
                <p:nvPr/>
              </p:nvSpPr>
              <p:spPr bwMode="auto">
                <a:xfrm>
                  <a:off x="5190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42" name="Rectangle 921"/>
                <p:cNvSpPr>
                  <a:spLocks noChangeArrowheads="1"/>
                </p:cNvSpPr>
                <p:nvPr/>
              </p:nvSpPr>
              <p:spPr bwMode="auto">
                <a:xfrm>
                  <a:off x="4752" y="1376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43" name="Rectangle 922"/>
                <p:cNvSpPr>
                  <a:spLocks noChangeArrowheads="1"/>
                </p:cNvSpPr>
                <p:nvPr/>
              </p:nvSpPr>
              <p:spPr bwMode="auto">
                <a:xfrm>
                  <a:off x="4898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44" name="Rectangle 923"/>
                <p:cNvSpPr>
                  <a:spLocks noChangeArrowheads="1"/>
                </p:cNvSpPr>
                <p:nvPr/>
              </p:nvSpPr>
              <p:spPr bwMode="auto">
                <a:xfrm>
                  <a:off x="5045" y="1376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745" name="Rectangle 924"/>
                <p:cNvSpPr>
                  <a:spLocks noChangeArrowheads="1"/>
                </p:cNvSpPr>
                <p:nvPr/>
              </p:nvSpPr>
              <p:spPr bwMode="auto">
                <a:xfrm>
                  <a:off x="5190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4616" name="AutoShape 925"/>
              <p:cNvSpPr>
                <a:spLocks noChangeArrowheads="1"/>
              </p:cNvSpPr>
              <p:nvPr/>
            </p:nvSpPr>
            <p:spPr bwMode="auto">
              <a:xfrm>
                <a:off x="3312" y="624"/>
                <a:ext cx="2016" cy="1266"/>
              </a:xfrm>
              <a:prstGeom prst="parallelogram">
                <a:avLst>
                  <a:gd name="adj" fmla="val 0"/>
                </a:avLst>
              </a:prstGeom>
              <a:solidFill>
                <a:srgbClr val="FF6600"/>
              </a:solidFill>
              <a:ln w="12700">
                <a:solidFill>
                  <a:srgbClr val="660033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17" name="Line 926"/>
              <p:cNvSpPr>
                <a:spLocks noChangeShapeType="1"/>
              </p:cNvSpPr>
              <p:nvPr/>
            </p:nvSpPr>
            <p:spPr bwMode="auto">
              <a:xfrm>
                <a:off x="5136" y="336"/>
                <a:ext cx="0" cy="15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18" name="Line 927"/>
              <p:cNvSpPr>
                <a:spLocks noChangeShapeType="1"/>
              </p:cNvSpPr>
              <p:nvPr/>
            </p:nvSpPr>
            <p:spPr bwMode="auto">
              <a:xfrm>
                <a:off x="3328" y="1872"/>
                <a:ext cx="20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19" name="Line 928"/>
              <p:cNvSpPr>
                <a:spLocks noChangeShapeType="1"/>
              </p:cNvSpPr>
              <p:nvPr/>
            </p:nvSpPr>
            <p:spPr bwMode="auto">
              <a:xfrm>
                <a:off x="3541" y="327"/>
                <a:ext cx="0" cy="15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4602" name="Text Box 930"/>
          <p:cNvSpPr txBox="1">
            <a:spLocks noChangeArrowheads="1"/>
          </p:cNvSpPr>
          <p:nvPr/>
        </p:nvSpPr>
        <p:spPr bwMode="auto">
          <a:xfrm rot="-5400000">
            <a:off x="9837738" y="601663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.VnTime" panose="020B7200000000000000" pitchFamily="34" charset="0"/>
              </a:rPr>
              <a:t>2 «</a:t>
            </a:r>
          </a:p>
        </p:txBody>
      </p:sp>
      <p:sp>
        <p:nvSpPr>
          <p:cNvPr id="24603" name="Text Box 931"/>
          <p:cNvSpPr txBox="1">
            <a:spLocks noChangeArrowheads="1"/>
          </p:cNvSpPr>
          <p:nvPr/>
        </p:nvSpPr>
        <p:spPr bwMode="auto">
          <a:xfrm>
            <a:off x="9501188" y="1"/>
            <a:ext cx="1166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VNI-Times" pitchFamily="2" charset="0"/>
              </a:rPr>
              <a:t>1oâ röôõi</a:t>
            </a:r>
            <a:endParaRPr lang="en-US" altLang="en-US" sz="1800" b="1" i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4604" name="AutoShape 932"/>
          <p:cNvSpPr>
            <a:spLocks/>
          </p:cNvSpPr>
          <p:nvPr/>
        </p:nvSpPr>
        <p:spPr bwMode="auto">
          <a:xfrm rot="5400000">
            <a:off x="9791700" y="266700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grpSp>
        <p:nvGrpSpPr>
          <p:cNvPr id="24605" name="Group 936"/>
          <p:cNvGrpSpPr>
            <a:grpSpLocks/>
          </p:cNvGrpSpPr>
          <p:nvPr/>
        </p:nvGrpSpPr>
        <p:grpSpPr bwMode="auto">
          <a:xfrm>
            <a:off x="9501188" y="0"/>
            <a:ext cx="1166812" cy="1219200"/>
            <a:chOff x="5025" y="0"/>
            <a:chExt cx="735" cy="768"/>
          </a:xfrm>
        </p:grpSpPr>
        <p:sp>
          <p:nvSpPr>
            <p:cNvPr id="24610" name="Text Box 933"/>
            <p:cNvSpPr txBox="1">
              <a:spLocks noChangeArrowheads="1"/>
            </p:cNvSpPr>
            <p:nvPr/>
          </p:nvSpPr>
          <p:spPr bwMode="auto">
            <a:xfrm rot="-5400000">
              <a:off x="5237" y="379"/>
              <a:ext cx="5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.VnTime" panose="020B7200000000000000" pitchFamily="34" charset="0"/>
                </a:rPr>
                <a:t>2 «</a:t>
              </a:r>
            </a:p>
          </p:txBody>
        </p:sp>
        <p:sp>
          <p:nvSpPr>
            <p:cNvPr id="24611" name="Text Box 934"/>
            <p:cNvSpPr txBox="1">
              <a:spLocks noChangeArrowheads="1"/>
            </p:cNvSpPr>
            <p:nvPr/>
          </p:nvSpPr>
          <p:spPr bwMode="auto">
            <a:xfrm>
              <a:off x="5025" y="0"/>
              <a:ext cx="7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VNI-Times" pitchFamily="2" charset="0"/>
                </a:rPr>
                <a:t>1oâ röôõi</a:t>
              </a:r>
              <a:endParaRPr lang="en-US" altLang="en-US" sz="1800" b="1" i="1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24612" name="AutoShape 935"/>
            <p:cNvSpPr>
              <a:spLocks/>
            </p:cNvSpPr>
            <p:nvPr/>
          </p:nvSpPr>
          <p:spPr bwMode="auto">
            <a:xfrm rot="5400000">
              <a:off x="5208" y="168"/>
              <a:ext cx="48" cy="192"/>
            </a:xfrm>
            <a:prstGeom prst="leftBrace">
              <a:avLst>
                <a:gd name="adj1" fmla="val 33333"/>
                <a:gd name="adj2" fmla="val 48074"/>
              </a:avLst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400">
                <a:solidFill>
                  <a:srgbClr val="000099"/>
                </a:solidFill>
              </a:endParaRPr>
            </a:p>
          </p:txBody>
        </p:sp>
      </p:grpSp>
      <p:sp>
        <p:nvSpPr>
          <p:cNvPr id="24606" name="Text Box 938"/>
          <p:cNvSpPr txBox="1">
            <a:spLocks noChangeArrowheads="1"/>
          </p:cNvSpPr>
          <p:nvPr/>
        </p:nvSpPr>
        <p:spPr bwMode="auto">
          <a:xfrm rot="-5400000">
            <a:off x="9837738" y="601663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.VnTime" panose="020B7200000000000000" pitchFamily="34" charset="0"/>
              </a:rPr>
              <a:t>2 «</a:t>
            </a:r>
          </a:p>
        </p:txBody>
      </p:sp>
      <p:sp>
        <p:nvSpPr>
          <p:cNvPr id="24607" name="Text Box 939"/>
          <p:cNvSpPr txBox="1">
            <a:spLocks noChangeArrowheads="1"/>
          </p:cNvSpPr>
          <p:nvPr/>
        </p:nvSpPr>
        <p:spPr bwMode="auto">
          <a:xfrm>
            <a:off x="9501188" y="1"/>
            <a:ext cx="1166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en-US" altLang="en-US" sz="1800" b="1" i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08" name="AutoShape 940"/>
          <p:cNvSpPr>
            <a:spLocks/>
          </p:cNvSpPr>
          <p:nvPr/>
        </p:nvSpPr>
        <p:spPr bwMode="auto">
          <a:xfrm rot="5400000">
            <a:off x="9791700" y="266700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sp>
        <p:nvSpPr>
          <p:cNvPr id="24609" name="Line 942"/>
          <p:cNvSpPr>
            <a:spLocks noChangeShapeType="1"/>
          </p:cNvSpPr>
          <p:nvPr/>
        </p:nvSpPr>
        <p:spPr bwMode="auto">
          <a:xfrm flipV="1">
            <a:off x="3581400" y="2438400"/>
            <a:ext cx="0" cy="9144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29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Top)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1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" grpId="0" animBg="1"/>
      <p:bldP spid="199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6781800" y="990601"/>
            <a:ext cx="3200400" cy="2009775"/>
          </a:xfrm>
          <a:prstGeom prst="parallelogram">
            <a:avLst>
              <a:gd name="adj" fmla="val 0"/>
            </a:avLst>
          </a:prstGeom>
          <a:solidFill>
            <a:srgbClr val="FF6600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6477001" y="228601"/>
            <a:ext cx="1166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VNI-Times" pitchFamily="2" charset="0"/>
              </a:rPr>
              <a:t>1oâ röôõi</a:t>
            </a:r>
            <a:endParaRPr lang="en-US" altLang="en-US" sz="1800" b="1" i="1">
              <a:solidFill>
                <a:srgbClr val="000000"/>
              </a:solidFill>
              <a:latin typeface="VNI-Times" pitchFamily="2" charset="0"/>
            </a:endParaRPr>
          </a:p>
        </p:txBody>
      </p:sp>
      <p:grpSp>
        <p:nvGrpSpPr>
          <p:cNvPr id="26628" name="Group 8"/>
          <p:cNvGrpSpPr>
            <a:grpSpLocks/>
          </p:cNvGrpSpPr>
          <p:nvPr/>
        </p:nvGrpSpPr>
        <p:grpSpPr bwMode="auto">
          <a:xfrm>
            <a:off x="6781800" y="762001"/>
            <a:ext cx="3214688" cy="2468563"/>
            <a:chOff x="3312" y="339"/>
            <a:chExt cx="2025" cy="1555"/>
          </a:xfrm>
        </p:grpSpPr>
        <p:sp>
          <p:nvSpPr>
            <p:cNvPr id="26795" name="Rectangle 9"/>
            <p:cNvSpPr>
              <a:spLocks noChangeArrowheads="1"/>
            </p:cNvSpPr>
            <p:nvPr/>
          </p:nvSpPr>
          <p:spPr bwMode="auto">
            <a:xfrm>
              <a:off x="3312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796" name="Rectangle 10"/>
            <p:cNvSpPr>
              <a:spLocks noChangeArrowheads="1"/>
            </p:cNvSpPr>
            <p:nvPr/>
          </p:nvSpPr>
          <p:spPr bwMode="auto">
            <a:xfrm>
              <a:off x="3458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797" name="Rectangle 11"/>
            <p:cNvSpPr>
              <a:spLocks noChangeArrowheads="1"/>
            </p:cNvSpPr>
            <p:nvPr/>
          </p:nvSpPr>
          <p:spPr bwMode="auto">
            <a:xfrm>
              <a:off x="3605" y="339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798" name="Rectangle 12"/>
            <p:cNvSpPr>
              <a:spLocks noChangeArrowheads="1"/>
            </p:cNvSpPr>
            <p:nvPr/>
          </p:nvSpPr>
          <p:spPr bwMode="auto">
            <a:xfrm>
              <a:off x="3897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799" name="Rectangle 13"/>
            <p:cNvSpPr>
              <a:spLocks noChangeArrowheads="1"/>
            </p:cNvSpPr>
            <p:nvPr/>
          </p:nvSpPr>
          <p:spPr bwMode="auto">
            <a:xfrm>
              <a:off x="3750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00" name="Rectangle 14"/>
            <p:cNvSpPr>
              <a:spLocks noChangeArrowheads="1"/>
            </p:cNvSpPr>
            <p:nvPr/>
          </p:nvSpPr>
          <p:spPr bwMode="auto">
            <a:xfrm>
              <a:off x="4043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01" name="Rectangle 15"/>
            <p:cNvSpPr>
              <a:spLocks noChangeArrowheads="1"/>
            </p:cNvSpPr>
            <p:nvPr/>
          </p:nvSpPr>
          <p:spPr bwMode="auto">
            <a:xfrm>
              <a:off x="4189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02" name="Rectangle 16"/>
            <p:cNvSpPr>
              <a:spLocks noChangeArrowheads="1"/>
            </p:cNvSpPr>
            <p:nvPr/>
          </p:nvSpPr>
          <p:spPr bwMode="auto">
            <a:xfrm>
              <a:off x="4481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03" name="Rectangle 17"/>
            <p:cNvSpPr>
              <a:spLocks noChangeArrowheads="1"/>
            </p:cNvSpPr>
            <p:nvPr/>
          </p:nvSpPr>
          <p:spPr bwMode="auto">
            <a:xfrm>
              <a:off x="4336" y="339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04" name="Rectangle 18"/>
            <p:cNvSpPr>
              <a:spLocks noChangeArrowheads="1"/>
            </p:cNvSpPr>
            <p:nvPr/>
          </p:nvSpPr>
          <p:spPr bwMode="auto">
            <a:xfrm>
              <a:off x="4628" y="339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05" name="Rectangle 19"/>
            <p:cNvSpPr>
              <a:spLocks noChangeArrowheads="1"/>
            </p:cNvSpPr>
            <p:nvPr/>
          </p:nvSpPr>
          <p:spPr bwMode="auto">
            <a:xfrm>
              <a:off x="3312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06" name="Rectangle 20"/>
            <p:cNvSpPr>
              <a:spLocks noChangeArrowheads="1"/>
            </p:cNvSpPr>
            <p:nvPr/>
          </p:nvSpPr>
          <p:spPr bwMode="auto">
            <a:xfrm>
              <a:off x="3458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07" name="Rectangle 21"/>
            <p:cNvSpPr>
              <a:spLocks noChangeArrowheads="1"/>
            </p:cNvSpPr>
            <p:nvPr/>
          </p:nvSpPr>
          <p:spPr bwMode="auto">
            <a:xfrm>
              <a:off x="3605" y="512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08" name="Rectangle 22"/>
            <p:cNvSpPr>
              <a:spLocks noChangeArrowheads="1"/>
            </p:cNvSpPr>
            <p:nvPr/>
          </p:nvSpPr>
          <p:spPr bwMode="auto">
            <a:xfrm>
              <a:off x="3897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09" name="Rectangle 23"/>
            <p:cNvSpPr>
              <a:spLocks noChangeArrowheads="1"/>
            </p:cNvSpPr>
            <p:nvPr/>
          </p:nvSpPr>
          <p:spPr bwMode="auto">
            <a:xfrm>
              <a:off x="3750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10" name="Rectangle 24"/>
            <p:cNvSpPr>
              <a:spLocks noChangeArrowheads="1"/>
            </p:cNvSpPr>
            <p:nvPr/>
          </p:nvSpPr>
          <p:spPr bwMode="auto">
            <a:xfrm>
              <a:off x="4043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11" name="Rectangle 25"/>
            <p:cNvSpPr>
              <a:spLocks noChangeArrowheads="1"/>
            </p:cNvSpPr>
            <p:nvPr/>
          </p:nvSpPr>
          <p:spPr bwMode="auto">
            <a:xfrm>
              <a:off x="4189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12" name="Rectangle 26"/>
            <p:cNvSpPr>
              <a:spLocks noChangeArrowheads="1"/>
            </p:cNvSpPr>
            <p:nvPr/>
          </p:nvSpPr>
          <p:spPr bwMode="auto">
            <a:xfrm>
              <a:off x="4481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13" name="Rectangle 27"/>
            <p:cNvSpPr>
              <a:spLocks noChangeArrowheads="1"/>
            </p:cNvSpPr>
            <p:nvPr/>
          </p:nvSpPr>
          <p:spPr bwMode="auto">
            <a:xfrm>
              <a:off x="4336" y="512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14" name="Rectangle 28"/>
            <p:cNvSpPr>
              <a:spLocks noChangeArrowheads="1"/>
            </p:cNvSpPr>
            <p:nvPr/>
          </p:nvSpPr>
          <p:spPr bwMode="auto">
            <a:xfrm>
              <a:off x="4628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15" name="Rectangle 29"/>
            <p:cNvSpPr>
              <a:spLocks noChangeArrowheads="1"/>
            </p:cNvSpPr>
            <p:nvPr/>
          </p:nvSpPr>
          <p:spPr bwMode="auto">
            <a:xfrm>
              <a:off x="3312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16" name="Rectangle 30"/>
            <p:cNvSpPr>
              <a:spLocks noChangeArrowheads="1"/>
            </p:cNvSpPr>
            <p:nvPr/>
          </p:nvSpPr>
          <p:spPr bwMode="auto">
            <a:xfrm>
              <a:off x="3458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17" name="Rectangle 31"/>
            <p:cNvSpPr>
              <a:spLocks noChangeArrowheads="1"/>
            </p:cNvSpPr>
            <p:nvPr/>
          </p:nvSpPr>
          <p:spPr bwMode="auto">
            <a:xfrm>
              <a:off x="3605" y="685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18" name="Rectangle 32"/>
            <p:cNvSpPr>
              <a:spLocks noChangeArrowheads="1"/>
            </p:cNvSpPr>
            <p:nvPr/>
          </p:nvSpPr>
          <p:spPr bwMode="auto">
            <a:xfrm>
              <a:off x="3897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19" name="Rectangle 33"/>
            <p:cNvSpPr>
              <a:spLocks noChangeArrowheads="1"/>
            </p:cNvSpPr>
            <p:nvPr/>
          </p:nvSpPr>
          <p:spPr bwMode="auto">
            <a:xfrm>
              <a:off x="3750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20" name="Rectangle 34"/>
            <p:cNvSpPr>
              <a:spLocks noChangeArrowheads="1"/>
            </p:cNvSpPr>
            <p:nvPr/>
          </p:nvSpPr>
          <p:spPr bwMode="auto">
            <a:xfrm>
              <a:off x="4043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21" name="Rectangle 35"/>
            <p:cNvSpPr>
              <a:spLocks noChangeArrowheads="1"/>
            </p:cNvSpPr>
            <p:nvPr/>
          </p:nvSpPr>
          <p:spPr bwMode="auto">
            <a:xfrm>
              <a:off x="4189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22" name="Rectangle 36"/>
            <p:cNvSpPr>
              <a:spLocks noChangeArrowheads="1"/>
            </p:cNvSpPr>
            <p:nvPr/>
          </p:nvSpPr>
          <p:spPr bwMode="auto">
            <a:xfrm>
              <a:off x="4481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23" name="Rectangle 37"/>
            <p:cNvSpPr>
              <a:spLocks noChangeArrowheads="1"/>
            </p:cNvSpPr>
            <p:nvPr/>
          </p:nvSpPr>
          <p:spPr bwMode="auto">
            <a:xfrm>
              <a:off x="4336" y="685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24" name="Rectangle 38"/>
            <p:cNvSpPr>
              <a:spLocks noChangeArrowheads="1"/>
            </p:cNvSpPr>
            <p:nvPr/>
          </p:nvSpPr>
          <p:spPr bwMode="auto">
            <a:xfrm>
              <a:off x="4628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25" name="Rectangle 39"/>
            <p:cNvSpPr>
              <a:spLocks noChangeArrowheads="1"/>
            </p:cNvSpPr>
            <p:nvPr/>
          </p:nvSpPr>
          <p:spPr bwMode="auto">
            <a:xfrm>
              <a:off x="3312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26" name="Rectangle 40"/>
            <p:cNvSpPr>
              <a:spLocks noChangeArrowheads="1"/>
            </p:cNvSpPr>
            <p:nvPr/>
          </p:nvSpPr>
          <p:spPr bwMode="auto">
            <a:xfrm>
              <a:off x="3458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27" name="Rectangle 41"/>
            <p:cNvSpPr>
              <a:spLocks noChangeArrowheads="1"/>
            </p:cNvSpPr>
            <p:nvPr/>
          </p:nvSpPr>
          <p:spPr bwMode="auto">
            <a:xfrm>
              <a:off x="3605" y="1721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28" name="Rectangle 42"/>
            <p:cNvSpPr>
              <a:spLocks noChangeArrowheads="1"/>
            </p:cNvSpPr>
            <p:nvPr/>
          </p:nvSpPr>
          <p:spPr bwMode="auto">
            <a:xfrm>
              <a:off x="3897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29" name="Rectangle 43"/>
            <p:cNvSpPr>
              <a:spLocks noChangeArrowheads="1"/>
            </p:cNvSpPr>
            <p:nvPr/>
          </p:nvSpPr>
          <p:spPr bwMode="auto">
            <a:xfrm>
              <a:off x="3750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30" name="Rectangle 44"/>
            <p:cNvSpPr>
              <a:spLocks noChangeArrowheads="1"/>
            </p:cNvSpPr>
            <p:nvPr/>
          </p:nvSpPr>
          <p:spPr bwMode="auto">
            <a:xfrm>
              <a:off x="4043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31" name="Rectangle 45"/>
            <p:cNvSpPr>
              <a:spLocks noChangeArrowheads="1"/>
            </p:cNvSpPr>
            <p:nvPr/>
          </p:nvSpPr>
          <p:spPr bwMode="auto">
            <a:xfrm>
              <a:off x="4189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32" name="Rectangle 46"/>
            <p:cNvSpPr>
              <a:spLocks noChangeArrowheads="1"/>
            </p:cNvSpPr>
            <p:nvPr/>
          </p:nvSpPr>
          <p:spPr bwMode="auto">
            <a:xfrm>
              <a:off x="4481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33" name="Rectangle 47"/>
            <p:cNvSpPr>
              <a:spLocks noChangeArrowheads="1"/>
            </p:cNvSpPr>
            <p:nvPr/>
          </p:nvSpPr>
          <p:spPr bwMode="auto">
            <a:xfrm>
              <a:off x="4336" y="1721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34" name="Rectangle 48"/>
            <p:cNvSpPr>
              <a:spLocks noChangeArrowheads="1"/>
            </p:cNvSpPr>
            <p:nvPr/>
          </p:nvSpPr>
          <p:spPr bwMode="auto">
            <a:xfrm>
              <a:off x="4628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35" name="Rectangle 49"/>
            <p:cNvSpPr>
              <a:spLocks noChangeArrowheads="1"/>
            </p:cNvSpPr>
            <p:nvPr/>
          </p:nvSpPr>
          <p:spPr bwMode="auto">
            <a:xfrm>
              <a:off x="3312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36" name="Rectangle 50"/>
            <p:cNvSpPr>
              <a:spLocks noChangeArrowheads="1"/>
            </p:cNvSpPr>
            <p:nvPr/>
          </p:nvSpPr>
          <p:spPr bwMode="auto">
            <a:xfrm>
              <a:off x="3458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37" name="Rectangle 51"/>
            <p:cNvSpPr>
              <a:spLocks noChangeArrowheads="1"/>
            </p:cNvSpPr>
            <p:nvPr/>
          </p:nvSpPr>
          <p:spPr bwMode="auto">
            <a:xfrm>
              <a:off x="3605" y="85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38" name="Rectangle 52"/>
            <p:cNvSpPr>
              <a:spLocks noChangeArrowheads="1"/>
            </p:cNvSpPr>
            <p:nvPr/>
          </p:nvSpPr>
          <p:spPr bwMode="auto">
            <a:xfrm>
              <a:off x="3897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39" name="Rectangle 53"/>
            <p:cNvSpPr>
              <a:spLocks noChangeArrowheads="1"/>
            </p:cNvSpPr>
            <p:nvPr/>
          </p:nvSpPr>
          <p:spPr bwMode="auto">
            <a:xfrm>
              <a:off x="3750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40" name="Rectangle 54"/>
            <p:cNvSpPr>
              <a:spLocks noChangeArrowheads="1"/>
            </p:cNvSpPr>
            <p:nvPr/>
          </p:nvSpPr>
          <p:spPr bwMode="auto">
            <a:xfrm>
              <a:off x="4043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41" name="Rectangle 55"/>
            <p:cNvSpPr>
              <a:spLocks noChangeArrowheads="1"/>
            </p:cNvSpPr>
            <p:nvPr/>
          </p:nvSpPr>
          <p:spPr bwMode="auto">
            <a:xfrm>
              <a:off x="4189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42" name="Rectangle 56"/>
            <p:cNvSpPr>
              <a:spLocks noChangeArrowheads="1"/>
            </p:cNvSpPr>
            <p:nvPr/>
          </p:nvSpPr>
          <p:spPr bwMode="auto">
            <a:xfrm>
              <a:off x="4481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43" name="Rectangle 57"/>
            <p:cNvSpPr>
              <a:spLocks noChangeArrowheads="1"/>
            </p:cNvSpPr>
            <p:nvPr/>
          </p:nvSpPr>
          <p:spPr bwMode="auto">
            <a:xfrm>
              <a:off x="4336" y="85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44" name="Rectangle 58"/>
            <p:cNvSpPr>
              <a:spLocks noChangeArrowheads="1"/>
            </p:cNvSpPr>
            <p:nvPr/>
          </p:nvSpPr>
          <p:spPr bwMode="auto">
            <a:xfrm>
              <a:off x="4628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45" name="Rectangle 59"/>
            <p:cNvSpPr>
              <a:spLocks noChangeArrowheads="1"/>
            </p:cNvSpPr>
            <p:nvPr/>
          </p:nvSpPr>
          <p:spPr bwMode="auto">
            <a:xfrm>
              <a:off x="3312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46" name="Rectangle 60"/>
            <p:cNvSpPr>
              <a:spLocks noChangeArrowheads="1"/>
            </p:cNvSpPr>
            <p:nvPr/>
          </p:nvSpPr>
          <p:spPr bwMode="auto">
            <a:xfrm>
              <a:off x="3458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47" name="Rectangle 61"/>
            <p:cNvSpPr>
              <a:spLocks noChangeArrowheads="1"/>
            </p:cNvSpPr>
            <p:nvPr/>
          </p:nvSpPr>
          <p:spPr bwMode="auto">
            <a:xfrm>
              <a:off x="3605" y="12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48" name="Rectangle 62"/>
            <p:cNvSpPr>
              <a:spLocks noChangeArrowheads="1"/>
            </p:cNvSpPr>
            <p:nvPr/>
          </p:nvSpPr>
          <p:spPr bwMode="auto">
            <a:xfrm>
              <a:off x="3897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49" name="Rectangle 63"/>
            <p:cNvSpPr>
              <a:spLocks noChangeArrowheads="1"/>
            </p:cNvSpPr>
            <p:nvPr/>
          </p:nvSpPr>
          <p:spPr bwMode="auto">
            <a:xfrm>
              <a:off x="3750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50" name="Rectangle 64"/>
            <p:cNvSpPr>
              <a:spLocks noChangeArrowheads="1"/>
            </p:cNvSpPr>
            <p:nvPr/>
          </p:nvSpPr>
          <p:spPr bwMode="auto">
            <a:xfrm>
              <a:off x="4043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51" name="Rectangle 65"/>
            <p:cNvSpPr>
              <a:spLocks noChangeArrowheads="1"/>
            </p:cNvSpPr>
            <p:nvPr/>
          </p:nvSpPr>
          <p:spPr bwMode="auto">
            <a:xfrm>
              <a:off x="4189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52" name="Rectangle 66"/>
            <p:cNvSpPr>
              <a:spLocks noChangeArrowheads="1"/>
            </p:cNvSpPr>
            <p:nvPr/>
          </p:nvSpPr>
          <p:spPr bwMode="auto">
            <a:xfrm>
              <a:off x="4481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53" name="Rectangle 67"/>
            <p:cNvSpPr>
              <a:spLocks noChangeArrowheads="1"/>
            </p:cNvSpPr>
            <p:nvPr/>
          </p:nvSpPr>
          <p:spPr bwMode="auto">
            <a:xfrm>
              <a:off x="4336" y="12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54" name="Rectangle 68"/>
            <p:cNvSpPr>
              <a:spLocks noChangeArrowheads="1"/>
            </p:cNvSpPr>
            <p:nvPr/>
          </p:nvSpPr>
          <p:spPr bwMode="auto">
            <a:xfrm>
              <a:off x="4628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55" name="Rectangle 69"/>
            <p:cNvSpPr>
              <a:spLocks noChangeArrowheads="1"/>
            </p:cNvSpPr>
            <p:nvPr/>
          </p:nvSpPr>
          <p:spPr bwMode="auto">
            <a:xfrm>
              <a:off x="3312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56" name="Rectangle 70"/>
            <p:cNvSpPr>
              <a:spLocks noChangeArrowheads="1"/>
            </p:cNvSpPr>
            <p:nvPr/>
          </p:nvSpPr>
          <p:spPr bwMode="auto">
            <a:xfrm>
              <a:off x="3458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57" name="Rectangle 71"/>
            <p:cNvSpPr>
              <a:spLocks noChangeArrowheads="1"/>
            </p:cNvSpPr>
            <p:nvPr/>
          </p:nvSpPr>
          <p:spPr bwMode="auto">
            <a:xfrm>
              <a:off x="3605" y="103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58" name="Rectangle 72"/>
            <p:cNvSpPr>
              <a:spLocks noChangeArrowheads="1"/>
            </p:cNvSpPr>
            <p:nvPr/>
          </p:nvSpPr>
          <p:spPr bwMode="auto">
            <a:xfrm>
              <a:off x="3897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59" name="Rectangle 73"/>
            <p:cNvSpPr>
              <a:spLocks noChangeArrowheads="1"/>
            </p:cNvSpPr>
            <p:nvPr/>
          </p:nvSpPr>
          <p:spPr bwMode="auto">
            <a:xfrm>
              <a:off x="3750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60" name="Rectangle 74"/>
            <p:cNvSpPr>
              <a:spLocks noChangeArrowheads="1"/>
            </p:cNvSpPr>
            <p:nvPr/>
          </p:nvSpPr>
          <p:spPr bwMode="auto">
            <a:xfrm>
              <a:off x="4043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61" name="Rectangle 75"/>
            <p:cNvSpPr>
              <a:spLocks noChangeArrowheads="1"/>
            </p:cNvSpPr>
            <p:nvPr/>
          </p:nvSpPr>
          <p:spPr bwMode="auto">
            <a:xfrm>
              <a:off x="4189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62" name="Rectangle 76"/>
            <p:cNvSpPr>
              <a:spLocks noChangeArrowheads="1"/>
            </p:cNvSpPr>
            <p:nvPr/>
          </p:nvSpPr>
          <p:spPr bwMode="auto">
            <a:xfrm>
              <a:off x="4481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63" name="Rectangle 77"/>
            <p:cNvSpPr>
              <a:spLocks noChangeArrowheads="1"/>
            </p:cNvSpPr>
            <p:nvPr/>
          </p:nvSpPr>
          <p:spPr bwMode="auto">
            <a:xfrm>
              <a:off x="4336" y="103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64" name="Rectangle 78"/>
            <p:cNvSpPr>
              <a:spLocks noChangeArrowheads="1"/>
            </p:cNvSpPr>
            <p:nvPr/>
          </p:nvSpPr>
          <p:spPr bwMode="auto">
            <a:xfrm>
              <a:off x="4628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65" name="Rectangle 79"/>
            <p:cNvSpPr>
              <a:spLocks noChangeArrowheads="1"/>
            </p:cNvSpPr>
            <p:nvPr/>
          </p:nvSpPr>
          <p:spPr bwMode="auto">
            <a:xfrm>
              <a:off x="3312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66" name="Rectangle 80"/>
            <p:cNvSpPr>
              <a:spLocks noChangeArrowheads="1"/>
            </p:cNvSpPr>
            <p:nvPr/>
          </p:nvSpPr>
          <p:spPr bwMode="auto">
            <a:xfrm>
              <a:off x="3458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67" name="Rectangle 81"/>
            <p:cNvSpPr>
              <a:spLocks noChangeArrowheads="1"/>
            </p:cNvSpPr>
            <p:nvPr/>
          </p:nvSpPr>
          <p:spPr bwMode="auto">
            <a:xfrm>
              <a:off x="3605" y="1549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68" name="Rectangle 82"/>
            <p:cNvSpPr>
              <a:spLocks noChangeArrowheads="1"/>
            </p:cNvSpPr>
            <p:nvPr/>
          </p:nvSpPr>
          <p:spPr bwMode="auto">
            <a:xfrm>
              <a:off x="3897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69" name="Rectangle 83"/>
            <p:cNvSpPr>
              <a:spLocks noChangeArrowheads="1"/>
            </p:cNvSpPr>
            <p:nvPr/>
          </p:nvSpPr>
          <p:spPr bwMode="auto">
            <a:xfrm>
              <a:off x="3750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70" name="Rectangle 84"/>
            <p:cNvSpPr>
              <a:spLocks noChangeArrowheads="1"/>
            </p:cNvSpPr>
            <p:nvPr/>
          </p:nvSpPr>
          <p:spPr bwMode="auto">
            <a:xfrm>
              <a:off x="4043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71" name="Rectangle 85"/>
            <p:cNvSpPr>
              <a:spLocks noChangeArrowheads="1"/>
            </p:cNvSpPr>
            <p:nvPr/>
          </p:nvSpPr>
          <p:spPr bwMode="auto">
            <a:xfrm>
              <a:off x="4189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72" name="Rectangle 86"/>
            <p:cNvSpPr>
              <a:spLocks noChangeArrowheads="1"/>
            </p:cNvSpPr>
            <p:nvPr/>
          </p:nvSpPr>
          <p:spPr bwMode="auto">
            <a:xfrm>
              <a:off x="4481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73" name="Rectangle 87"/>
            <p:cNvSpPr>
              <a:spLocks noChangeArrowheads="1"/>
            </p:cNvSpPr>
            <p:nvPr/>
          </p:nvSpPr>
          <p:spPr bwMode="auto">
            <a:xfrm>
              <a:off x="4336" y="1549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74" name="Rectangle 88"/>
            <p:cNvSpPr>
              <a:spLocks noChangeArrowheads="1"/>
            </p:cNvSpPr>
            <p:nvPr/>
          </p:nvSpPr>
          <p:spPr bwMode="auto">
            <a:xfrm>
              <a:off x="4628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75" name="Rectangle 89"/>
            <p:cNvSpPr>
              <a:spLocks noChangeArrowheads="1"/>
            </p:cNvSpPr>
            <p:nvPr/>
          </p:nvSpPr>
          <p:spPr bwMode="auto">
            <a:xfrm>
              <a:off x="3312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76" name="Rectangle 90"/>
            <p:cNvSpPr>
              <a:spLocks noChangeArrowheads="1"/>
            </p:cNvSpPr>
            <p:nvPr/>
          </p:nvSpPr>
          <p:spPr bwMode="auto">
            <a:xfrm>
              <a:off x="3458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77" name="Rectangle 91"/>
            <p:cNvSpPr>
              <a:spLocks noChangeArrowheads="1"/>
            </p:cNvSpPr>
            <p:nvPr/>
          </p:nvSpPr>
          <p:spPr bwMode="auto">
            <a:xfrm>
              <a:off x="3605" y="13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78" name="Rectangle 92"/>
            <p:cNvSpPr>
              <a:spLocks noChangeArrowheads="1"/>
            </p:cNvSpPr>
            <p:nvPr/>
          </p:nvSpPr>
          <p:spPr bwMode="auto">
            <a:xfrm>
              <a:off x="3897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79" name="Rectangle 93"/>
            <p:cNvSpPr>
              <a:spLocks noChangeArrowheads="1"/>
            </p:cNvSpPr>
            <p:nvPr/>
          </p:nvSpPr>
          <p:spPr bwMode="auto">
            <a:xfrm>
              <a:off x="3750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80" name="Rectangle 94"/>
            <p:cNvSpPr>
              <a:spLocks noChangeArrowheads="1"/>
            </p:cNvSpPr>
            <p:nvPr/>
          </p:nvSpPr>
          <p:spPr bwMode="auto">
            <a:xfrm>
              <a:off x="4043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81" name="Rectangle 95"/>
            <p:cNvSpPr>
              <a:spLocks noChangeArrowheads="1"/>
            </p:cNvSpPr>
            <p:nvPr/>
          </p:nvSpPr>
          <p:spPr bwMode="auto">
            <a:xfrm>
              <a:off x="4189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82" name="Rectangle 96"/>
            <p:cNvSpPr>
              <a:spLocks noChangeArrowheads="1"/>
            </p:cNvSpPr>
            <p:nvPr/>
          </p:nvSpPr>
          <p:spPr bwMode="auto">
            <a:xfrm>
              <a:off x="4481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83" name="Rectangle 97"/>
            <p:cNvSpPr>
              <a:spLocks noChangeArrowheads="1"/>
            </p:cNvSpPr>
            <p:nvPr/>
          </p:nvSpPr>
          <p:spPr bwMode="auto">
            <a:xfrm>
              <a:off x="4336" y="13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84" name="Rectangle 98"/>
            <p:cNvSpPr>
              <a:spLocks noChangeArrowheads="1"/>
            </p:cNvSpPr>
            <p:nvPr/>
          </p:nvSpPr>
          <p:spPr bwMode="auto">
            <a:xfrm>
              <a:off x="4628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85" name="Rectangle 99"/>
            <p:cNvSpPr>
              <a:spLocks noChangeArrowheads="1"/>
            </p:cNvSpPr>
            <p:nvPr/>
          </p:nvSpPr>
          <p:spPr bwMode="auto">
            <a:xfrm>
              <a:off x="4752" y="345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86" name="Rectangle 100"/>
            <p:cNvSpPr>
              <a:spLocks noChangeArrowheads="1"/>
            </p:cNvSpPr>
            <p:nvPr/>
          </p:nvSpPr>
          <p:spPr bwMode="auto">
            <a:xfrm>
              <a:off x="4898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87" name="Rectangle 101"/>
            <p:cNvSpPr>
              <a:spLocks noChangeArrowheads="1"/>
            </p:cNvSpPr>
            <p:nvPr/>
          </p:nvSpPr>
          <p:spPr bwMode="auto">
            <a:xfrm>
              <a:off x="5045" y="339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88" name="Rectangle 102"/>
            <p:cNvSpPr>
              <a:spLocks noChangeArrowheads="1"/>
            </p:cNvSpPr>
            <p:nvPr/>
          </p:nvSpPr>
          <p:spPr bwMode="auto">
            <a:xfrm>
              <a:off x="5190" y="339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89" name="Rectangle 103"/>
            <p:cNvSpPr>
              <a:spLocks noChangeArrowheads="1"/>
            </p:cNvSpPr>
            <p:nvPr/>
          </p:nvSpPr>
          <p:spPr bwMode="auto">
            <a:xfrm>
              <a:off x="4752" y="512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90" name="Rectangle 104"/>
            <p:cNvSpPr>
              <a:spLocks noChangeArrowheads="1"/>
            </p:cNvSpPr>
            <p:nvPr/>
          </p:nvSpPr>
          <p:spPr bwMode="auto">
            <a:xfrm>
              <a:off x="4898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91" name="Rectangle 105"/>
            <p:cNvSpPr>
              <a:spLocks noChangeArrowheads="1"/>
            </p:cNvSpPr>
            <p:nvPr/>
          </p:nvSpPr>
          <p:spPr bwMode="auto">
            <a:xfrm>
              <a:off x="5045" y="512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92" name="Rectangle 106"/>
            <p:cNvSpPr>
              <a:spLocks noChangeArrowheads="1"/>
            </p:cNvSpPr>
            <p:nvPr/>
          </p:nvSpPr>
          <p:spPr bwMode="auto">
            <a:xfrm>
              <a:off x="5190" y="512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93" name="Rectangle 107"/>
            <p:cNvSpPr>
              <a:spLocks noChangeArrowheads="1"/>
            </p:cNvSpPr>
            <p:nvPr/>
          </p:nvSpPr>
          <p:spPr bwMode="auto">
            <a:xfrm>
              <a:off x="4752" y="685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94" name="Rectangle 108"/>
            <p:cNvSpPr>
              <a:spLocks noChangeArrowheads="1"/>
            </p:cNvSpPr>
            <p:nvPr/>
          </p:nvSpPr>
          <p:spPr bwMode="auto">
            <a:xfrm>
              <a:off x="4898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95" name="Rectangle 109"/>
            <p:cNvSpPr>
              <a:spLocks noChangeArrowheads="1"/>
            </p:cNvSpPr>
            <p:nvPr/>
          </p:nvSpPr>
          <p:spPr bwMode="auto">
            <a:xfrm>
              <a:off x="5045" y="685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96" name="Rectangle 110"/>
            <p:cNvSpPr>
              <a:spLocks noChangeArrowheads="1"/>
            </p:cNvSpPr>
            <p:nvPr/>
          </p:nvSpPr>
          <p:spPr bwMode="auto">
            <a:xfrm>
              <a:off x="5190" y="685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97" name="Rectangle 111"/>
            <p:cNvSpPr>
              <a:spLocks noChangeArrowheads="1"/>
            </p:cNvSpPr>
            <p:nvPr/>
          </p:nvSpPr>
          <p:spPr bwMode="auto">
            <a:xfrm>
              <a:off x="4752" y="1721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98" name="Rectangle 112"/>
            <p:cNvSpPr>
              <a:spLocks noChangeArrowheads="1"/>
            </p:cNvSpPr>
            <p:nvPr/>
          </p:nvSpPr>
          <p:spPr bwMode="auto">
            <a:xfrm>
              <a:off x="4898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899" name="Rectangle 113"/>
            <p:cNvSpPr>
              <a:spLocks noChangeArrowheads="1"/>
            </p:cNvSpPr>
            <p:nvPr/>
          </p:nvSpPr>
          <p:spPr bwMode="auto">
            <a:xfrm>
              <a:off x="5045" y="1721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00" name="Rectangle 114"/>
            <p:cNvSpPr>
              <a:spLocks noChangeArrowheads="1"/>
            </p:cNvSpPr>
            <p:nvPr/>
          </p:nvSpPr>
          <p:spPr bwMode="auto">
            <a:xfrm>
              <a:off x="5190" y="1721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01" name="Rectangle 115"/>
            <p:cNvSpPr>
              <a:spLocks noChangeArrowheads="1"/>
            </p:cNvSpPr>
            <p:nvPr/>
          </p:nvSpPr>
          <p:spPr bwMode="auto">
            <a:xfrm>
              <a:off x="4752" y="857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02" name="Rectangle 116"/>
            <p:cNvSpPr>
              <a:spLocks noChangeArrowheads="1"/>
            </p:cNvSpPr>
            <p:nvPr/>
          </p:nvSpPr>
          <p:spPr bwMode="auto">
            <a:xfrm>
              <a:off x="4898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03" name="Rectangle 117"/>
            <p:cNvSpPr>
              <a:spLocks noChangeArrowheads="1"/>
            </p:cNvSpPr>
            <p:nvPr/>
          </p:nvSpPr>
          <p:spPr bwMode="auto">
            <a:xfrm>
              <a:off x="5045" y="857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04" name="Rectangle 118"/>
            <p:cNvSpPr>
              <a:spLocks noChangeArrowheads="1"/>
            </p:cNvSpPr>
            <p:nvPr/>
          </p:nvSpPr>
          <p:spPr bwMode="auto">
            <a:xfrm>
              <a:off x="5190" y="857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05" name="Rectangle 119"/>
            <p:cNvSpPr>
              <a:spLocks noChangeArrowheads="1"/>
            </p:cNvSpPr>
            <p:nvPr/>
          </p:nvSpPr>
          <p:spPr bwMode="auto">
            <a:xfrm>
              <a:off x="4752" y="1203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06" name="Rectangle 120"/>
            <p:cNvSpPr>
              <a:spLocks noChangeArrowheads="1"/>
            </p:cNvSpPr>
            <p:nvPr/>
          </p:nvSpPr>
          <p:spPr bwMode="auto">
            <a:xfrm>
              <a:off x="4898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07" name="Rectangle 121"/>
            <p:cNvSpPr>
              <a:spLocks noChangeArrowheads="1"/>
            </p:cNvSpPr>
            <p:nvPr/>
          </p:nvSpPr>
          <p:spPr bwMode="auto">
            <a:xfrm>
              <a:off x="5045" y="1203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08" name="Rectangle 122"/>
            <p:cNvSpPr>
              <a:spLocks noChangeArrowheads="1"/>
            </p:cNvSpPr>
            <p:nvPr/>
          </p:nvSpPr>
          <p:spPr bwMode="auto">
            <a:xfrm>
              <a:off x="5190" y="1203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09" name="Rectangle 123"/>
            <p:cNvSpPr>
              <a:spLocks noChangeArrowheads="1"/>
            </p:cNvSpPr>
            <p:nvPr/>
          </p:nvSpPr>
          <p:spPr bwMode="auto">
            <a:xfrm>
              <a:off x="4752" y="1030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10" name="Rectangle 124"/>
            <p:cNvSpPr>
              <a:spLocks noChangeArrowheads="1"/>
            </p:cNvSpPr>
            <p:nvPr/>
          </p:nvSpPr>
          <p:spPr bwMode="auto">
            <a:xfrm>
              <a:off x="4898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11" name="Rectangle 125"/>
            <p:cNvSpPr>
              <a:spLocks noChangeArrowheads="1"/>
            </p:cNvSpPr>
            <p:nvPr/>
          </p:nvSpPr>
          <p:spPr bwMode="auto">
            <a:xfrm>
              <a:off x="5045" y="1030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12" name="Rectangle 126"/>
            <p:cNvSpPr>
              <a:spLocks noChangeArrowheads="1"/>
            </p:cNvSpPr>
            <p:nvPr/>
          </p:nvSpPr>
          <p:spPr bwMode="auto">
            <a:xfrm>
              <a:off x="5190" y="1030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13" name="Rectangle 127"/>
            <p:cNvSpPr>
              <a:spLocks noChangeArrowheads="1"/>
            </p:cNvSpPr>
            <p:nvPr/>
          </p:nvSpPr>
          <p:spPr bwMode="auto">
            <a:xfrm>
              <a:off x="4752" y="1549"/>
              <a:ext cx="146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14" name="Rectangle 128"/>
            <p:cNvSpPr>
              <a:spLocks noChangeArrowheads="1"/>
            </p:cNvSpPr>
            <p:nvPr/>
          </p:nvSpPr>
          <p:spPr bwMode="auto">
            <a:xfrm>
              <a:off x="4898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15" name="Rectangle 129"/>
            <p:cNvSpPr>
              <a:spLocks noChangeArrowheads="1"/>
            </p:cNvSpPr>
            <p:nvPr/>
          </p:nvSpPr>
          <p:spPr bwMode="auto">
            <a:xfrm>
              <a:off x="5045" y="1549"/>
              <a:ext cx="145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16" name="Rectangle 130"/>
            <p:cNvSpPr>
              <a:spLocks noChangeArrowheads="1"/>
            </p:cNvSpPr>
            <p:nvPr/>
          </p:nvSpPr>
          <p:spPr bwMode="auto">
            <a:xfrm>
              <a:off x="5190" y="1549"/>
              <a:ext cx="147" cy="1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17" name="Rectangle 131"/>
            <p:cNvSpPr>
              <a:spLocks noChangeArrowheads="1"/>
            </p:cNvSpPr>
            <p:nvPr/>
          </p:nvSpPr>
          <p:spPr bwMode="auto">
            <a:xfrm>
              <a:off x="4752" y="1376"/>
              <a:ext cx="146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18" name="Rectangle 132"/>
            <p:cNvSpPr>
              <a:spLocks noChangeArrowheads="1"/>
            </p:cNvSpPr>
            <p:nvPr/>
          </p:nvSpPr>
          <p:spPr bwMode="auto">
            <a:xfrm>
              <a:off x="4898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19" name="Rectangle 133"/>
            <p:cNvSpPr>
              <a:spLocks noChangeArrowheads="1"/>
            </p:cNvSpPr>
            <p:nvPr/>
          </p:nvSpPr>
          <p:spPr bwMode="auto">
            <a:xfrm>
              <a:off x="5045" y="1376"/>
              <a:ext cx="145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920" name="Rectangle 134"/>
            <p:cNvSpPr>
              <a:spLocks noChangeArrowheads="1"/>
            </p:cNvSpPr>
            <p:nvPr/>
          </p:nvSpPr>
          <p:spPr bwMode="auto">
            <a:xfrm>
              <a:off x="5190" y="1376"/>
              <a:ext cx="147" cy="1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6629" name="AutoShape 135"/>
          <p:cNvSpPr>
            <a:spLocks noChangeArrowheads="1"/>
          </p:cNvSpPr>
          <p:nvPr/>
        </p:nvSpPr>
        <p:spPr bwMode="auto">
          <a:xfrm>
            <a:off x="6781800" y="1233489"/>
            <a:ext cx="3200400" cy="2009775"/>
          </a:xfrm>
          <a:prstGeom prst="parallelogram">
            <a:avLst>
              <a:gd name="adj" fmla="val 0"/>
            </a:avLst>
          </a:prstGeom>
          <a:solidFill>
            <a:srgbClr val="FF6600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0" name="Line 137"/>
          <p:cNvSpPr>
            <a:spLocks noChangeShapeType="1"/>
          </p:cNvSpPr>
          <p:nvPr/>
        </p:nvSpPr>
        <p:spPr bwMode="auto">
          <a:xfrm>
            <a:off x="6807200" y="3214688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6631" name="Group 139"/>
          <p:cNvGrpSpPr>
            <a:grpSpLocks/>
          </p:cNvGrpSpPr>
          <p:nvPr/>
        </p:nvGrpSpPr>
        <p:grpSpPr bwMode="auto">
          <a:xfrm>
            <a:off x="1752600" y="152400"/>
            <a:ext cx="3683000" cy="3048000"/>
            <a:chOff x="3024" y="0"/>
            <a:chExt cx="2320" cy="1920"/>
          </a:xfrm>
        </p:grpSpPr>
        <p:sp>
          <p:nvSpPr>
            <p:cNvPr id="26662" name="Text Box 140"/>
            <p:cNvSpPr txBox="1">
              <a:spLocks noChangeArrowheads="1"/>
            </p:cNvSpPr>
            <p:nvPr/>
          </p:nvSpPr>
          <p:spPr bwMode="auto">
            <a:xfrm>
              <a:off x="3024" y="0"/>
              <a:ext cx="7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VNI-Times" pitchFamily="2" charset="0"/>
                </a:rPr>
                <a:t>1oâ röôõi</a:t>
              </a:r>
              <a:endParaRPr lang="en-US" altLang="en-US" sz="1800" b="1" i="1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grpSp>
          <p:nvGrpSpPr>
            <p:cNvPr id="26663" name="Group 141"/>
            <p:cNvGrpSpPr>
              <a:grpSpLocks/>
            </p:cNvGrpSpPr>
            <p:nvPr/>
          </p:nvGrpSpPr>
          <p:grpSpPr bwMode="auto">
            <a:xfrm>
              <a:off x="3312" y="336"/>
              <a:ext cx="2032" cy="1584"/>
              <a:chOff x="3312" y="327"/>
              <a:chExt cx="2032" cy="1584"/>
            </a:xfrm>
          </p:grpSpPr>
          <p:grpSp>
            <p:nvGrpSpPr>
              <p:cNvPr id="26664" name="Group 142"/>
              <p:cNvGrpSpPr>
                <a:grpSpLocks/>
              </p:cNvGrpSpPr>
              <p:nvPr/>
            </p:nvGrpSpPr>
            <p:grpSpPr bwMode="auto">
              <a:xfrm>
                <a:off x="3312" y="336"/>
                <a:ext cx="2025" cy="1555"/>
                <a:chOff x="3312" y="339"/>
                <a:chExt cx="2025" cy="1555"/>
              </a:xfrm>
            </p:grpSpPr>
            <p:sp>
              <p:nvSpPr>
                <p:cNvPr id="26669" name="Rectangle 143"/>
                <p:cNvSpPr>
                  <a:spLocks noChangeArrowheads="1"/>
                </p:cNvSpPr>
                <p:nvPr/>
              </p:nvSpPr>
              <p:spPr bwMode="auto">
                <a:xfrm>
                  <a:off x="3312" y="339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70" name="Rectangle 144"/>
                <p:cNvSpPr>
                  <a:spLocks noChangeArrowheads="1"/>
                </p:cNvSpPr>
                <p:nvPr/>
              </p:nvSpPr>
              <p:spPr bwMode="auto">
                <a:xfrm>
                  <a:off x="3458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71" name="Rectangle 145"/>
                <p:cNvSpPr>
                  <a:spLocks noChangeArrowheads="1"/>
                </p:cNvSpPr>
                <p:nvPr/>
              </p:nvSpPr>
              <p:spPr bwMode="auto">
                <a:xfrm>
                  <a:off x="3605" y="339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72" name="Rectangle 146"/>
                <p:cNvSpPr>
                  <a:spLocks noChangeArrowheads="1"/>
                </p:cNvSpPr>
                <p:nvPr/>
              </p:nvSpPr>
              <p:spPr bwMode="auto">
                <a:xfrm>
                  <a:off x="3897" y="339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73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0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74" name="Rectangle 148"/>
                <p:cNvSpPr>
                  <a:spLocks noChangeArrowheads="1"/>
                </p:cNvSpPr>
                <p:nvPr/>
              </p:nvSpPr>
              <p:spPr bwMode="auto">
                <a:xfrm>
                  <a:off x="4043" y="339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75" name="Rectangle 149"/>
                <p:cNvSpPr>
                  <a:spLocks noChangeArrowheads="1"/>
                </p:cNvSpPr>
                <p:nvPr/>
              </p:nvSpPr>
              <p:spPr bwMode="auto">
                <a:xfrm>
                  <a:off x="4189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76" name="Rectangle 150"/>
                <p:cNvSpPr>
                  <a:spLocks noChangeArrowheads="1"/>
                </p:cNvSpPr>
                <p:nvPr/>
              </p:nvSpPr>
              <p:spPr bwMode="auto">
                <a:xfrm>
                  <a:off x="4481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77" name="Rectangle 151"/>
                <p:cNvSpPr>
                  <a:spLocks noChangeArrowheads="1"/>
                </p:cNvSpPr>
                <p:nvPr/>
              </p:nvSpPr>
              <p:spPr bwMode="auto">
                <a:xfrm>
                  <a:off x="4336" y="339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78" name="Rectangle 152"/>
                <p:cNvSpPr>
                  <a:spLocks noChangeArrowheads="1"/>
                </p:cNvSpPr>
                <p:nvPr/>
              </p:nvSpPr>
              <p:spPr bwMode="auto">
                <a:xfrm>
                  <a:off x="4628" y="339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79" name="Rectangle 153"/>
                <p:cNvSpPr>
                  <a:spLocks noChangeArrowheads="1"/>
                </p:cNvSpPr>
                <p:nvPr/>
              </p:nvSpPr>
              <p:spPr bwMode="auto">
                <a:xfrm>
                  <a:off x="3312" y="512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80" name="Rectangle 154"/>
                <p:cNvSpPr>
                  <a:spLocks noChangeArrowheads="1"/>
                </p:cNvSpPr>
                <p:nvPr/>
              </p:nvSpPr>
              <p:spPr bwMode="auto">
                <a:xfrm>
                  <a:off x="3458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81" name="Rectangle 155"/>
                <p:cNvSpPr>
                  <a:spLocks noChangeArrowheads="1"/>
                </p:cNvSpPr>
                <p:nvPr/>
              </p:nvSpPr>
              <p:spPr bwMode="auto">
                <a:xfrm>
                  <a:off x="3605" y="512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82" name="Rectangle 156"/>
                <p:cNvSpPr>
                  <a:spLocks noChangeArrowheads="1"/>
                </p:cNvSpPr>
                <p:nvPr/>
              </p:nvSpPr>
              <p:spPr bwMode="auto">
                <a:xfrm>
                  <a:off x="3897" y="512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83" name="Rectangle 157"/>
                <p:cNvSpPr>
                  <a:spLocks noChangeArrowheads="1"/>
                </p:cNvSpPr>
                <p:nvPr/>
              </p:nvSpPr>
              <p:spPr bwMode="auto">
                <a:xfrm>
                  <a:off x="3750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84" name="Rectangle 158"/>
                <p:cNvSpPr>
                  <a:spLocks noChangeArrowheads="1"/>
                </p:cNvSpPr>
                <p:nvPr/>
              </p:nvSpPr>
              <p:spPr bwMode="auto">
                <a:xfrm>
                  <a:off x="4043" y="512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85" name="Rectangle 159"/>
                <p:cNvSpPr>
                  <a:spLocks noChangeArrowheads="1"/>
                </p:cNvSpPr>
                <p:nvPr/>
              </p:nvSpPr>
              <p:spPr bwMode="auto">
                <a:xfrm>
                  <a:off x="4189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86" name="Rectangle 160"/>
                <p:cNvSpPr>
                  <a:spLocks noChangeArrowheads="1"/>
                </p:cNvSpPr>
                <p:nvPr/>
              </p:nvSpPr>
              <p:spPr bwMode="auto">
                <a:xfrm>
                  <a:off x="4481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87" name="Rectangle 161"/>
                <p:cNvSpPr>
                  <a:spLocks noChangeArrowheads="1"/>
                </p:cNvSpPr>
                <p:nvPr/>
              </p:nvSpPr>
              <p:spPr bwMode="auto">
                <a:xfrm>
                  <a:off x="4336" y="512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88" name="Rectangle 162"/>
                <p:cNvSpPr>
                  <a:spLocks noChangeArrowheads="1"/>
                </p:cNvSpPr>
                <p:nvPr/>
              </p:nvSpPr>
              <p:spPr bwMode="auto">
                <a:xfrm>
                  <a:off x="4628" y="512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89" name="Rectangle 163"/>
                <p:cNvSpPr>
                  <a:spLocks noChangeArrowheads="1"/>
                </p:cNvSpPr>
                <p:nvPr/>
              </p:nvSpPr>
              <p:spPr bwMode="auto">
                <a:xfrm>
                  <a:off x="3312" y="685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90" name="Rectangle 164"/>
                <p:cNvSpPr>
                  <a:spLocks noChangeArrowheads="1"/>
                </p:cNvSpPr>
                <p:nvPr/>
              </p:nvSpPr>
              <p:spPr bwMode="auto">
                <a:xfrm>
                  <a:off x="3458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91" name="Rectangle 165"/>
                <p:cNvSpPr>
                  <a:spLocks noChangeArrowheads="1"/>
                </p:cNvSpPr>
                <p:nvPr/>
              </p:nvSpPr>
              <p:spPr bwMode="auto">
                <a:xfrm>
                  <a:off x="3605" y="685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92" name="Rectangle 166"/>
                <p:cNvSpPr>
                  <a:spLocks noChangeArrowheads="1"/>
                </p:cNvSpPr>
                <p:nvPr/>
              </p:nvSpPr>
              <p:spPr bwMode="auto">
                <a:xfrm>
                  <a:off x="3897" y="685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93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0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94" name="Rectangle 168"/>
                <p:cNvSpPr>
                  <a:spLocks noChangeArrowheads="1"/>
                </p:cNvSpPr>
                <p:nvPr/>
              </p:nvSpPr>
              <p:spPr bwMode="auto">
                <a:xfrm>
                  <a:off x="4043" y="685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95" name="Rectangle 169"/>
                <p:cNvSpPr>
                  <a:spLocks noChangeArrowheads="1"/>
                </p:cNvSpPr>
                <p:nvPr/>
              </p:nvSpPr>
              <p:spPr bwMode="auto">
                <a:xfrm>
                  <a:off x="4189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96" name="Rectangle 170"/>
                <p:cNvSpPr>
                  <a:spLocks noChangeArrowheads="1"/>
                </p:cNvSpPr>
                <p:nvPr/>
              </p:nvSpPr>
              <p:spPr bwMode="auto">
                <a:xfrm>
                  <a:off x="4481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97" name="Rectangle 171"/>
                <p:cNvSpPr>
                  <a:spLocks noChangeArrowheads="1"/>
                </p:cNvSpPr>
                <p:nvPr/>
              </p:nvSpPr>
              <p:spPr bwMode="auto">
                <a:xfrm>
                  <a:off x="4336" y="685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98" name="Rectangle 172"/>
                <p:cNvSpPr>
                  <a:spLocks noChangeArrowheads="1"/>
                </p:cNvSpPr>
                <p:nvPr/>
              </p:nvSpPr>
              <p:spPr bwMode="auto">
                <a:xfrm>
                  <a:off x="4628" y="685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699" name="Rectangle 173"/>
                <p:cNvSpPr>
                  <a:spLocks noChangeArrowheads="1"/>
                </p:cNvSpPr>
                <p:nvPr/>
              </p:nvSpPr>
              <p:spPr bwMode="auto">
                <a:xfrm>
                  <a:off x="3312" y="172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00" name="Rectangle 174"/>
                <p:cNvSpPr>
                  <a:spLocks noChangeArrowheads="1"/>
                </p:cNvSpPr>
                <p:nvPr/>
              </p:nvSpPr>
              <p:spPr bwMode="auto">
                <a:xfrm>
                  <a:off x="3458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01" name="Rectangle 175"/>
                <p:cNvSpPr>
                  <a:spLocks noChangeArrowheads="1"/>
                </p:cNvSpPr>
                <p:nvPr/>
              </p:nvSpPr>
              <p:spPr bwMode="auto">
                <a:xfrm>
                  <a:off x="3605" y="172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02" name="Rectangle 176"/>
                <p:cNvSpPr>
                  <a:spLocks noChangeArrowheads="1"/>
                </p:cNvSpPr>
                <p:nvPr/>
              </p:nvSpPr>
              <p:spPr bwMode="auto">
                <a:xfrm>
                  <a:off x="3897" y="172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03" name="Rectangle 177"/>
                <p:cNvSpPr>
                  <a:spLocks noChangeArrowheads="1"/>
                </p:cNvSpPr>
                <p:nvPr/>
              </p:nvSpPr>
              <p:spPr bwMode="auto">
                <a:xfrm>
                  <a:off x="3750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04" name="Rectangle 178"/>
                <p:cNvSpPr>
                  <a:spLocks noChangeArrowheads="1"/>
                </p:cNvSpPr>
                <p:nvPr/>
              </p:nvSpPr>
              <p:spPr bwMode="auto">
                <a:xfrm>
                  <a:off x="4043" y="172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05" name="Rectangle 179"/>
                <p:cNvSpPr>
                  <a:spLocks noChangeArrowheads="1"/>
                </p:cNvSpPr>
                <p:nvPr/>
              </p:nvSpPr>
              <p:spPr bwMode="auto">
                <a:xfrm>
                  <a:off x="4189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06" name="Rectangle 180"/>
                <p:cNvSpPr>
                  <a:spLocks noChangeArrowheads="1"/>
                </p:cNvSpPr>
                <p:nvPr/>
              </p:nvSpPr>
              <p:spPr bwMode="auto">
                <a:xfrm>
                  <a:off x="4481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07" name="Rectangle 181"/>
                <p:cNvSpPr>
                  <a:spLocks noChangeArrowheads="1"/>
                </p:cNvSpPr>
                <p:nvPr/>
              </p:nvSpPr>
              <p:spPr bwMode="auto">
                <a:xfrm>
                  <a:off x="4336" y="172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08" name="Rectangle 182"/>
                <p:cNvSpPr>
                  <a:spLocks noChangeArrowheads="1"/>
                </p:cNvSpPr>
                <p:nvPr/>
              </p:nvSpPr>
              <p:spPr bwMode="auto">
                <a:xfrm>
                  <a:off x="4628" y="172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09" name="Rectangle 183"/>
                <p:cNvSpPr>
                  <a:spLocks noChangeArrowheads="1"/>
                </p:cNvSpPr>
                <p:nvPr/>
              </p:nvSpPr>
              <p:spPr bwMode="auto">
                <a:xfrm>
                  <a:off x="3312" y="857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10" name="Rectangle 184"/>
                <p:cNvSpPr>
                  <a:spLocks noChangeArrowheads="1"/>
                </p:cNvSpPr>
                <p:nvPr/>
              </p:nvSpPr>
              <p:spPr bwMode="auto">
                <a:xfrm>
                  <a:off x="3458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11" name="Rectangle 185"/>
                <p:cNvSpPr>
                  <a:spLocks noChangeArrowheads="1"/>
                </p:cNvSpPr>
                <p:nvPr/>
              </p:nvSpPr>
              <p:spPr bwMode="auto">
                <a:xfrm>
                  <a:off x="3605" y="857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12" name="Rectangle 186"/>
                <p:cNvSpPr>
                  <a:spLocks noChangeArrowheads="1"/>
                </p:cNvSpPr>
                <p:nvPr/>
              </p:nvSpPr>
              <p:spPr bwMode="auto">
                <a:xfrm>
                  <a:off x="3897" y="857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13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0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14" name="Rectangle 188"/>
                <p:cNvSpPr>
                  <a:spLocks noChangeArrowheads="1"/>
                </p:cNvSpPr>
                <p:nvPr/>
              </p:nvSpPr>
              <p:spPr bwMode="auto">
                <a:xfrm>
                  <a:off x="4043" y="857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15" name="Rectangle 189"/>
                <p:cNvSpPr>
                  <a:spLocks noChangeArrowheads="1"/>
                </p:cNvSpPr>
                <p:nvPr/>
              </p:nvSpPr>
              <p:spPr bwMode="auto">
                <a:xfrm>
                  <a:off x="4189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16" name="Rectangle 190"/>
                <p:cNvSpPr>
                  <a:spLocks noChangeArrowheads="1"/>
                </p:cNvSpPr>
                <p:nvPr/>
              </p:nvSpPr>
              <p:spPr bwMode="auto">
                <a:xfrm>
                  <a:off x="4481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17" name="Rectangle 191"/>
                <p:cNvSpPr>
                  <a:spLocks noChangeArrowheads="1"/>
                </p:cNvSpPr>
                <p:nvPr/>
              </p:nvSpPr>
              <p:spPr bwMode="auto">
                <a:xfrm>
                  <a:off x="4336" y="857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18" name="Rectangle 192"/>
                <p:cNvSpPr>
                  <a:spLocks noChangeArrowheads="1"/>
                </p:cNvSpPr>
                <p:nvPr/>
              </p:nvSpPr>
              <p:spPr bwMode="auto">
                <a:xfrm>
                  <a:off x="4628" y="857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19" name="Rectangle 193"/>
                <p:cNvSpPr>
                  <a:spLocks noChangeArrowheads="1"/>
                </p:cNvSpPr>
                <p:nvPr/>
              </p:nvSpPr>
              <p:spPr bwMode="auto">
                <a:xfrm>
                  <a:off x="3312" y="1203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20" name="Rectangle 194"/>
                <p:cNvSpPr>
                  <a:spLocks noChangeArrowheads="1"/>
                </p:cNvSpPr>
                <p:nvPr/>
              </p:nvSpPr>
              <p:spPr bwMode="auto">
                <a:xfrm>
                  <a:off x="3458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21" name="Rectangle 195"/>
                <p:cNvSpPr>
                  <a:spLocks noChangeArrowheads="1"/>
                </p:cNvSpPr>
                <p:nvPr/>
              </p:nvSpPr>
              <p:spPr bwMode="auto">
                <a:xfrm>
                  <a:off x="3605" y="1203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22" name="Rectangle 196"/>
                <p:cNvSpPr>
                  <a:spLocks noChangeArrowheads="1"/>
                </p:cNvSpPr>
                <p:nvPr/>
              </p:nvSpPr>
              <p:spPr bwMode="auto">
                <a:xfrm>
                  <a:off x="3897" y="1203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23" name="Rectangle 197"/>
                <p:cNvSpPr>
                  <a:spLocks noChangeArrowheads="1"/>
                </p:cNvSpPr>
                <p:nvPr/>
              </p:nvSpPr>
              <p:spPr bwMode="auto">
                <a:xfrm>
                  <a:off x="3750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24" name="Rectangle 198"/>
                <p:cNvSpPr>
                  <a:spLocks noChangeArrowheads="1"/>
                </p:cNvSpPr>
                <p:nvPr/>
              </p:nvSpPr>
              <p:spPr bwMode="auto">
                <a:xfrm>
                  <a:off x="4043" y="1203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25" name="Rectangle 199"/>
                <p:cNvSpPr>
                  <a:spLocks noChangeArrowheads="1"/>
                </p:cNvSpPr>
                <p:nvPr/>
              </p:nvSpPr>
              <p:spPr bwMode="auto">
                <a:xfrm>
                  <a:off x="4189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26" name="Rectangle 200"/>
                <p:cNvSpPr>
                  <a:spLocks noChangeArrowheads="1"/>
                </p:cNvSpPr>
                <p:nvPr/>
              </p:nvSpPr>
              <p:spPr bwMode="auto">
                <a:xfrm>
                  <a:off x="4481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27" name="Rectangle 201"/>
                <p:cNvSpPr>
                  <a:spLocks noChangeArrowheads="1"/>
                </p:cNvSpPr>
                <p:nvPr/>
              </p:nvSpPr>
              <p:spPr bwMode="auto">
                <a:xfrm>
                  <a:off x="4336" y="1203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28" name="Rectangle 202"/>
                <p:cNvSpPr>
                  <a:spLocks noChangeArrowheads="1"/>
                </p:cNvSpPr>
                <p:nvPr/>
              </p:nvSpPr>
              <p:spPr bwMode="auto">
                <a:xfrm>
                  <a:off x="4628" y="1203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29" name="Rectangle 203"/>
                <p:cNvSpPr>
                  <a:spLocks noChangeArrowheads="1"/>
                </p:cNvSpPr>
                <p:nvPr/>
              </p:nvSpPr>
              <p:spPr bwMode="auto">
                <a:xfrm>
                  <a:off x="3312" y="1030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30" name="Rectangle 204"/>
                <p:cNvSpPr>
                  <a:spLocks noChangeArrowheads="1"/>
                </p:cNvSpPr>
                <p:nvPr/>
              </p:nvSpPr>
              <p:spPr bwMode="auto">
                <a:xfrm>
                  <a:off x="3458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31" name="Rectangle 205"/>
                <p:cNvSpPr>
                  <a:spLocks noChangeArrowheads="1"/>
                </p:cNvSpPr>
                <p:nvPr/>
              </p:nvSpPr>
              <p:spPr bwMode="auto">
                <a:xfrm>
                  <a:off x="3605" y="1030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32" name="Rectangle 206"/>
                <p:cNvSpPr>
                  <a:spLocks noChangeArrowheads="1"/>
                </p:cNvSpPr>
                <p:nvPr/>
              </p:nvSpPr>
              <p:spPr bwMode="auto">
                <a:xfrm>
                  <a:off x="3897" y="1030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33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0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34" name="Rectangle 208"/>
                <p:cNvSpPr>
                  <a:spLocks noChangeArrowheads="1"/>
                </p:cNvSpPr>
                <p:nvPr/>
              </p:nvSpPr>
              <p:spPr bwMode="auto">
                <a:xfrm>
                  <a:off x="4043" y="1030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35" name="Rectangle 209"/>
                <p:cNvSpPr>
                  <a:spLocks noChangeArrowheads="1"/>
                </p:cNvSpPr>
                <p:nvPr/>
              </p:nvSpPr>
              <p:spPr bwMode="auto">
                <a:xfrm>
                  <a:off x="4189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36" name="Rectangle 210"/>
                <p:cNvSpPr>
                  <a:spLocks noChangeArrowheads="1"/>
                </p:cNvSpPr>
                <p:nvPr/>
              </p:nvSpPr>
              <p:spPr bwMode="auto">
                <a:xfrm>
                  <a:off x="4481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37" name="Rectangle 211"/>
                <p:cNvSpPr>
                  <a:spLocks noChangeArrowheads="1"/>
                </p:cNvSpPr>
                <p:nvPr/>
              </p:nvSpPr>
              <p:spPr bwMode="auto">
                <a:xfrm>
                  <a:off x="4336" y="1030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38" name="Rectangle 212"/>
                <p:cNvSpPr>
                  <a:spLocks noChangeArrowheads="1"/>
                </p:cNvSpPr>
                <p:nvPr/>
              </p:nvSpPr>
              <p:spPr bwMode="auto">
                <a:xfrm>
                  <a:off x="4628" y="1030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39" name="Rectangle 213"/>
                <p:cNvSpPr>
                  <a:spLocks noChangeArrowheads="1"/>
                </p:cNvSpPr>
                <p:nvPr/>
              </p:nvSpPr>
              <p:spPr bwMode="auto">
                <a:xfrm>
                  <a:off x="3312" y="1549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40" name="Rectangle 214"/>
                <p:cNvSpPr>
                  <a:spLocks noChangeArrowheads="1"/>
                </p:cNvSpPr>
                <p:nvPr/>
              </p:nvSpPr>
              <p:spPr bwMode="auto">
                <a:xfrm>
                  <a:off x="3458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41" name="Rectangle 215"/>
                <p:cNvSpPr>
                  <a:spLocks noChangeArrowheads="1"/>
                </p:cNvSpPr>
                <p:nvPr/>
              </p:nvSpPr>
              <p:spPr bwMode="auto">
                <a:xfrm>
                  <a:off x="3605" y="1549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42" name="Rectangle 216"/>
                <p:cNvSpPr>
                  <a:spLocks noChangeArrowheads="1"/>
                </p:cNvSpPr>
                <p:nvPr/>
              </p:nvSpPr>
              <p:spPr bwMode="auto">
                <a:xfrm>
                  <a:off x="3897" y="1549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43" name="Rectangle 217"/>
                <p:cNvSpPr>
                  <a:spLocks noChangeArrowheads="1"/>
                </p:cNvSpPr>
                <p:nvPr/>
              </p:nvSpPr>
              <p:spPr bwMode="auto">
                <a:xfrm>
                  <a:off x="3750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44" name="Rectangle 218"/>
                <p:cNvSpPr>
                  <a:spLocks noChangeArrowheads="1"/>
                </p:cNvSpPr>
                <p:nvPr/>
              </p:nvSpPr>
              <p:spPr bwMode="auto">
                <a:xfrm>
                  <a:off x="4043" y="1549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45" name="Rectangle 219"/>
                <p:cNvSpPr>
                  <a:spLocks noChangeArrowheads="1"/>
                </p:cNvSpPr>
                <p:nvPr/>
              </p:nvSpPr>
              <p:spPr bwMode="auto">
                <a:xfrm>
                  <a:off x="4189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46" name="Rectangle 220"/>
                <p:cNvSpPr>
                  <a:spLocks noChangeArrowheads="1"/>
                </p:cNvSpPr>
                <p:nvPr/>
              </p:nvSpPr>
              <p:spPr bwMode="auto">
                <a:xfrm>
                  <a:off x="4481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47" name="Rectangle 221"/>
                <p:cNvSpPr>
                  <a:spLocks noChangeArrowheads="1"/>
                </p:cNvSpPr>
                <p:nvPr/>
              </p:nvSpPr>
              <p:spPr bwMode="auto">
                <a:xfrm>
                  <a:off x="4336" y="1549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48" name="Rectangle 222"/>
                <p:cNvSpPr>
                  <a:spLocks noChangeArrowheads="1"/>
                </p:cNvSpPr>
                <p:nvPr/>
              </p:nvSpPr>
              <p:spPr bwMode="auto">
                <a:xfrm>
                  <a:off x="4628" y="1549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49" name="Rectangle 223"/>
                <p:cNvSpPr>
                  <a:spLocks noChangeArrowheads="1"/>
                </p:cNvSpPr>
                <p:nvPr/>
              </p:nvSpPr>
              <p:spPr bwMode="auto">
                <a:xfrm>
                  <a:off x="3312" y="1376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50" name="Rectangle 224"/>
                <p:cNvSpPr>
                  <a:spLocks noChangeArrowheads="1"/>
                </p:cNvSpPr>
                <p:nvPr/>
              </p:nvSpPr>
              <p:spPr bwMode="auto">
                <a:xfrm>
                  <a:off x="3458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51" name="Rectangle 225"/>
                <p:cNvSpPr>
                  <a:spLocks noChangeArrowheads="1"/>
                </p:cNvSpPr>
                <p:nvPr/>
              </p:nvSpPr>
              <p:spPr bwMode="auto">
                <a:xfrm>
                  <a:off x="3605" y="1376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52" name="Rectangle 226"/>
                <p:cNvSpPr>
                  <a:spLocks noChangeArrowheads="1"/>
                </p:cNvSpPr>
                <p:nvPr/>
              </p:nvSpPr>
              <p:spPr bwMode="auto">
                <a:xfrm>
                  <a:off x="3897" y="1376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53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0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54" name="Rectangle 228"/>
                <p:cNvSpPr>
                  <a:spLocks noChangeArrowheads="1"/>
                </p:cNvSpPr>
                <p:nvPr/>
              </p:nvSpPr>
              <p:spPr bwMode="auto">
                <a:xfrm>
                  <a:off x="4043" y="1376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55" name="Rectangle 229"/>
                <p:cNvSpPr>
                  <a:spLocks noChangeArrowheads="1"/>
                </p:cNvSpPr>
                <p:nvPr/>
              </p:nvSpPr>
              <p:spPr bwMode="auto">
                <a:xfrm>
                  <a:off x="4189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56" name="Rectangle 230"/>
                <p:cNvSpPr>
                  <a:spLocks noChangeArrowheads="1"/>
                </p:cNvSpPr>
                <p:nvPr/>
              </p:nvSpPr>
              <p:spPr bwMode="auto">
                <a:xfrm>
                  <a:off x="4481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57" name="Rectangle 231"/>
                <p:cNvSpPr>
                  <a:spLocks noChangeArrowheads="1"/>
                </p:cNvSpPr>
                <p:nvPr/>
              </p:nvSpPr>
              <p:spPr bwMode="auto">
                <a:xfrm>
                  <a:off x="4336" y="1376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58" name="Rectangle 232"/>
                <p:cNvSpPr>
                  <a:spLocks noChangeArrowheads="1"/>
                </p:cNvSpPr>
                <p:nvPr/>
              </p:nvSpPr>
              <p:spPr bwMode="auto">
                <a:xfrm>
                  <a:off x="4628" y="1376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59" name="Rectangle 233"/>
                <p:cNvSpPr>
                  <a:spLocks noChangeArrowheads="1"/>
                </p:cNvSpPr>
                <p:nvPr/>
              </p:nvSpPr>
              <p:spPr bwMode="auto">
                <a:xfrm>
                  <a:off x="4752" y="345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60" name="Rectangle 234"/>
                <p:cNvSpPr>
                  <a:spLocks noChangeArrowheads="1"/>
                </p:cNvSpPr>
                <p:nvPr/>
              </p:nvSpPr>
              <p:spPr bwMode="auto">
                <a:xfrm>
                  <a:off x="4898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61" name="Rectangle 235"/>
                <p:cNvSpPr>
                  <a:spLocks noChangeArrowheads="1"/>
                </p:cNvSpPr>
                <p:nvPr/>
              </p:nvSpPr>
              <p:spPr bwMode="auto">
                <a:xfrm>
                  <a:off x="5045" y="339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62" name="Rectangle 236"/>
                <p:cNvSpPr>
                  <a:spLocks noChangeArrowheads="1"/>
                </p:cNvSpPr>
                <p:nvPr/>
              </p:nvSpPr>
              <p:spPr bwMode="auto">
                <a:xfrm>
                  <a:off x="5190" y="339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63" name="Rectangle 237"/>
                <p:cNvSpPr>
                  <a:spLocks noChangeArrowheads="1"/>
                </p:cNvSpPr>
                <p:nvPr/>
              </p:nvSpPr>
              <p:spPr bwMode="auto">
                <a:xfrm>
                  <a:off x="4752" y="512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64" name="Rectangle 238"/>
                <p:cNvSpPr>
                  <a:spLocks noChangeArrowheads="1"/>
                </p:cNvSpPr>
                <p:nvPr/>
              </p:nvSpPr>
              <p:spPr bwMode="auto">
                <a:xfrm>
                  <a:off x="4898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65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45" y="512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66" name="Rectangle 240"/>
                <p:cNvSpPr>
                  <a:spLocks noChangeArrowheads="1"/>
                </p:cNvSpPr>
                <p:nvPr/>
              </p:nvSpPr>
              <p:spPr bwMode="auto">
                <a:xfrm>
                  <a:off x="5190" y="512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67" name="Rectangle 241"/>
                <p:cNvSpPr>
                  <a:spLocks noChangeArrowheads="1"/>
                </p:cNvSpPr>
                <p:nvPr/>
              </p:nvSpPr>
              <p:spPr bwMode="auto">
                <a:xfrm>
                  <a:off x="4752" y="685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68" name="Rectangle 242"/>
                <p:cNvSpPr>
                  <a:spLocks noChangeArrowheads="1"/>
                </p:cNvSpPr>
                <p:nvPr/>
              </p:nvSpPr>
              <p:spPr bwMode="auto">
                <a:xfrm>
                  <a:off x="4898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69" name="Rectangle 243"/>
                <p:cNvSpPr>
                  <a:spLocks noChangeArrowheads="1"/>
                </p:cNvSpPr>
                <p:nvPr/>
              </p:nvSpPr>
              <p:spPr bwMode="auto">
                <a:xfrm>
                  <a:off x="5045" y="685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70" name="Rectangle 244"/>
                <p:cNvSpPr>
                  <a:spLocks noChangeArrowheads="1"/>
                </p:cNvSpPr>
                <p:nvPr/>
              </p:nvSpPr>
              <p:spPr bwMode="auto">
                <a:xfrm>
                  <a:off x="5190" y="685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71" name="Rectangle 245"/>
                <p:cNvSpPr>
                  <a:spLocks noChangeArrowheads="1"/>
                </p:cNvSpPr>
                <p:nvPr/>
              </p:nvSpPr>
              <p:spPr bwMode="auto">
                <a:xfrm>
                  <a:off x="4752" y="1721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72" name="Rectangle 246"/>
                <p:cNvSpPr>
                  <a:spLocks noChangeArrowheads="1"/>
                </p:cNvSpPr>
                <p:nvPr/>
              </p:nvSpPr>
              <p:spPr bwMode="auto">
                <a:xfrm>
                  <a:off x="4898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73" name="Rectangle 247"/>
                <p:cNvSpPr>
                  <a:spLocks noChangeArrowheads="1"/>
                </p:cNvSpPr>
                <p:nvPr/>
              </p:nvSpPr>
              <p:spPr bwMode="auto">
                <a:xfrm>
                  <a:off x="5045" y="1721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74" name="Rectangle 248"/>
                <p:cNvSpPr>
                  <a:spLocks noChangeArrowheads="1"/>
                </p:cNvSpPr>
                <p:nvPr/>
              </p:nvSpPr>
              <p:spPr bwMode="auto">
                <a:xfrm>
                  <a:off x="5190" y="1721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75" name="Rectangle 249"/>
                <p:cNvSpPr>
                  <a:spLocks noChangeArrowheads="1"/>
                </p:cNvSpPr>
                <p:nvPr/>
              </p:nvSpPr>
              <p:spPr bwMode="auto">
                <a:xfrm>
                  <a:off x="4752" y="857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76" name="Rectangle 250"/>
                <p:cNvSpPr>
                  <a:spLocks noChangeArrowheads="1"/>
                </p:cNvSpPr>
                <p:nvPr/>
              </p:nvSpPr>
              <p:spPr bwMode="auto">
                <a:xfrm>
                  <a:off x="4898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77" name="Rectangle 251"/>
                <p:cNvSpPr>
                  <a:spLocks noChangeArrowheads="1"/>
                </p:cNvSpPr>
                <p:nvPr/>
              </p:nvSpPr>
              <p:spPr bwMode="auto">
                <a:xfrm>
                  <a:off x="5045" y="857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78" name="Rectangle 252"/>
                <p:cNvSpPr>
                  <a:spLocks noChangeArrowheads="1"/>
                </p:cNvSpPr>
                <p:nvPr/>
              </p:nvSpPr>
              <p:spPr bwMode="auto">
                <a:xfrm>
                  <a:off x="5190" y="857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79" name="Rectangle 253"/>
                <p:cNvSpPr>
                  <a:spLocks noChangeArrowheads="1"/>
                </p:cNvSpPr>
                <p:nvPr/>
              </p:nvSpPr>
              <p:spPr bwMode="auto">
                <a:xfrm>
                  <a:off x="4752" y="1203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80" name="Rectangle 254"/>
                <p:cNvSpPr>
                  <a:spLocks noChangeArrowheads="1"/>
                </p:cNvSpPr>
                <p:nvPr/>
              </p:nvSpPr>
              <p:spPr bwMode="auto">
                <a:xfrm>
                  <a:off x="4898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81" name="Rectangle 255"/>
                <p:cNvSpPr>
                  <a:spLocks noChangeArrowheads="1"/>
                </p:cNvSpPr>
                <p:nvPr/>
              </p:nvSpPr>
              <p:spPr bwMode="auto">
                <a:xfrm>
                  <a:off x="5045" y="1203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82" name="Rectangle 256"/>
                <p:cNvSpPr>
                  <a:spLocks noChangeArrowheads="1"/>
                </p:cNvSpPr>
                <p:nvPr/>
              </p:nvSpPr>
              <p:spPr bwMode="auto">
                <a:xfrm>
                  <a:off x="5190" y="1203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83" name="Rectangle 257"/>
                <p:cNvSpPr>
                  <a:spLocks noChangeArrowheads="1"/>
                </p:cNvSpPr>
                <p:nvPr/>
              </p:nvSpPr>
              <p:spPr bwMode="auto">
                <a:xfrm>
                  <a:off x="4752" y="1030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84" name="Rectangle 258"/>
                <p:cNvSpPr>
                  <a:spLocks noChangeArrowheads="1"/>
                </p:cNvSpPr>
                <p:nvPr/>
              </p:nvSpPr>
              <p:spPr bwMode="auto">
                <a:xfrm>
                  <a:off x="4898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85" name="Rectangle 259"/>
                <p:cNvSpPr>
                  <a:spLocks noChangeArrowheads="1"/>
                </p:cNvSpPr>
                <p:nvPr/>
              </p:nvSpPr>
              <p:spPr bwMode="auto">
                <a:xfrm>
                  <a:off x="5045" y="1030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86" name="Rectangle 260"/>
                <p:cNvSpPr>
                  <a:spLocks noChangeArrowheads="1"/>
                </p:cNvSpPr>
                <p:nvPr/>
              </p:nvSpPr>
              <p:spPr bwMode="auto">
                <a:xfrm>
                  <a:off x="5190" y="1030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87" name="Rectangle 261"/>
                <p:cNvSpPr>
                  <a:spLocks noChangeArrowheads="1"/>
                </p:cNvSpPr>
                <p:nvPr/>
              </p:nvSpPr>
              <p:spPr bwMode="auto">
                <a:xfrm>
                  <a:off x="4752" y="1549"/>
                  <a:ext cx="146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88" name="Rectangle 262"/>
                <p:cNvSpPr>
                  <a:spLocks noChangeArrowheads="1"/>
                </p:cNvSpPr>
                <p:nvPr/>
              </p:nvSpPr>
              <p:spPr bwMode="auto">
                <a:xfrm>
                  <a:off x="4898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89" name="Rectangle 263"/>
                <p:cNvSpPr>
                  <a:spLocks noChangeArrowheads="1"/>
                </p:cNvSpPr>
                <p:nvPr/>
              </p:nvSpPr>
              <p:spPr bwMode="auto">
                <a:xfrm>
                  <a:off x="5045" y="1549"/>
                  <a:ext cx="145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90" name="Rectangle 264"/>
                <p:cNvSpPr>
                  <a:spLocks noChangeArrowheads="1"/>
                </p:cNvSpPr>
                <p:nvPr/>
              </p:nvSpPr>
              <p:spPr bwMode="auto">
                <a:xfrm>
                  <a:off x="5190" y="1549"/>
                  <a:ext cx="147" cy="17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91" name="Rectangle 265"/>
                <p:cNvSpPr>
                  <a:spLocks noChangeArrowheads="1"/>
                </p:cNvSpPr>
                <p:nvPr/>
              </p:nvSpPr>
              <p:spPr bwMode="auto">
                <a:xfrm>
                  <a:off x="4752" y="1376"/>
                  <a:ext cx="146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92" name="Rectangle 266"/>
                <p:cNvSpPr>
                  <a:spLocks noChangeArrowheads="1"/>
                </p:cNvSpPr>
                <p:nvPr/>
              </p:nvSpPr>
              <p:spPr bwMode="auto">
                <a:xfrm>
                  <a:off x="4898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93" name="Rectangle 267"/>
                <p:cNvSpPr>
                  <a:spLocks noChangeArrowheads="1"/>
                </p:cNvSpPr>
                <p:nvPr/>
              </p:nvSpPr>
              <p:spPr bwMode="auto">
                <a:xfrm>
                  <a:off x="5045" y="1376"/>
                  <a:ext cx="145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794" name="Rectangle 268"/>
                <p:cNvSpPr>
                  <a:spLocks noChangeArrowheads="1"/>
                </p:cNvSpPr>
                <p:nvPr/>
              </p:nvSpPr>
              <p:spPr bwMode="auto">
                <a:xfrm>
                  <a:off x="5190" y="1376"/>
                  <a:ext cx="147" cy="17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6665" name="AutoShape 269"/>
              <p:cNvSpPr>
                <a:spLocks noChangeArrowheads="1"/>
              </p:cNvSpPr>
              <p:nvPr/>
            </p:nvSpPr>
            <p:spPr bwMode="auto">
              <a:xfrm>
                <a:off x="3312" y="624"/>
                <a:ext cx="2016" cy="1266"/>
              </a:xfrm>
              <a:prstGeom prst="parallelogram">
                <a:avLst>
                  <a:gd name="adj" fmla="val 0"/>
                </a:avLst>
              </a:prstGeom>
              <a:solidFill>
                <a:srgbClr val="FF6600"/>
              </a:solidFill>
              <a:ln w="12700">
                <a:solidFill>
                  <a:srgbClr val="660033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66" name="Line 270"/>
              <p:cNvSpPr>
                <a:spLocks noChangeShapeType="1"/>
              </p:cNvSpPr>
              <p:nvPr/>
            </p:nvSpPr>
            <p:spPr bwMode="auto">
              <a:xfrm>
                <a:off x="5136" y="336"/>
                <a:ext cx="0" cy="15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67" name="Line 271"/>
              <p:cNvSpPr>
                <a:spLocks noChangeShapeType="1"/>
              </p:cNvSpPr>
              <p:nvPr/>
            </p:nvSpPr>
            <p:spPr bwMode="auto">
              <a:xfrm>
                <a:off x="3328" y="1872"/>
                <a:ext cx="20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68" name="Line 272"/>
              <p:cNvSpPr>
                <a:spLocks noChangeShapeType="1"/>
              </p:cNvSpPr>
              <p:nvPr/>
            </p:nvSpPr>
            <p:spPr bwMode="auto">
              <a:xfrm>
                <a:off x="3541" y="327"/>
                <a:ext cx="0" cy="15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6632" name="Text Box 409"/>
          <p:cNvSpPr txBox="1">
            <a:spLocks noChangeArrowheads="1"/>
          </p:cNvSpPr>
          <p:nvPr/>
        </p:nvSpPr>
        <p:spPr bwMode="auto">
          <a:xfrm>
            <a:off x="9501188" y="228601"/>
            <a:ext cx="1166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VNI-Times" pitchFamily="2" charset="0"/>
              </a:rPr>
              <a:t>1oâ röôõi</a:t>
            </a:r>
            <a:endParaRPr lang="en-US" altLang="en-US" sz="1800" b="1" i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6633" name="AutoShape 410"/>
          <p:cNvSpPr>
            <a:spLocks/>
          </p:cNvSpPr>
          <p:nvPr/>
        </p:nvSpPr>
        <p:spPr bwMode="auto">
          <a:xfrm rot="5400000">
            <a:off x="9791700" y="495300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sp>
        <p:nvSpPr>
          <p:cNvPr id="26634" name="Text Box 413"/>
          <p:cNvSpPr txBox="1">
            <a:spLocks noChangeArrowheads="1"/>
          </p:cNvSpPr>
          <p:nvPr/>
        </p:nvSpPr>
        <p:spPr bwMode="auto">
          <a:xfrm rot="-5400000">
            <a:off x="5341938" y="754063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.VnTime" panose="020B7200000000000000" pitchFamily="34" charset="0"/>
              </a:rPr>
              <a:t>2 «</a:t>
            </a:r>
          </a:p>
        </p:txBody>
      </p:sp>
      <p:sp>
        <p:nvSpPr>
          <p:cNvPr id="26635" name="Text Box 414"/>
          <p:cNvSpPr txBox="1">
            <a:spLocks noChangeArrowheads="1"/>
          </p:cNvSpPr>
          <p:nvPr/>
        </p:nvSpPr>
        <p:spPr bwMode="auto">
          <a:xfrm>
            <a:off x="9501188" y="228601"/>
            <a:ext cx="1166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VNI-Times" pitchFamily="2" charset="0"/>
              </a:rPr>
              <a:t>1oâ röôõi</a:t>
            </a:r>
            <a:endParaRPr lang="en-US" altLang="en-US" sz="1800" b="1" i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6636" name="AutoShape 415"/>
          <p:cNvSpPr>
            <a:spLocks/>
          </p:cNvSpPr>
          <p:nvPr/>
        </p:nvSpPr>
        <p:spPr bwMode="auto">
          <a:xfrm rot="5400000">
            <a:off x="9791700" y="495300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sp>
        <p:nvSpPr>
          <p:cNvPr id="26637" name="AutoShape 416"/>
          <p:cNvSpPr>
            <a:spLocks/>
          </p:cNvSpPr>
          <p:nvPr/>
        </p:nvSpPr>
        <p:spPr bwMode="auto">
          <a:xfrm rot="10800000">
            <a:off x="5486400" y="762000"/>
            <a:ext cx="76200" cy="381000"/>
          </a:xfrm>
          <a:prstGeom prst="leftBrace">
            <a:avLst>
              <a:gd name="adj1" fmla="val 41667"/>
              <a:gd name="adj2" fmla="val 5754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8" name="AutoShape 420"/>
          <p:cNvSpPr>
            <a:spLocks/>
          </p:cNvSpPr>
          <p:nvPr/>
        </p:nvSpPr>
        <p:spPr bwMode="auto">
          <a:xfrm rot="5400000">
            <a:off x="5219700" y="419100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sp>
        <p:nvSpPr>
          <p:cNvPr id="26639" name="Text Box 422"/>
          <p:cNvSpPr txBox="1">
            <a:spLocks noChangeArrowheads="1"/>
          </p:cNvSpPr>
          <p:nvPr/>
        </p:nvSpPr>
        <p:spPr bwMode="auto">
          <a:xfrm>
            <a:off x="4419601" y="152401"/>
            <a:ext cx="1166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VNI-Times" pitchFamily="2" charset="0"/>
              </a:rPr>
              <a:t>1oâ röôõi</a:t>
            </a:r>
            <a:endParaRPr lang="en-US" altLang="en-US" sz="1800" b="1" i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6640" name="AutoShape 423"/>
          <p:cNvSpPr>
            <a:spLocks/>
          </p:cNvSpPr>
          <p:nvPr/>
        </p:nvSpPr>
        <p:spPr bwMode="auto">
          <a:xfrm rot="5400000">
            <a:off x="2324100" y="419100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sp>
        <p:nvSpPr>
          <p:cNvPr id="26641" name="AutoShape 424"/>
          <p:cNvSpPr>
            <a:spLocks/>
          </p:cNvSpPr>
          <p:nvPr/>
        </p:nvSpPr>
        <p:spPr bwMode="auto">
          <a:xfrm rot="5400000">
            <a:off x="6896100" y="495300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sp>
        <p:nvSpPr>
          <p:cNvPr id="26642" name="Line 425"/>
          <p:cNvSpPr>
            <a:spLocks noChangeShapeType="1"/>
          </p:cNvSpPr>
          <p:nvPr/>
        </p:nvSpPr>
        <p:spPr bwMode="auto">
          <a:xfrm>
            <a:off x="6781800" y="2895600"/>
            <a:ext cx="30480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3" name="Line 427"/>
          <p:cNvSpPr>
            <a:spLocks noChangeShapeType="1"/>
          </p:cNvSpPr>
          <p:nvPr/>
        </p:nvSpPr>
        <p:spPr bwMode="auto">
          <a:xfrm flipV="1">
            <a:off x="9715500" y="2895600"/>
            <a:ext cx="26670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4" name="Rectangle 560"/>
          <p:cNvSpPr>
            <a:spLocks noChangeArrowheads="1"/>
          </p:cNvSpPr>
          <p:nvPr/>
        </p:nvSpPr>
        <p:spPr bwMode="auto">
          <a:xfrm>
            <a:off x="6781800" y="762000"/>
            <a:ext cx="3200400" cy="457200"/>
          </a:xfrm>
          <a:prstGeom prst="rect">
            <a:avLst/>
          </a:prstGeom>
          <a:solidFill>
            <a:srgbClr val="FF6600"/>
          </a:solidFill>
          <a:ln w="28575" cap="sq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5" name="Line 561"/>
          <p:cNvSpPr>
            <a:spLocks noChangeShapeType="1"/>
          </p:cNvSpPr>
          <p:nvPr/>
        </p:nvSpPr>
        <p:spPr bwMode="auto">
          <a:xfrm>
            <a:off x="7086600" y="7620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6" name="Line 562"/>
          <p:cNvSpPr>
            <a:spLocks noChangeShapeType="1"/>
          </p:cNvSpPr>
          <p:nvPr/>
        </p:nvSpPr>
        <p:spPr bwMode="auto">
          <a:xfrm>
            <a:off x="9677400" y="7620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7" name="Line 563"/>
          <p:cNvSpPr>
            <a:spLocks noChangeShapeType="1"/>
          </p:cNvSpPr>
          <p:nvPr/>
        </p:nvSpPr>
        <p:spPr bwMode="auto">
          <a:xfrm flipV="1">
            <a:off x="6781800" y="762000"/>
            <a:ext cx="762000" cy="7493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8" name="Line 565"/>
          <p:cNvSpPr>
            <a:spLocks noChangeShapeType="1"/>
          </p:cNvSpPr>
          <p:nvPr/>
        </p:nvSpPr>
        <p:spPr bwMode="auto">
          <a:xfrm>
            <a:off x="6858000" y="990600"/>
            <a:ext cx="457200" cy="457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6649" name="Group 628"/>
          <p:cNvGrpSpPr>
            <a:grpSpLocks/>
          </p:cNvGrpSpPr>
          <p:nvPr/>
        </p:nvGrpSpPr>
        <p:grpSpPr bwMode="auto">
          <a:xfrm>
            <a:off x="9220200" y="762000"/>
            <a:ext cx="774700" cy="762000"/>
            <a:chOff x="4848" y="480"/>
            <a:chExt cx="488" cy="480"/>
          </a:xfrm>
        </p:grpSpPr>
        <p:sp>
          <p:nvSpPr>
            <p:cNvPr id="26660" name="Line 564"/>
            <p:cNvSpPr>
              <a:spLocks noChangeShapeType="1"/>
            </p:cNvSpPr>
            <p:nvPr/>
          </p:nvSpPr>
          <p:spPr bwMode="auto">
            <a:xfrm flipH="1" flipV="1">
              <a:off x="4848" y="480"/>
              <a:ext cx="488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661" name="Line 566"/>
            <p:cNvSpPr>
              <a:spLocks noChangeShapeType="1"/>
            </p:cNvSpPr>
            <p:nvPr/>
          </p:nvSpPr>
          <p:spPr bwMode="auto">
            <a:xfrm flipH="1">
              <a:off x="4992" y="624"/>
              <a:ext cx="288" cy="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6650" name="Line 567"/>
          <p:cNvSpPr>
            <a:spLocks noChangeShapeType="1"/>
          </p:cNvSpPr>
          <p:nvPr/>
        </p:nvSpPr>
        <p:spPr bwMode="auto">
          <a:xfrm flipV="1">
            <a:off x="6858000" y="2781300"/>
            <a:ext cx="381000" cy="38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1" name="Line 568"/>
          <p:cNvSpPr>
            <a:spLocks noChangeShapeType="1"/>
          </p:cNvSpPr>
          <p:nvPr/>
        </p:nvSpPr>
        <p:spPr bwMode="auto">
          <a:xfrm flipH="1" flipV="1">
            <a:off x="9525000" y="2806700"/>
            <a:ext cx="381000" cy="38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6652" name="Group 569"/>
          <p:cNvGrpSpPr>
            <a:grpSpLocks/>
          </p:cNvGrpSpPr>
          <p:nvPr/>
        </p:nvGrpSpPr>
        <p:grpSpPr bwMode="auto">
          <a:xfrm>
            <a:off x="2286000" y="3436938"/>
            <a:ext cx="3429000" cy="1287462"/>
            <a:chOff x="3461" y="3504"/>
            <a:chExt cx="1954" cy="811"/>
          </a:xfrm>
        </p:grpSpPr>
        <p:sp>
          <p:nvSpPr>
            <p:cNvPr id="26658" name="Text Box 570"/>
            <p:cNvSpPr txBox="1">
              <a:spLocks noChangeArrowheads="1"/>
            </p:cNvSpPr>
            <p:nvPr/>
          </p:nvSpPr>
          <p:spPr bwMode="auto">
            <a:xfrm>
              <a:off x="3936" y="3504"/>
              <a:ext cx="8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2</a:t>
              </a:r>
            </a:p>
          </p:txBody>
        </p:sp>
        <p:sp>
          <p:nvSpPr>
            <p:cNvPr id="26659" name="Text Box 571"/>
            <p:cNvSpPr txBox="1">
              <a:spLocks noChangeArrowheads="1"/>
            </p:cNvSpPr>
            <p:nvPr/>
          </p:nvSpPr>
          <p:spPr bwMode="auto">
            <a:xfrm>
              <a:off x="3461" y="3792"/>
              <a:ext cx="195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Gấp 2 bên hình mỗi bên vào khoảng 1 ô rưỡi.</a:t>
              </a:r>
            </a:p>
          </p:txBody>
        </p:sp>
      </p:grpSp>
      <p:sp>
        <p:nvSpPr>
          <p:cNvPr id="26653" name="Text Box 573"/>
          <p:cNvSpPr txBox="1">
            <a:spLocks noChangeArrowheads="1"/>
          </p:cNvSpPr>
          <p:nvPr/>
        </p:nvSpPr>
        <p:spPr bwMode="auto">
          <a:xfrm>
            <a:off x="7696200" y="3505201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</a:t>
            </a:r>
          </a:p>
        </p:txBody>
      </p:sp>
      <p:sp>
        <p:nvSpPr>
          <p:cNvPr id="26654" name="Text Box 574"/>
          <p:cNvSpPr txBox="1">
            <a:spLocks noChangeArrowheads="1"/>
          </p:cNvSpPr>
          <p:nvPr/>
        </p:nvSpPr>
        <p:spPr bwMode="auto">
          <a:xfrm>
            <a:off x="6705600" y="4038600"/>
            <a:ext cx="3200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Mở hai đường mới gấp ra, gấp chéo 4 góc để lấy đường dấu gấp.</a:t>
            </a:r>
          </a:p>
        </p:txBody>
      </p:sp>
      <p:grpSp>
        <p:nvGrpSpPr>
          <p:cNvPr id="26655" name="Group 627"/>
          <p:cNvGrpSpPr>
            <a:grpSpLocks/>
          </p:cNvGrpSpPr>
          <p:nvPr/>
        </p:nvGrpSpPr>
        <p:grpSpPr bwMode="auto">
          <a:xfrm>
            <a:off x="6781800" y="762000"/>
            <a:ext cx="762000" cy="749300"/>
            <a:chOff x="3312" y="480"/>
            <a:chExt cx="480" cy="472"/>
          </a:xfrm>
        </p:grpSpPr>
        <p:sp>
          <p:nvSpPr>
            <p:cNvPr id="26656" name="Line 625"/>
            <p:cNvSpPr>
              <a:spLocks noChangeShapeType="1"/>
            </p:cNvSpPr>
            <p:nvPr/>
          </p:nvSpPr>
          <p:spPr bwMode="auto">
            <a:xfrm flipV="1">
              <a:off x="3312" y="480"/>
              <a:ext cx="480" cy="4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657" name="Line 626"/>
            <p:cNvSpPr>
              <a:spLocks noChangeShapeType="1"/>
            </p:cNvSpPr>
            <p:nvPr/>
          </p:nvSpPr>
          <p:spPr bwMode="auto">
            <a:xfrm>
              <a:off x="3360" y="624"/>
              <a:ext cx="288" cy="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415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91"/>
          <p:cNvGrpSpPr>
            <a:grpSpLocks/>
          </p:cNvGrpSpPr>
          <p:nvPr/>
        </p:nvGrpSpPr>
        <p:grpSpPr bwMode="auto">
          <a:xfrm>
            <a:off x="6477000" y="304801"/>
            <a:ext cx="3962400" cy="5230813"/>
            <a:chOff x="2118" y="144"/>
            <a:chExt cx="2806" cy="3919"/>
          </a:xfrm>
        </p:grpSpPr>
        <p:grpSp>
          <p:nvGrpSpPr>
            <p:cNvPr id="28734" name="Group 24"/>
            <p:cNvGrpSpPr>
              <a:grpSpLocks/>
            </p:cNvGrpSpPr>
            <p:nvPr/>
          </p:nvGrpSpPr>
          <p:grpSpPr bwMode="auto">
            <a:xfrm>
              <a:off x="2118" y="144"/>
              <a:ext cx="220" cy="3919"/>
              <a:chOff x="2118" y="144"/>
              <a:chExt cx="220" cy="3919"/>
            </a:xfrm>
          </p:grpSpPr>
          <p:sp>
            <p:nvSpPr>
              <p:cNvPr id="28982" name="Rectangle 5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83" name="Rectangle 6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84" name="Rectangle 7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85" name="Rectangle 8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86" name="Rectangle 9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87" name="Rectangle 10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88" name="Rectangle 11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89" name="Rectangle 12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90" name="Rectangle 13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91" name="Rectangle 14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92" name="Rectangle 15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93" name="Rectangle 16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94" name="Rectangle 17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95" name="Rectangle 18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96" name="Rectangle 19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97" name="Rectangle 20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98" name="Rectangle 21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99" name="Rectangle 22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35" name="Group 25"/>
            <p:cNvGrpSpPr>
              <a:grpSpLocks/>
            </p:cNvGrpSpPr>
            <p:nvPr/>
          </p:nvGrpSpPr>
          <p:grpSpPr bwMode="auto">
            <a:xfrm>
              <a:off x="2334" y="144"/>
              <a:ext cx="220" cy="3919"/>
              <a:chOff x="2118" y="144"/>
              <a:chExt cx="220" cy="3919"/>
            </a:xfrm>
          </p:grpSpPr>
          <p:sp>
            <p:nvSpPr>
              <p:cNvPr id="28964" name="Rectangle 26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65" name="Rectangle 27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66" name="Rectangle 28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67" name="Rectangle 29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68" name="Rectangle 30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69" name="Rectangle 31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70" name="Rectangle 32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71" name="Rectangle 33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72" name="Rectangle 34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73" name="Rectangle 35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74" name="Rectangle 36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75" name="Rectangle 37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76" name="Rectangle 38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77" name="Rectangle 39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78" name="Rectangle 40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79" name="Rectangle 41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80" name="Rectangle 42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81" name="Rectangle 43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36" name="Group 63"/>
            <p:cNvGrpSpPr>
              <a:grpSpLocks/>
            </p:cNvGrpSpPr>
            <p:nvPr/>
          </p:nvGrpSpPr>
          <p:grpSpPr bwMode="auto">
            <a:xfrm>
              <a:off x="2544" y="144"/>
              <a:ext cx="220" cy="3919"/>
              <a:chOff x="2118" y="144"/>
              <a:chExt cx="220" cy="3919"/>
            </a:xfrm>
          </p:grpSpPr>
          <p:sp>
            <p:nvSpPr>
              <p:cNvPr id="28946" name="Rectangle 64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47" name="Rectangle 65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48" name="Rectangle 66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49" name="Rectangle 67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50" name="Rectangle 68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51" name="Rectangle 69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52" name="Rectangle 70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53" name="Rectangle 71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54" name="Rectangle 72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55" name="Rectangle 73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56" name="Rectangle 74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57" name="Rectangle 75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58" name="Rectangle 76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59" name="Rectangle 77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60" name="Rectangle 78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61" name="Rectangle 79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62" name="Rectangle 80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63" name="Rectangle 81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37" name="Group 82"/>
            <p:cNvGrpSpPr>
              <a:grpSpLocks/>
            </p:cNvGrpSpPr>
            <p:nvPr/>
          </p:nvGrpSpPr>
          <p:grpSpPr bwMode="auto">
            <a:xfrm>
              <a:off x="2736" y="144"/>
              <a:ext cx="220" cy="3919"/>
              <a:chOff x="2118" y="144"/>
              <a:chExt cx="220" cy="3919"/>
            </a:xfrm>
          </p:grpSpPr>
          <p:sp>
            <p:nvSpPr>
              <p:cNvPr id="28928" name="Rectangle 83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29" name="Rectangle 84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30" name="Rectangle 85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31" name="Rectangle 86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32" name="Rectangle 87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33" name="Rectangle 88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34" name="Rectangle 89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35" name="Rectangle 90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36" name="Rectangle 91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37" name="Rectangle 92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38" name="Rectangle 93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39" name="Rectangle 94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40" name="Rectangle 95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41" name="Rectangle 96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42" name="Rectangle 97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43" name="Rectangle 98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44" name="Rectangle 99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45" name="Rectangle 100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38" name="Group 101"/>
            <p:cNvGrpSpPr>
              <a:grpSpLocks/>
            </p:cNvGrpSpPr>
            <p:nvPr/>
          </p:nvGrpSpPr>
          <p:grpSpPr bwMode="auto">
            <a:xfrm>
              <a:off x="2958" y="144"/>
              <a:ext cx="220" cy="3919"/>
              <a:chOff x="2118" y="144"/>
              <a:chExt cx="220" cy="3919"/>
            </a:xfrm>
          </p:grpSpPr>
          <p:sp>
            <p:nvSpPr>
              <p:cNvPr id="28910" name="Rectangle 102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11" name="Rectangle 103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12" name="Rectangle 104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13" name="Rectangle 105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14" name="Rectangle 106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15" name="Rectangle 107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16" name="Rectangle 108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17" name="Rectangle 109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18" name="Rectangle 110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19" name="Rectangle 111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20" name="Rectangle 112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21" name="Rectangle 113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22" name="Rectangle 114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23" name="Rectangle 115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24" name="Rectangle 116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25" name="Rectangle 117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26" name="Rectangle 118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27" name="Rectangle 119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39" name="Group 120"/>
            <p:cNvGrpSpPr>
              <a:grpSpLocks/>
            </p:cNvGrpSpPr>
            <p:nvPr/>
          </p:nvGrpSpPr>
          <p:grpSpPr bwMode="auto">
            <a:xfrm>
              <a:off x="3168" y="144"/>
              <a:ext cx="220" cy="3919"/>
              <a:chOff x="2118" y="144"/>
              <a:chExt cx="220" cy="3919"/>
            </a:xfrm>
          </p:grpSpPr>
          <p:sp>
            <p:nvSpPr>
              <p:cNvPr id="28892" name="Rectangle 121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93" name="Rectangle 122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94" name="Rectangle 123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95" name="Rectangle 124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96" name="Rectangle 125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97" name="Rectangle 126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98" name="Rectangle 127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99" name="Rectangle 128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00" name="Rectangle 129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01" name="Rectangle 130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02" name="Rectangle 131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03" name="Rectangle 132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04" name="Rectangle 133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05" name="Rectangle 134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06" name="Rectangle 135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07" name="Rectangle 136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08" name="Rectangle 137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909" name="Rectangle 138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40" name="Group 139"/>
            <p:cNvGrpSpPr>
              <a:grpSpLocks/>
            </p:cNvGrpSpPr>
            <p:nvPr/>
          </p:nvGrpSpPr>
          <p:grpSpPr bwMode="auto">
            <a:xfrm>
              <a:off x="3360" y="144"/>
              <a:ext cx="220" cy="3919"/>
              <a:chOff x="2118" y="144"/>
              <a:chExt cx="220" cy="3919"/>
            </a:xfrm>
          </p:grpSpPr>
          <p:sp>
            <p:nvSpPr>
              <p:cNvPr id="28874" name="Rectangle 140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75" name="Rectangle 141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76" name="Rectangle 142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77" name="Rectangle 143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78" name="Rectangle 144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79" name="Rectangle 145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80" name="Rectangle 146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81" name="Rectangle 147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82" name="Rectangle 148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83" name="Rectangle 149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84" name="Rectangle 150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85" name="Rectangle 151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86" name="Rectangle 152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87" name="Rectangle 153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88" name="Rectangle 154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89" name="Rectangle 155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90" name="Rectangle 156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91" name="Rectangle 157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41" name="Group 158"/>
            <p:cNvGrpSpPr>
              <a:grpSpLocks/>
            </p:cNvGrpSpPr>
            <p:nvPr/>
          </p:nvGrpSpPr>
          <p:grpSpPr bwMode="auto">
            <a:xfrm>
              <a:off x="3552" y="144"/>
              <a:ext cx="220" cy="3919"/>
              <a:chOff x="2118" y="144"/>
              <a:chExt cx="220" cy="3919"/>
            </a:xfrm>
          </p:grpSpPr>
          <p:sp>
            <p:nvSpPr>
              <p:cNvPr id="28856" name="Rectangle 159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57" name="Rectangle 160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58" name="Rectangle 161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59" name="Rectangle 162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60" name="Rectangle 163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61" name="Rectangle 164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62" name="Rectangle 165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63" name="Rectangle 166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64" name="Rectangle 167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65" name="Rectangle 168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66" name="Rectangle 169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67" name="Rectangle 170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68" name="Rectangle 171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69" name="Rectangle 172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70" name="Rectangle 173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71" name="Rectangle 174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72" name="Rectangle 175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73" name="Rectangle 176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42" name="Group 177"/>
            <p:cNvGrpSpPr>
              <a:grpSpLocks/>
            </p:cNvGrpSpPr>
            <p:nvPr/>
          </p:nvGrpSpPr>
          <p:grpSpPr bwMode="auto">
            <a:xfrm>
              <a:off x="3744" y="144"/>
              <a:ext cx="220" cy="3919"/>
              <a:chOff x="2118" y="144"/>
              <a:chExt cx="220" cy="3919"/>
            </a:xfrm>
          </p:grpSpPr>
          <p:sp>
            <p:nvSpPr>
              <p:cNvPr id="28838" name="Rectangle 178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39" name="Rectangle 179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40" name="Rectangle 180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41" name="Rectangle 181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42" name="Rectangle 182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43" name="Rectangle 183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44" name="Rectangle 184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45" name="Rectangle 185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46" name="Rectangle 186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47" name="Rectangle 187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48" name="Rectangle 188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49" name="Rectangle 189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50" name="Rectangle 190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51" name="Rectangle 191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52" name="Rectangle 192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53" name="Rectangle 193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54" name="Rectangle 194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55" name="Rectangle 195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43" name="Group 196"/>
            <p:cNvGrpSpPr>
              <a:grpSpLocks/>
            </p:cNvGrpSpPr>
            <p:nvPr/>
          </p:nvGrpSpPr>
          <p:grpSpPr bwMode="auto">
            <a:xfrm>
              <a:off x="3936" y="144"/>
              <a:ext cx="220" cy="3919"/>
              <a:chOff x="2118" y="144"/>
              <a:chExt cx="220" cy="3919"/>
            </a:xfrm>
          </p:grpSpPr>
          <p:sp>
            <p:nvSpPr>
              <p:cNvPr id="28820" name="Rectangle 197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21" name="Rectangle 198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22" name="Rectangle 199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23" name="Rectangle 200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24" name="Rectangle 201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25" name="Rectangle 202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26" name="Rectangle 203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27" name="Rectangle 204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28" name="Rectangle 205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29" name="Rectangle 206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30" name="Rectangle 207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31" name="Rectangle 208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32" name="Rectangle 209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33" name="Rectangle 210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34" name="Rectangle 211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35" name="Rectangle 212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36" name="Rectangle 213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37" name="Rectangle 214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44" name="Group 215"/>
            <p:cNvGrpSpPr>
              <a:grpSpLocks/>
            </p:cNvGrpSpPr>
            <p:nvPr/>
          </p:nvGrpSpPr>
          <p:grpSpPr bwMode="auto">
            <a:xfrm>
              <a:off x="4128" y="144"/>
              <a:ext cx="220" cy="3919"/>
              <a:chOff x="2118" y="144"/>
              <a:chExt cx="220" cy="3919"/>
            </a:xfrm>
          </p:grpSpPr>
          <p:sp>
            <p:nvSpPr>
              <p:cNvPr id="28802" name="Rectangle 216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03" name="Rectangle 217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04" name="Rectangle 218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05" name="Rectangle 219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06" name="Rectangle 220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07" name="Rectangle 221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08" name="Rectangle 222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09" name="Rectangle 223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10" name="Rectangle 224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11" name="Rectangle 225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12" name="Rectangle 226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13" name="Rectangle 227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14" name="Rectangle 228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15" name="Rectangle 229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16" name="Rectangle 230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17" name="Rectangle 231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18" name="Rectangle 232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19" name="Rectangle 233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45" name="Group 234"/>
            <p:cNvGrpSpPr>
              <a:grpSpLocks/>
            </p:cNvGrpSpPr>
            <p:nvPr/>
          </p:nvGrpSpPr>
          <p:grpSpPr bwMode="auto">
            <a:xfrm>
              <a:off x="4320" y="144"/>
              <a:ext cx="220" cy="3919"/>
              <a:chOff x="2118" y="144"/>
              <a:chExt cx="220" cy="3919"/>
            </a:xfrm>
          </p:grpSpPr>
          <p:sp>
            <p:nvSpPr>
              <p:cNvPr id="28784" name="Rectangle 235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85" name="Rectangle 236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86" name="Rectangle 237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87" name="Rectangle 238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88" name="Rectangle 239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89" name="Rectangle 240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90" name="Rectangle 241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91" name="Rectangle 242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92" name="Rectangle 243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93" name="Rectangle 244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94" name="Rectangle 245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95" name="Rectangle 246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96" name="Rectangle 247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97" name="Rectangle 248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98" name="Rectangle 249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99" name="Rectangle 250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00" name="Rectangle 251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801" name="Rectangle 252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46" name="Group 253"/>
            <p:cNvGrpSpPr>
              <a:grpSpLocks/>
            </p:cNvGrpSpPr>
            <p:nvPr/>
          </p:nvGrpSpPr>
          <p:grpSpPr bwMode="auto">
            <a:xfrm>
              <a:off x="4512" y="144"/>
              <a:ext cx="220" cy="3919"/>
              <a:chOff x="2118" y="144"/>
              <a:chExt cx="220" cy="3919"/>
            </a:xfrm>
          </p:grpSpPr>
          <p:sp>
            <p:nvSpPr>
              <p:cNvPr id="28766" name="Rectangle 254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67" name="Rectangle 255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68" name="Rectangle 256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69" name="Rectangle 257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70" name="Rectangle 258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71" name="Rectangle 259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72" name="Rectangle 260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73" name="Rectangle 261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74" name="Rectangle 262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75" name="Rectangle 263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76" name="Rectangle 264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77" name="Rectangle 265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78" name="Rectangle 266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79" name="Rectangle 267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80" name="Rectangle 268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81" name="Rectangle 269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82" name="Rectangle 270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83" name="Rectangle 271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8747" name="Group 272"/>
            <p:cNvGrpSpPr>
              <a:grpSpLocks/>
            </p:cNvGrpSpPr>
            <p:nvPr/>
          </p:nvGrpSpPr>
          <p:grpSpPr bwMode="auto">
            <a:xfrm>
              <a:off x="4704" y="144"/>
              <a:ext cx="220" cy="3919"/>
              <a:chOff x="2118" y="144"/>
              <a:chExt cx="220" cy="3919"/>
            </a:xfrm>
          </p:grpSpPr>
          <p:sp>
            <p:nvSpPr>
              <p:cNvPr id="28748" name="Rectangle 273"/>
              <p:cNvSpPr>
                <a:spLocks noChangeArrowheads="1"/>
              </p:cNvSpPr>
              <p:nvPr/>
            </p:nvSpPr>
            <p:spPr bwMode="auto">
              <a:xfrm>
                <a:off x="2118" y="57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49" name="Rectangle 274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50" name="Rectangle 275"/>
              <p:cNvSpPr>
                <a:spLocks noChangeArrowheads="1"/>
              </p:cNvSpPr>
              <p:nvPr/>
            </p:nvSpPr>
            <p:spPr bwMode="auto">
              <a:xfrm>
                <a:off x="2118" y="79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51" name="Rectangle 276"/>
              <p:cNvSpPr>
                <a:spLocks noChangeArrowheads="1"/>
              </p:cNvSpPr>
              <p:nvPr/>
            </p:nvSpPr>
            <p:spPr bwMode="auto">
              <a:xfrm>
                <a:off x="2118" y="1228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52" name="Rectangle 277"/>
              <p:cNvSpPr>
                <a:spLocks noChangeArrowheads="1"/>
              </p:cNvSpPr>
              <p:nvPr/>
            </p:nvSpPr>
            <p:spPr bwMode="auto">
              <a:xfrm>
                <a:off x="2118" y="1010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53" name="Rectangle 278"/>
              <p:cNvSpPr>
                <a:spLocks noChangeArrowheads="1"/>
              </p:cNvSpPr>
              <p:nvPr/>
            </p:nvSpPr>
            <p:spPr bwMode="auto">
              <a:xfrm>
                <a:off x="2118" y="1665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54" name="Rectangle 279"/>
              <p:cNvSpPr>
                <a:spLocks noChangeArrowheads="1"/>
              </p:cNvSpPr>
              <p:nvPr/>
            </p:nvSpPr>
            <p:spPr bwMode="auto">
              <a:xfrm>
                <a:off x="2118" y="144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55" name="Rectangle 280"/>
              <p:cNvSpPr>
                <a:spLocks noChangeArrowheads="1"/>
              </p:cNvSpPr>
              <p:nvPr/>
            </p:nvSpPr>
            <p:spPr bwMode="auto">
              <a:xfrm>
                <a:off x="2118" y="2100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56" name="Rectangle 281"/>
              <p:cNvSpPr>
                <a:spLocks noChangeArrowheads="1"/>
              </p:cNvSpPr>
              <p:nvPr/>
            </p:nvSpPr>
            <p:spPr bwMode="auto">
              <a:xfrm>
                <a:off x="2118" y="2537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57" name="Rectangle 282"/>
              <p:cNvSpPr>
                <a:spLocks noChangeArrowheads="1"/>
              </p:cNvSpPr>
              <p:nvPr/>
            </p:nvSpPr>
            <p:spPr bwMode="auto">
              <a:xfrm>
                <a:off x="2118" y="2319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58" name="Rectangle 283"/>
              <p:cNvSpPr>
                <a:spLocks noChangeArrowheads="1"/>
              </p:cNvSpPr>
              <p:nvPr/>
            </p:nvSpPr>
            <p:spPr bwMode="auto">
              <a:xfrm>
                <a:off x="2118" y="3191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59" name="Rectangle 284"/>
              <p:cNvSpPr>
                <a:spLocks noChangeArrowheads="1"/>
              </p:cNvSpPr>
              <p:nvPr/>
            </p:nvSpPr>
            <p:spPr bwMode="auto">
              <a:xfrm>
                <a:off x="2118" y="2973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60" name="Rectangle 285"/>
              <p:cNvSpPr>
                <a:spLocks noChangeArrowheads="1"/>
              </p:cNvSpPr>
              <p:nvPr/>
            </p:nvSpPr>
            <p:spPr bwMode="auto">
              <a:xfrm>
                <a:off x="2118" y="275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61" name="Rectangle 286"/>
              <p:cNvSpPr>
                <a:spLocks noChangeArrowheads="1"/>
              </p:cNvSpPr>
              <p:nvPr/>
            </p:nvSpPr>
            <p:spPr bwMode="auto">
              <a:xfrm>
                <a:off x="2118" y="3845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62" name="Rectangle 287"/>
              <p:cNvSpPr>
                <a:spLocks noChangeArrowheads="1"/>
              </p:cNvSpPr>
              <p:nvPr/>
            </p:nvSpPr>
            <p:spPr bwMode="auto">
              <a:xfrm>
                <a:off x="2118" y="3626"/>
                <a:ext cx="220" cy="21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63" name="Rectangle 288"/>
              <p:cNvSpPr>
                <a:spLocks noChangeArrowheads="1"/>
              </p:cNvSpPr>
              <p:nvPr/>
            </p:nvSpPr>
            <p:spPr bwMode="auto">
              <a:xfrm>
                <a:off x="2118" y="3409"/>
                <a:ext cx="220" cy="2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64" name="Rectangle 289"/>
              <p:cNvSpPr>
                <a:spLocks noChangeArrowheads="1"/>
              </p:cNvSpPr>
              <p:nvPr/>
            </p:nvSpPr>
            <p:spPr bwMode="auto">
              <a:xfrm>
                <a:off x="2118" y="144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65" name="Rectangle 290"/>
              <p:cNvSpPr>
                <a:spLocks noChangeArrowheads="1"/>
              </p:cNvSpPr>
              <p:nvPr/>
            </p:nvSpPr>
            <p:spPr bwMode="auto">
              <a:xfrm>
                <a:off x="2118" y="362"/>
                <a:ext cx="220" cy="2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8675" name="AutoShape 325"/>
          <p:cNvSpPr>
            <a:spLocks noChangeArrowheads="1"/>
          </p:cNvSpPr>
          <p:nvPr/>
        </p:nvSpPr>
        <p:spPr bwMode="auto">
          <a:xfrm>
            <a:off x="2209800" y="1295401"/>
            <a:ext cx="3200400" cy="2009775"/>
          </a:xfrm>
          <a:prstGeom prst="parallelogram">
            <a:avLst>
              <a:gd name="adj" fmla="val 0"/>
            </a:avLst>
          </a:prstGeom>
          <a:solidFill>
            <a:srgbClr val="FF6600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6" name="Line 326"/>
          <p:cNvSpPr>
            <a:spLocks noChangeShapeType="1"/>
          </p:cNvSpPr>
          <p:nvPr/>
        </p:nvSpPr>
        <p:spPr bwMode="auto">
          <a:xfrm>
            <a:off x="2209800" y="2957513"/>
            <a:ext cx="30480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7" name="Line 327"/>
          <p:cNvSpPr>
            <a:spLocks noChangeShapeType="1"/>
          </p:cNvSpPr>
          <p:nvPr/>
        </p:nvSpPr>
        <p:spPr bwMode="auto">
          <a:xfrm flipV="1">
            <a:off x="5143500" y="2957513"/>
            <a:ext cx="26670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8" name="Rectangle 328"/>
          <p:cNvSpPr>
            <a:spLocks noChangeArrowheads="1"/>
          </p:cNvSpPr>
          <p:nvPr/>
        </p:nvSpPr>
        <p:spPr bwMode="auto">
          <a:xfrm>
            <a:off x="2209800" y="823913"/>
            <a:ext cx="3200400" cy="457200"/>
          </a:xfrm>
          <a:prstGeom prst="rect">
            <a:avLst/>
          </a:prstGeom>
          <a:solidFill>
            <a:srgbClr val="FF6600"/>
          </a:solidFill>
          <a:ln w="28575" cap="sq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9" name="Line 329"/>
          <p:cNvSpPr>
            <a:spLocks noChangeShapeType="1"/>
          </p:cNvSpPr>
          <p:nvPr/>
        </p:nvSpPr>
        <p:spPr bwMode="auto">
          <a:xfrm>
            <a:off x="2514600" y="823913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0" name="Line 330"/>
          <p:cNvSpPr>
            <a:spLocks noChangeShapeType="1"/>
          </p:cNvSpPr>
          <p:nvPr/>
        </p:nvSpPr>
        <p:spPr bwMode="auto">
          <a:xfrm>
            <a:off x="5105400" y="823913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1" name="Line 331"/>
          <p:cNvSpPr>
            <a:spLocks noChangeShapeType="1"/>
          </p:cNvSpPr>
          <p:nvPr/>
        </p:nvSpPr>
        <p:spPr bwMode="auto">
          <a:xfrm flipH="1" flipV="1">
            <a:off x="4953000" y="2868613"/>
            <a:ext cx="381000" cy="38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8682" name="Group 332"/>
          <p:cNvGrpSpPr>
            <a:grpSpLocks/>
          </p:cNvGrpSpPr>
          <p:nvPr/>
        </p:nvGrpSpPr>
        <p:grpSpPr bwMode="auto">
          <a:xfrm>
            <a:off x="2209800" y="838200"/>
            <a:ext cx="762000" cy="749300"/>
            <a:chOff x="3312" y="480"/>
            <a:chExt cx="480" cy="472"/>
          </a:xfrm>
        </p:grpSpPr>
        <p:sp>
          <p:nvSpPr>
            <p:cNvPr id="28732" name="Line 333"/>
            <p:cNvSpPr>
              <a:spLocks noChangeShapeType="1"/>
            </p:cNvSpPr>
            <p:nvPr/>
          </p:nvSpPr>
          <p:spPr bwMode="auto">
            <a:xfrm flipV="1">
              <a:off x="3312" y="480"/>
              <a:ext cx="480" cy="4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8733" name="Line 334"/>
            <p:cNvSpPr>
              <a:spLocks noChangeShapeType="1"/>
            </p:cNvSpPr>
            <p:nvPr/>
          </p:nvSpPr>
          <p:spPr bwMode="auto">
            <a:xfrm>
              <a:off x="3360" y="624"/>
              <a:ext cx="288" cy="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8683" name="Group 335"/>
          <p:cNvGrpSpPr>
            <a:grpSpLocks/>
          </p:cNvGrpSpPr>
          <p:nvPr/>
        </p:nvGrpSpPr>
        <p:grpSpPr bwMode="auto">
          <a:xfrm>
            <a:off x="4648200" y="819150"/>
            <a:ext cx="774700" cy="762000"/>
            <a:chOff x="4848" y="480"/>
            <a:chExt cx="488" cy="480"/>
          </a:xfrm>
        </p:grpSpPr>
        <p:sp>
          <p:nvSpPr>
            <p:cNvPr id="28730" name="Line 336"/>
            <p:cNvSpPr>
              <a:spLocks noChangeShapeType="1"/>
            </p:cNvSpPr>
            <p:nvPr/>
          </p:nvSpPr>
          <p:spPr bwMode="auto">
            <a:xfrm flipH="1" flipV="1">
              <a:off x="4848" y="480"/>
              <a:ext cx="488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8731" name="Line 337"/>
            <p:cNvSpPr>
              <a:spLocks noChangeShapeType="1"/>
            </p:cNvSpPr>
            <p:nvPr/>
          </p:nvSpPr>
          <p:spPr bwMode="auto">
            <a:xfrm flipH="1">
              <a:off x="4992" y="624"/>
              <a:ext cx="288" cy="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8684" name="Line 338"/>
          <p:cNvSpPr>
            <a:spLocks noChangeShapeType="1"/>
          </p:cNvSpPr>
          <p:nvPr/>
        </p:nvSpPr>
        <p:spPr bwMode="auto">
          <a:xfrm flipV="1">
            <a:off x="2271713" y="2862263"/>
            <a:ext cx="381000" cy="38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5" name="Text Box 339"/>
          <p:cNvSpPr txBox="1">
            <a:spLocks noChangeArrowheads="1"/>
          </p:cNvSpPr>
          <p:nvPr/>
        </p:nvSpPr>
        <p:spPr bwMode="auto">
          <a:xfrm>
            <a:off x="1828801" y="228601"/>
            <a:ext cx="1166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VNI-Times" pitchFamily="2" charset="0"/>
              </a:rPr>
              <a:t>1oâ röôõi</a:t>
            </a:r>
            <a:endParaRPr lang="en-US" altLang="en-US" sz="1800" b="1" i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8686" name="AutoShape 340"/>
          <p:cNvSpPr>
            <a:spLocks/>
          </p:cNvSpPr>
          <p:nvPr/>
        </p:nvSpPr>
        <p:spPr bwMode="auto">
          <a:xfrm rot="5400000">
            <a:off x="2324100" y="519113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sp>
        <p:nvSpPr>
          <p:cNvPr id="28687" name="Text Box 343"/>
          <p:cNvSpPr txBox="1">
            <a:spLocks noChangeArrowheads="1"/>
          </p:cNvSpPr>
          <p:nvPr/>
        </p:nvSpPr>
        <p:spPr bwMode="auto">
          <a:xfrm>
            <a:off x="4724401" y="228601"/>
            <a:ext cx="1166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VNI-Times" pitchFamily="2" charset="0"/>
              </a:rPr>
              <a:t>1oâ röôõi</a:t>
            </a:r>
            <a:endParaRPr lang="en-US" altLang="en-US" sz="1800" b="1" i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8688" name="AutoShape 344"/>
          <p:cNvSpPr>
            <a:spLocks/>
          </p:cNvSpPr>
          <p:nvPr/>
        </p:nvSpPr>
        <p:spPr bwMode="auto">
          <a:xfrm rot="5400000">
            <a:off x="5219700" y="528638"/>
            <a:ext cx="76200" cy="304800"/>
          </a:xfrm>
          <a:prstGeom prst="leftBrace">
            <a:avLst>
              <a:gd name="adj1" fmla="val 33333"/>
              <a:gd name="adj2" fmla="val 48074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>
              <a:solidFill>
                <a:srgbClr val="000099"/>
              </a:solidFill>
            </a:endParaRPr>
          </a:p>
        </p:txBody>
      </p:sp>
      <p:sp>
        <p:nvSpPr>
          <p:cNvPr id="28689" name="Line 345"/>
          <p:cNvSpPr>
            <a:spLocks noChangeShapeType="1"/>
          </p:cNvSpPr>
          <p:nvPr/>
        </p:nvSpPr>
        <p:spPr bwMode="auto">
          <a:xfrm>
            <a:off x="6472238" y="3195638"/>
            <a:ext cx="396716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0" name="Line 346"/>
          <p:cNvSpPr>
            <a:spLocks noChangeShapeType="1"/>
          </p:cNvSpPr>
          <p:nvPr/>
        </p:nvSpPr>
        <p:spPr bwMode="auto">
          <a:xfrm>
            <a:off x="6919913" y="304800"/>
            <a:ext cx="0" cy="5257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1" name="Line 347"/>
          <p:cNvSpPr>
            <a:spLocks noChangeShapeType="1"/>
          </p:cNvSpPr>
          <p:nvPr/>
        </p:nvSpPr>
        <p:spPr bwMode="auto">
          <a:xfrm>
            <a:off x="10010775" y="304800"/>
            <a:ext cx="0" cy="5257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2" name="Line 348"/>
          <p:cNvSpPr>
            <a:spLocks noChangeShapeType="1"/>
          </p:cNvSpPr>
          <p:nvPr/>
        </p:nvSpPr>
        <p:spPr bwMode="auto">
          <a:xfrm flipV="1">
            <a:off x="6477000" y="304801"/>
            <a:ext cx="990600" cy="923925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3" name="Line 349"/>
          <p:cNvSpPr>
            <a:spLocks noChangeShapeType="1"/>
          </p:cNvSpPr>
          <p:nvPr/>
        </p:nvSpPr>
        <p:spPr bwMode="auto">
          <a:xfrm>
            <a:off x="6477000" y="8763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4" name="Line 350"/>
          <p:cNvSpPr>
            <a:spLocks noChangeShapeType="1"/>
          </p:cNvSpPr>
          <p:nvPr/>
        </p:nvSpPr>
        <p:spPr bwMode="auto">
          <a:xfrm>
            <a:off x="9601200" y="304800"/>
            <a:ext cx="838200" cy="990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5" name="Line 351"/>
          <p:cNvSpPr>
            <a:spLocks noChangeShapeType="1"/>
          </p:cNvSpPr>
          <p:nvPr/>
        </p:nvSpPr>
        <p:spPr bwMode="auto">
          <a:xfrm flipH="1">
            <a:off x="6477000" y="304800"/>
            <a:ext cx="7620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6" name="Line 352"/>
          <p:cNvSpPr>
            <a:spLocks noChangeShapeType="1"/>
          </p:cNvSpPr>
          <p:nvPr/>
        </p:nvSpPr>
        <p:spPr bwMode="auto">
          <a:xfrm flipH="1">
            <a:off x="6491288" y="361950"/>
            <a:ext cx="457200" cy="38100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7" name="Line 353"/>
          <p:cNvSpPr>
            <a:spLocks noChangeShapeType="1"/>
          </p:cNvSpPr>
          <p:nvPr/>
        </p:nvSpPr>
        <p:spPr bwMode="auto">
          <a:xfrm>
            <a:off x="9820276" y="319088"/>
            <a:ext cx="619125" cy="74771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8" name="Line 354"/>
          <p:cNvSpPr>
            <a:spLocks noChangeShapeType="1"/>
          </p:cNvSpPr>
          <p:nvPr/>
        </p:nvSpPr>
        <p:spPr bwMode="auto">
          <a:xfrm>
            <a:off x="10058400" y="304800"/>
            <a:ext cx="381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9" name="Line 355"/>
          <p:cNvSpPr>
            <a:spLocks noChangeShapeType="1"/>
          </p:cNvSpPr>
          <p:nvPr/>
        </p:nvSpPr>
        <p:spPr bwMode="auto">
          <a:xfrm>
            <a:off x="6477000" y="2743200"/>
            <a:ext cx="45720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00" name="Line 356"/>
          <p:cNvSpPr>
            <a:spLocks noChangeShapeType="1"/>
          </p:cNvSpPr>
          <p:nvPr/>
        </p:nvSpPr>
        <p:spPr bwMode="auto">
          <a:xfrm flipV="1">
            <a:off x="9982200" y="2743200"/>
            <a:ext cx="45720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01" name="Line 357"/>
          <p:cNvSpPr>
            <a:spLocks noChangeShapeType="1"/>
          </p:cNvSpPr>
          <p:nvPr/>
        </p:nvSpPr>
        <p:spPr bwMode="auto">
          <a:xfrm flipH="1">
            <a:off x="6477000" y="2895600"/>
            <a:ext cx="1524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02" name="Line 358"/>
          <p:cNvSpPr>
            <a:spLocks noChangeShapeType="1"/>
          </p:cNvSpPr>
          <p:nvPr/>
        </p:nvSpPr>
        <p:spPr bwMode="auto">
          <a:xfrm flipH="1">
            <a:off x="6477000" y="3048000"/>
            <a:ext cx="304800" cy="3810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03" name="Line 359"/>
          <p:cNvSpPr>
            <a:spLocks noChangeShapeType="1"/>
          </p:cNvSpPr>
          <p:nvPr/>
        </p:nvSpPr>
        <p:spPr bwMode="auto">
          <a:xfrm flipH="1">
            <a:off x="6477000" y="3124200"/>
            <a:ext cx="381000" cy="53340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04" name="Line 360"/>
          <p:cNvSpPr>
            <a:spLocks noChangeShapeType="1"/>
          </p:cNvSpPr>
          <p:nvPr/>
        </p:nvSpPr>
        <p:spPr bwMode="auto">
          <a:xfrm flipH="1">
            <a:off x="6477000" y="3276600"/>
            <a:ext cx="4572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05" name="Line 361"/>
          <p:cNvSpPr>
            <a:spLocks noChangeShapeType="1"/>
          </p:cNvSpPr>
          <p:nvPr/>
        </p:nvSpPr>
        <p:spPr bwMode="auto">
          <a:xfrm flipH="1">
            <a:off x="6477000" y="3581400"/>
            <a:ext cx="4572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06" name="Line 362"/>
          <p:cNvSpPr>
            <a:spLocks noChangeShapeType="1"/>
          </p:cNvSpPr>
          <p:nvPr/>
        </p:nvSpPr>
        <p:spPr bwMode="auto">
          <a:xfrm flipH="1">
            <a:off x="6477000" y="3886200"/>
            <a:ext cx="452438" cy="5334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07" name="Line 363"/>
          <p:cNvSpPr>
            <a:spLocks noChangeShapeType="1"/>
          </p:cNvSpPr>
          <p:nvPr/>
        </p:nvSpPr>
        <p:spPr bwMode="auto">
          <a:xfrm flipH="1">
            <a:off x="6477000" y="41148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08" name="Line 364"/>
          <p:cNvSpPr>
            <a:spLocks noChangeShapeType="1"/>
          </p:cNvSpPr>
          <p:nvPr/>
        </p:nvSpPr>
        <p:spPr bwMode="auto">
          <a:xfrm flipH="1">
            <a:off x="6477000" y="43434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09" name="Line 365"/>
          <p:cNvSpPr>
            <a:spLocks noChangeShapeType="1"/>
          </p:cNvSpPr>
          <p:nvPr/>
        </p:nvSpPr>
        <p:spPr bwMode="auto">
          <a:xfrm flipH="1">
            <a:off x="6477000" y="45720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10" name="Line 366"/>
          <p:cNvSpPr>
            <a:spLocks noChangeShapeType="1"/>
          </p:cNvSpPr>
          <p:nvPr/>
        </p:nvSpPr>
        <p:spPr bwMode="auto">
          <a:xfrm flipH="1">
            <a:off x="6477000" y="4800600"/>
            <a:ext cx="452438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11" name="Line 367"/>
          <p:cNvSpPr>
            <a:spLocks noChangeShapeType="1"/>
          </p:cNvSpPr>
          <p:nvPr/>
        </p:nvSpPr>
        <p:spPr bwMode="auto">
          <a:xfrm flipH="1">
            <a:off x="6524625" y="5043488"/>
            <a:ext cx="381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12" name="Line 368"/>
          <p:cNvSpPr>
            <a:spLocks noChangeShapeType="1"/>
          </p:cNvSpPr>
          <p:nvPr/>
        </p:nvSpPr>
        <p:spPr bwMode="auto">
          <a:xfrm flipH="1">
            <a:off x="6677026" y="5272089"/>
            <a:ext cx="214313" cy="24288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13" name="Line 369"/>
          <p:cNvSpPr>
            <a:spLocks noChangeShapeType="1"/>
          </p:cNvSpPr>
          <p:nvPr/>
        </p:nvSpPr>
        <p:spPr bwMode="auto">
          <a:xfrm>
            <a:off x="10287000" y="2895600"/>
            <a:ext cx="1524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14" name="Line 370"/>
          <p:cNvSpPr>
            <a:spLocks noChangeShapeType="1"/>
          </p:cNvSpPr>
          <p:nvPr/>
        </p:nvSpPr>
        <p:spPr bwMode="auto">
          <a:xfrm>
            <a:off x="10134601" y="3048000"/>
            <a:ext cx="295275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15" name="Line 371"/>
          <p:cNvSpPr>
            <a:spLocks noChangeShapeType="1"/>
          </p:cNvSpPr>
          <p:nvPr/>
        </p:nvSpPr>
        <p:spPr bwMode="auto">
          <a:xfrm>
            <a:off x="10058400" y="3124200"/>
            <a:ext cx="3810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16" name="Line 372"/>
          <p:cNvSpPr>
            <a:spLocks noChangeShapeType="1"/>
          </p:cNvSpPr>
          <p:nvPr/>
        </p:nvSpPr>
        <p:spPr bwMode="auto">
          <a:xfrm>
            <a:off x="10058400" y="3429000"/>
            <a:ext cx="381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17" name="Line 373"/>
          <p:cNvSpPr>
            <a:spLocks noChangeShapeType="1"/>
          </p:cNvSpPr>
          <p:nvPr/>
        </p:nvSpPr>
        <p:spPr bwMode="auto">
          <a:xfrm>
            <a:off x="10058400" y="3657600"/>
            <a:ext cx="381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18" name="Line 374"/>
          <p:cNvSpPr>
            <a:spLocks noChangeShapeType="1"/>
          </p:cNvSpPr>
          <p:nvPr/>
        </p:nvSpPr>
        <p:spPr bwMode="auto">
          <a:xfrm>
            <a:off x="9982200" y="38100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19" name="Line 375"/>
          <p:cNvSpPr>
            <a:spLocks noChangeShapeType="1"/>
          </p:cNvSpPr>
          <p:nvPr/>
        </p:nvSpPr>
        <p:spPr bwMode="auto">
          <a:xfrm>
            <a:off x="9982200" y="40386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20" name="Line 376"/>
          <p:cNvSpPr>
            <a:spLocks noChangeShapeType="1"/>
          </p:cNvSpPr>
          <p:nvPr/>
        </p:nvSpPr>
        <p:spPr bwMode="auto">
          <a:xfrm>
            <a:off x="9982200" y="42672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21" name="Line 377"/>
          <p:cNvSpPr>
            <a:spLocks noChangeShapeType="1"/>
          </p:cNvSpPr>
          <p:nvPr/>
        </p:nvSpPr>
        <p:spPr bwMode="auto">
          <a:xfrm>
            <a:off x="9982200" y="44958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22" name="Line 378"/>
          <p:cNvSpPr>
            <a:spLocks noChangeShapeType="1"/>
          </p:cNvSpPr>
          <p:nvPr/>
        </p:nvSpPr>
        <p:spPr bwMode="auto">
          <a:xfrm>
            <a:off x="9982200" y="47244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23" name="Line 379"/>
          <p:cNvSpPr>
            <a:spLocks noChangeShapeType="1"/>
          </p:cNvSpPr>
          <p:nvPr/>
        </p:nvSpPr>
        <p:spPr bwMode="auto">
          <a:xfrm>
            <a:off x="9982200" y="49530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24" name="Line 380"/>
          <p:cNvSpPr>
            <a:spLocks noChangeShapeType="1"/>
          </p:cNvSpPr>
          <p:nvPr/>
        </p:nvSpPr>
        <p:spPr bwMode="auto">
          <a:xfrm>
            <a:off x="9982200" y="5181600"/>
            <a:ext cx="381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8725" name="Group 382"/>
          <p:cNvGrpSpPr>
            <a:grpSpLocks/>
          </p:cNvGrpSpPr>
          <p:nvPr/>
        </p:nvGrpSpPr>
        <p:grpSpPr bwMode="auto">
          <a:xfrm>
            <a:off x="6934200" y="5715001"/>
            <a:ext cx="3352800" cy="842963"/>
            <a:chOff x="336" y="3744"/>
            <a:chExt cx="2112" cy="531"/>
          </a:xfrm>
        </p:grpSpPr>
        <p:sp>
          <p:nvSpPr>
            <p:cNvPr id="28728" name="Text Box 383"/>
            <p:cNvSpPr txBox="1">
              <a:spLocks noChangeArrowheads="1"/>
            </p:cNvSpPr>
            <p:nvPr/>
          </p:nvSpPr>
          <p:spPr bwMode="auto">
            <a:xfrm>
              <a:off x="864" y="3744"/>
              <a:ext cx="8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4</a:t>
              </a:r>
            </a:p>
          </p:txBody>
        </p:sp>
        <p:sp>
          <p:nvSpPr>
            <p:cNvPr id="28729" name="Text Box 384"/>
            <p:cNvSpPr txBox="1">
              <a:spLocks noChangeArrowheads="1"/>
            </p:cNvSpPr>
            <p:nvPr/>
          </p:nvSpPr>
          <p:spPr bwMode="auto">
            <a:xfrm>
              <a:off x="336" y="3984"/>
              <a:ext cx="211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Mở tờ giấy ở hình 3 ra.</a:t>
              </a:r>
            </a:p>
          </p:txBody>
        </p:sp>
      </p:grpSp>
      <p:sp>
        <p:nvSpPr>
          <p:cNvPr id="28726" name="Text Box 386"/>
          <p:cNvSpPr txBox="1">
            <a:spLocks noChangeArrowheads="1"/>
          </p:cNvSpPr>
          <p:nvPr/>
        </p:nvSpPr>
        <p:spPr bwMode="auto">
          <a:xfrm>
            <a:off x="2971800" y="3429001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</a:t>
            </a:r>
          </a:p>
        </p:txBody>
      </p:sp>
      <p:sp>
        <p:nvSpPr>
          <p:cNvPr id="28727" name="Text Box 388"/>
          <p:cNvSpPr txBox="1">
            <a:spLocks noChangeArrowheads="1"/>
          </p:cNvSpPr>
          <p:nvPr/>
        </p:nvSpPr>
        <p:spPr bwMode="auto">
          <a:xfrm>
            <a:off x="2133600" y="4114800"/>
            <a:ext cx="3352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Mở hai đường mới gấp ra, gấp chéo 4 góc để lấy đường dấu gấp.</a:t>
            </a:r>
          </a:p>
        </p:txBody>
      </p:sp>
    </p:spTree>
    <p:extLst>
      <p:ext uri="{BB962C8B-B14F-4D97-AF65-F5344CB8AC3E}">
        <p14:creationId xmlns:p14="http://schemas.microsoft.com/office/powerpoint/2010/main" val="210830480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857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857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376</Words>
  <Application>Microsoft Office PowerPoint</Application>
  <PresentationFormat>Widescreen</PresentationFormat>
  <Paragraphs>84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MS PGothic</vt:lpstr>
      <vt:lpstr>.VnTime</vt:lpstr>
      <vt:lpstr>Arial</vt:lpstr>
      <vt:lpstr>Calibri</vt:lpstr>
      <vt:lpstr>Times New Roman</vt:lpstr>
      <vt:lpstr>VNI-Times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Quy trình hướng dẫn gấp, cắt, dán phong bì.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Thực hành </vt:lpstr>
      <vt:lpstr>Tiêu chí đánh giá</vt:lpstr>
      <vt:lpstr>Một số sản phẩm trưng bày: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PC</dc:creator>
  <cp:lastModifiedBy>Administrator</cp:lastModifiedBy>
  <cp:revision>27</cp:revision>
  <dcterms:created xsi:type="dcterms:W3CDTF">2020-04-30T09:47:19Z</dcterms:created>
  <dcterms:modified xsi:type="dcterms:W3CDTF">2021-03-01T16:19:22Z</dcterms:modified>
</cp:coreProperties>
</file>