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80" r:id="rId2"/>
    <p:sldId id="256" r:id="rId3"/>
    <p:sldId id="365" r:id="rId4"/>
    <p:sldId id="330" r:id="rId5"/>
    <p:sldId id="374" r:id="rId6"/>
    <p:sldId id="375" r:id="rId7"/>
    <p:sldId id="376" r:id="rId8"/>
    <p:sldId id="377" r:id="rId9"/>
    <p:sldId id="378" r:id="rId10"/>
    <p:sldId id="379" r:id="rId11"/>
    <p:sldId id="372" r:id="rId12"/>
    <p:sldId id="373" r:id="rId13"/>
    <p:sldId id="380" r:id="rId14"/>
    <p:sldId id="366" r:id="rId15"/>
    <p:sldId id="367" r:id="rId16"/>
    <p:sldId id="350" r:id="rId17"/>
  </p:sldIdLst>
  <p:sldSz cx="9144000" cy="5715000" type="screen16x10"/>
  <p:notesSz cx="6858000" cy="9144000"/>
  <p:embeddedFontLst>
    <p:embeddedFont>
      <p:font typeface="Tahoma" pitchFamily="34" charset="0"/>
      <p:regular r:id="rId19"/>
      <p:bold r:id="rId20"/>
    </p:embeddedFont>
    <p:embeddedFont>
      <p:font typeface="Arial Black" pitchFamily="34" charset="0"/>
      <p:bold r:id="rId21"/>
    </p:embeddedFont>
    <p:embeddedFont>
      <p:font typeface=".VnTifani Heavy" pitchFamily="34" charset="0"/>
      <p:regular r:id="rId22"/>
    </p:embeddedFont>
    <p:embeddedFont>
      <p:font typeface=".VnAvant" pitchFamily="34" charset="0"/>
      <p:regular r:id="rId23"/>
      <p:bold r:id="rId24"/>
      <p: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宋体" pitchFamily="2" charset="-122"/>
      <p:regular r:id="rId30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CCFF"/>
    <a:srgbClr val="FF66FF"/>
    <a:srgbClr val="FFFF99"/>
    <a:srgbClr val="0066CC"/>
    <a:srgbClr val="FFCCFF"/>
    <a:srgbClr val="99FF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56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73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6.jpg"/><Relationship Id="rId3" Type="http://schemas.openxmlformats.org/officeDocument/2006/relationships/audio" Target="../media/audio5.wav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11" Type="http://schemas.openxmlformats.org/officeDocument/2006/relationships/image" Target="../media/image22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8.jpe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7.wav"/><Relationship Id="rId18" Type="http://schemas.openxmlformats.org/officeDocument/2006/relationships/image" Target="../media/image29.gif"/><Relationship Id="rId26" Type="http://schemas.openxmlformats.org/officeDocument/2006/relationships/image" Target="../media/image37.gif"/><Relationship Id="rId3" Type="http://schemas.openxmlformats.org/officeDocument/2006/relationships/tags" Target="../tags/tag6.xml"/><Relationship Id="rId21" Type="http://schemas.openxmlformats.org/officeDocument/2006/relationships/image" Target="../media/image32.gif"/><Relationship Id="rId7" Type="http://schemas.openxmlformats.org/officeDocument/2006/relationships/tags" Target="../tags/tag10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6.gif"/><Relationship Id="rId2" Type="http://schemas.openxmlformats.org/officeDocument/2006/relationships/tags" Target="../tags/tag5.xml"/><Relationship Id="rId16" Type="http://schemas.openxmlformats.org/officeDocument/2006/relationships/audio" Target="../media/audio9.wav"/><Relationship Id="rId20" Type="http://schemas.openxmlformats.org/officeDocument/2006/relationships/image" Target="../media/image31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6.wav"/><Relationship Id="rId24" Type="http://schemas.openxmlformats.org/officeDocument/2006/relationships/image" Target="../media/image35.gif"/><Relationship Id="rId5" Type="http://schemas.openxmlformats.org/officeDocument/2006/relationships/tags" Target="../tags/tag8.xml"/><Relationship Id="rId15" Type="http://schemas.openxmlformats.org/officeDocument/2006/relationships/audio" Target="../media/audio8.wav"/><Relationship Id="rId23" Type="http://schemas.openxmlformats.org/officeDocument/2006/relationships/image" Target="../media/image34.gif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30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3.gif"/><Relationship Id="rId27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7.wav"/><Relationship Id="rId18" Type="http://schemas.openxmlformats.org/officeDocument/2006/relationships/image" Target="../media/image29.gif"/><Relationship Id="rId26" Type="http://schemas.openxmlformats.org/officeDocument/2006/relationships/image" Target="../media/image37.gif"/><Relationship Id="rId3" Type="http://schemas.openxmlformats.org/officeDocument/2006/relationships/tags" Target="../tags/tag14.xml"/><Relationship Id="rId21" Type="http://schemas.openxmlformats.org/officeDocument/2006/relationships/image" Target="../media/image32.gif"/><Relationship Id="rId7" Type="http://schemas.openxmlformats.org/officeDocument/2006/relationships/tags" Target="../tags/tag18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6.gif"/><Relationship Id="rId2" Type="http://schemas.openxmlformats.org/officeDocument/2006/relationships/tags" Target="../tags/tag13.xml"/><Relationship Id="rId16" Type="http://schemas.openxmlformats.org/officeDocument/2006/relationships/audio" Target="../media/audio9.wav"/><Relationship Id="rId20" Type="http://schemas.openxmlformats.org/officeDocument/2006/relationships/image" Target="../media/image31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6.wav"/><Relationship Id="rId24" Type="http://schemas.openxmlformats.org/officeDocument/2006/relationships/image" Target="../media/image35.gif"/><Relationship Id="rId5" Type="http://schemas.openxmlformats.org/officeDocument/2006/relationships/tags" Target="../tags/tag16.xml"/><Relationship Id="rId15" Type="http://schemas.openxmlformats.org/officeDocument/2006/relationships/audio" Target="../media/audio8.wav"/><Relationship Id="rId23" Type="http://schemas.openxmlformats.org/officeDocument/2006/relationships/image" Target="../media/image34.gif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30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3.gif"/><Relationship Id="rId27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.wmf"/><Relationship Id="rId5" Type="http://schemas.openxmlformats.org/officeDocument/2006/relationships/image" Target="../media/image40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3.xml"/><Relationship Id="rId7" Type="http://schemas.openxmlformats.org/officeDocument/2006/relationships/image" Target="../media/image1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microsoft.com/office/2007/relationships/hdphoto" Target="../media/hdphoto3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microsoft.com/office/2007/relationships/hdphoto" Target="../media/hdphoto2.wdp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jpg"/><Relationship Id="rId3" Type="http://schemas.openxmlformats.org/officeDocument/2006/relationships/audio" Target="../media/audio5.wav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11" Type="http://schemas.openxmlformats.org/officeDocument/2006/relationships/image" Target="../media/image22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8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g"/><Relationship Id="rId3" Type="http://schemas.openxmlformats.org/officeDocument/2006/relationships/audio" Target="../media/audio5.wav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11" Type="http://schemas.openxmlformats.org/officeDocument/2006/relationships/image" Target="../media/image22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8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g"/><Relationship Id="rId3" Type="http://schemas.openxmlformats.org/officeDocument/2006/relationships/audio" Target="../media/audio5.wav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11" Type="http://schemas.openxmlformats.org/officeDocument/2006/relationships/image" Target="../media/image22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8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42" y="275703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19172" y="569083"/>
            <a:ext cx="210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75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2435425" y="569083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65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6981372" y="569083"/>
            <a:ext cx="183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55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19570" y="569083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55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2832138" y="1934827"/>
            <a:ext cx="1277068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-7254" y="4966914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18" name="Rectangle 17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hãy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biết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khối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lập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phương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trong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hình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3"/>
          <a:stretch/>
        </p:blipFill>
        <p:spPr>
          <a:xfrm>
            <a:off x="3299030" y="3470500"/>
            <a:ext cx="2205300" cy="152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3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12309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288" y="143330"/>
            <a:ext cx="428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553" y="685267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9067" y="125552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9457" y="126278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41,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0819" y="125553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42,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0237" y="126279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43,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5141" y="125554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44,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5531" y="126280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45,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1407" y="125554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46,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31797" y="126280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7673" y="125555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48,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3549" y="126281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49,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69425" y="125555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4299" y="2042329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1813" y="261259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62203" y="261985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51,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93565" y="261259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52,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82983" y="261985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53,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7887" y="261260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54,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18277" y="261986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55,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64153" y="261260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56,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24543" y="261986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57,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70419" y="261261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58,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16295" y="261987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59,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62171" y="261262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2531" y="3326821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80045" y="389708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40435" y="390434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61,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71797" y="389708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62,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61215" y="390434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63,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36119" y="389709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64,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96509" y="390435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65,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42385" y="389710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66,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02775" y="390436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67,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48651" y="389710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68,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94527" y="390436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69,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40403" y="389711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9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287" y="143330"/>
            <a:ext cx="828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thiếu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6" y="687351"/>
            <a:ext cx="8868228" cy="25057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46367" y="114663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43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8244" y="114663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44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2461" y="114830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46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35500" y="116003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48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03636" y="116003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8414" y="176746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51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11819" y="177584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53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45064" y="178198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55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76768" y="179036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57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47613" y="179874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58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91142" y="181867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1296" y="239021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62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47763" y="241172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64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52461" y="241172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66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26037" y="239738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54717" y="241172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70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4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0" b="17284"/>
          <a:stretch/>
        </p:blipFill>
        <p:spPr>
          <a:xfrm>
            <a:off x="1804683" y="0"/>
            <a:ext cx="5757262" cy="5729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7620" y="3236686"/>
            <a:ext cx="24913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3:</a:t>
            </a:r>
            <a:endParaRPr lang="en-US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0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574222" y="76578"/>
            <a:ext cx="2865664" cy="5040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a 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48998" y="989519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dâu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tây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28593" y="4644806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54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134965" y="4644806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C. 45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86425" y="3812578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47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87576" y="3813549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A. 50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7569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393" y="1663209"/>
            <a:ext cx="6820287" cy="150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1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3913414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574222" y="76578"/>
            <a:ext cx="2865664" cy="5040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4996080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C. 44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4100680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34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144940" y="4100680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A. 48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629502" y="4961177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50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7569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932277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1978026" y="960491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ngọc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44" y="1541859"/>
            <a:ext cx="4476312" cy="229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3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86" y="0"/>
            <a:ext cx="9180285" cy="5715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1878" y="2046499"/>
            <a:ext cx="6618515" cy="2873829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44</a:t>
            </a:r>
            <a:endParaRPr lang="en-US" sz="4000" b="1" dirty="0" smtClean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CÁC SỐ CÓ HAI CHỮ SỐ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(TỪ 41 ĐẾN 70)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5488" y="101598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41452"/>
            <a:ext cx="8449068" cy="403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81195" y="1476957"/>
            <a:ext cx="5172976" cy="2558716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Arial" pitchFamily="34" charset="0"/>
                <a:cs typeface="Arial" pitchFamily="34" charset="0"/>
              </a:rPr>
              <a:t>Sau khi quan sát tranh, em hãy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 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cặp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hoặc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Chia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sẻ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trước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lớp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60" y="1660565"/>
            <a:ext cx="3607182" cy="209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286" y="1789113"/>
            <a:ext cx="553561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31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597360"/>
            <a:ext cx="2448272" cy="1800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2857500"/>
            <a:ext cx="3419872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2813288"/>
            <a:ext cx="3308323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4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119518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2778982"/>
            <a:ext cx="2560241" cy="2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7" y="-188631"/>
            <a:ext cx="804703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8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</a:rPr>
              <a:t>C. 40</a:t>
            </a:r>
            <a:endParaRPr lang="es-ES" sz="24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872642" y="620419"/>
            <a:ext cx="224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.VnAvant" pitchFamily="34" charset="0"/>
              </a:rPr>
              <a:t>D. 46</a:t>
            </a:r>
            <a:endParaRPr lang="es-E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.VnAvant" pitchFamily="34" charset="0"/>
              </a:rPr>
              <a:t>B. 36</a:t>
            </a:r>
            <a:endParaRPr lang="es-E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2285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.VnAvant" pitchFamily="34" charset="0"/>
              </a:rPr>
              <a:t>A. 30</a:t>
            </a:r>
            <a:endParaRPr lang="es-E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hãy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biết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khối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lập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phương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trong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hình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3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55"/>
          <a:stretch/>
        </p:blipFill>
        <p:spPr>
          <a:xfrm>
            <a:off x="3824746" y="3516968"/>
            <a:ext cx="1618107" cy="1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6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8" y="2772834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44355" y="564801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31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89348" y="57687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51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14026" y="576877"/>
            <a:ext cx="183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41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834990" y="576877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21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762003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20" name="Rectangle 19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hãy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biết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khối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lập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phương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trong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hình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2"/>
          <a:stretch/>
        </p:blipFill>
        <p:spPr>
          <a:xfrm>
            <a:off x="3488583" y="3503136"/>
            <a:ext cx="2360673" cy="150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35642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28" y="2770571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170544" y="576877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34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4513944" y="57687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54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09373" y="576877"/>
            <a:ext cx="2059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A. 44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849504" y="576877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64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5083850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18" name="Rectangle 17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hãy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biết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khối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lập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phương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trong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hình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" b="27091"/>
          <a:stretch/>
        </p:blipFill>
        <p:spPr>
          <a:xfrm>
            <a:off x="3691781" y="3483509"/>
            <a:ext cx="1891530" cy="15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4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2764</TotalTime>
  <Words>468</Words>
  <Application>Microsoft Office PowerPoint</Application>
  <PresentationFormat>On-screen Show (16:10)</PresentationFormat>
  <Paragraphs>134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Times New Roman</vt:lpstr>
      <vt:lpstr>Tahoma</vt:lpstr>
      <vt:lpstr>Arial Black</vt:lpstr>
      <vt:lpstr>.VnTifani Heavy</vt:lpstr>
      <vt:lpstr>.VnAvant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239</cp:revision>
  <dcterms:created xsi:type="dcterms:W3CDTF">2020-02-10T09:35:50Z</dcterms:created>
  <dcterms:modified xsi:type="dcterms:W3CDTF">2020-09-26T01:10:17Z</dcterms:modified>
</cp:coreProperties>
</file>