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3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C99E-18DE-411A-AA88-BAA09A2F0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754C-57B0-427C-A846-D612A156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6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0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9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0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2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4DF1-C321-4782-8C3B-AE79770409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314C-16A2-4714-9D3E-4CCA93A67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2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83F75B-8211-4DC6-86A4-0866F0431E3E}"/>
              </a:ext>
            </a:extLst>
          </p:cNvPr>
          <p:cNvGrpSpPr/>
          <p:nvPr/>
        </p:nvGrpSpPr>
        <p:grpSpPr>
          <a:xfrm>
            <a:off x="4337050" y="3588978"/>
            <a:ext cx="3517900" cy="535920"/>
            <a:chOff x="4235449" y="4715787"/>
            <a:chExt cx="3517900" cy="535920"/>
          </a:xfrm>
        </p:grpSpPr>
        <p:sp>
          <p:nvSpPr>
            <p:cNvPr id="9" name="矩形: 圆角 1555">
              <a:extLst>
                <a:ext uri="{FF2B5EF4-FFF2-40B4-BE49-F238E27FC236}">
                  <a16:creationId xmlns:a16="http://schemas.microsoft.com/office/drawing/2014/main" id="{EDE28C90-B606-4343-AFC3-D21F49353FFD}"/>
                </a:ext>
              </a:extLst>
            </p:cNvPr>
            <p:cNvSpPr/>
            <p:nvPr/>
          </p:nvSpPr>
          <p:spPr>
            <a:xfrm>
              <a:off x="4235449" y="4715787"/>
              <a:ext cx="3517900" cy="535920"/>
            </a:xfrm>
            <a:prstGeom prst="roundRect">
              <a:avLst>
                <a:gd name="adj" fmla="val 50000"/>
              </a:avLst>
            </a:prstGeom>
            <a:solidFill>
              <a:srgbClr val="FFB19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8D51AEC-2DD0-4241-88FD-F99A9F505C26}"/>
                </a:ext>
              </a:extLst>
            </p:cNvPr>
            <p:cNvSpPr txBox="1"/>
            <p:nvPr/>
          </p:nvSpPr>
          <p:spPr>
            <a:xfrm>
              <a:off x="4891439" y="4715787"/>
              <a:ext cx="22059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inpin heiti" charset="-122"/>
                  <a:cs typeface="+mn-cs"/>
                </a:rPr>
                <a:t>MÔN: TOÁN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endParaRPr>
            </a:p>
          </p:txBody>
        </p:sp>
      </p:grpSp>
      <p:pic>
        <p:nvPicPr>
          <p:cNvPr id="10" name="图片 9" descr="e6a655ed09bc757151afabca7ab85c5c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946115-8F1F-43B6-AFB0-59AF5EFD0FD3}"/>
              </a:ext>
            </a:extLst>
          </p:cNvPr>
          <p:cNvSpPr txBox="1"/>
          <p:nvPr/>
        </p:nvSpPr>
        <p:spPr>
          <a:xfrm>
            <a:off x="1577009" y="1816651"/>
            <a:ext cx="9357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HỌC!</a:t>
            </a:r>
          </a:p>
        </p:txBody>
      </p:sp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12080383" cy="6858000"/>
            <a:chOff x="0" y="0"/>
            <a:chExt cx="5760" cy="4320"/>
          </a:xfrm>
        </p:grpSpPr>
        <p:pic>
          <p:nvPicPr>
            <p:cNvPr id="923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7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937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0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1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2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3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4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5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6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7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8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89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0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1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2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3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4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5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6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7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8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99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0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1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2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3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4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5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6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7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8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09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0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1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2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3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4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5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6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7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8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19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0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1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2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3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4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5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6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7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8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29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0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1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2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3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4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5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6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7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8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39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0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1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2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3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4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5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6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7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8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49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0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1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2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3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4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5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6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7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8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59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0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1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2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3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4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5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6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7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8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69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0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1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2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3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4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5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6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7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8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79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0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1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2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3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4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5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6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7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8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89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0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1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2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3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4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5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6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7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8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99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0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1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2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3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4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5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6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7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8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09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0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1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2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3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4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5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6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7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18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238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9239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0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1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2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3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4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5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6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7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8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9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0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1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2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3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4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5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6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7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8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9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0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1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2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3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4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5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6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7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8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9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0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1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2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3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4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5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6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7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8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79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0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1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2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3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4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5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6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7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8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9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0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1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2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3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4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5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6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7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8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9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0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1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2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3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4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5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6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7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8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09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0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1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2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3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4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5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6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7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8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9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0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1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2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3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4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5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6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7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8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29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0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1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2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3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4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5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6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7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8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39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0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1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2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3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4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5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6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7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8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49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0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1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2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3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4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5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6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7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8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59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0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1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2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3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4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5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6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7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8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69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0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1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2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3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4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5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6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7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78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491" name="AutoShape 299"/>
          <p:cNvSpPr>
            <a:spLocks noChangeArrowheads="1"/>
          </p:cNvSpPr>
          <p:nvPr/>
        </p:nvSpPr>
        <p:spPr bwMode="auto">
          <a:xfrm>
            <a:off x="723900" y="870453"/>
            <a:ext cx="2057400" cy="990600"/>
          </a:xfrm>
          <a:custGeom>
            <a:avLst/>
            <a:gdLst>
              <a:gd name="T0" fmla="*/ 2147483647 w 21600"/>
              <a:gd name="T1" fmla="*/ 1041735506 h 21600"/>
              <a:gd name="T2" fmla="*/ 2147483647 w 21600"/>
              <a:gd name="T3" fmla="*/ 2083471057 h 21600"/>
              <a:gd name="T4" fmla="*/ 0 w 21600"/>
              <a:gd name="T5" fmla="*/ 1041735506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739" y="5400"/>
                </a:lnTo>
                <a:lnTo>
                  <a:pt x="8100" y="5400"/>
                </a:lnTo>
                <a:lnTo>
                  <a:pt x="10800" y="0"/>
                </a:lnTo>
                <a:lnTo>
                  <a:pt x="13500" y="5400"/>
                </a:lnTo>
                <a:lnTo>
                  <a:pt x="11861" y="5400"/>
                </a:lnTo>
                <a:lnTo>
                  <a:pt x="16200" y="5400"/>
                </a:lnTo>
                <a:lnTo>
                  <a:pt x="16200" y="9739"/>
                </a:lnTo>
                <a:lnTo>
                  <a:pt x="16200" y="8100"/>
                </a:lnTo>
                <a:lnTo>
                  <a:pt x="21600" y="10800"/>
                </a:lnTo>
                <a:lnTo>
                  <a:pt x="16200" y="13500"/>
                </a:lnTo>
                <a:lnTo>
                  <a:pt x="16200" y="11861"/>
                </a:lnTo>
                <a:lnTo>
                  <a:pt x="16200" y="16200"/>
                </a:lnTo>
                <a:lnTo>
                  <a:pt x="11861" y="16200"/>
                </a:lnTo>
                <a:lnTo>
                  <a:pt x="13500" y="16200"/>
                </a:lnTo>
                <a:lnTo>
                  <a:pt x="10800" y="21600"/>
                </a:lnTo>
                <a:lnTo>
                  <a:pt x="8100" y="16200"/>
                </a:lnTo>
                <a:lnTo>
                  <a:pt x="9739" y="16200"/>
                </a:lnTo>
                <a:lnTo>
                  <a:pt x="5400" y="16200"/>
                </a:lnTo>
                <a:lnTo>
                  <a:pt x="5400" y="11861"/>
                </a:lnTo>
                <a:lnTo>
                  <a:pt x="5400" y="13500"/>
                </a:lnTo>
                <a:lnTo>
                  <a:pt x="0" y="10800"/>
                </a:lnTo>
                <a:lnTo>
                  <a:pt x="5400" y="8100"/>
                </a:lnTo>
                <a:lnTo>
                  <a:pt x="5400" y="9739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2" name="Text Box 300"/>
          <p:cNvSpPr txBox="1">
            <a:spLocks noChangeArrowheads="1"/>
          </p:cNvSpPr>
          <p:nvPr/>
        </p:nvSpPr>
        <p:spPr bwMode="auto">
          <a:xfrm>
            <a:off x="995967" y="988173"/>
            <a:ext cx="1447800" cy="66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cs typeface="Times New Roman" pitchFamily="18" charset="0"/>
              </a:rPr>
              <a:t> 2</a:t>
            </a:r>
            <a:r>
              <a:rPr lang="en-US" sz="3200" b="1" dirty="0">
                <a:cs typeface="Times New Roman" pitchFamily="18" charset="0"/>
              </a:rPr>
              <a:t>:</a:t>
            </a:r>
            <a:r>
              <a:rPr lang="en-US" sz="3600" b="1" dirty="0">
                <a:cs typeface="Times New Roman" pitchFamily="18" charset="0"/>
              </a:rPr>
              <a:t> </a:t>
            </a:r>
          </a:p>
        </p:txBody>
      </p:sp>
      <p:sp>
        <p:nvSpPr>
          <p:cNvPr id="8493" name="Text Box 301"/>
          <p:cNvSpPr txBox="1">
            <a:spLocks noChangeArrowheads="1"/>
          </p:cNvSpPr>
          <p:nvPr/>
        </p:nvSpPr>
        <p:spPr bwMode="auto">
          <a:xfrm>
            <a:off x="2939067" y="881221"/>
            <a:ext cx="84448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4000" b="1" dirty="0">
                <a:cs typeface="Times New Roman" pitchFamily="18" charset="0"/>
              </a:rPr>
              <a:t>Có 24 </a:t>
            </a:r>
            <a:r>
              <a:rPr lang="en-US" sz="4000" b="1" dirty="0" err="1">
                <a:cs typeface="Times New Roman" pitchFamily="18" charset="0"/>
              </a:rPr>
              <a:t>học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sinh</a:t>
            </a:r>
            <a:r>
              <a:rPr lang="en-US" sz="4000" b="1" dirty="0">
                <a:cs typeface="Times New Roman" pitchFamily="18" charset="0"/>
              </a:rPr>
              <a:t> chia </a:t>
            </a:r>
            <a:r>
              <a:rPr lang="en-US" sz="4000" b="1" dirty="0" err="1">
                <a:cs typeface="Times New Roman" pitchFamily="18" charset="0"/>
              </a:rPr>
              <a:t>đều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thành</a:t>
            </a:r>
            <a:r>
              <a:rPr lang="en-US" sz="4000" b="1" dirty="0">
                <a:cs typeface="Times New Roman" pitchFamily="18" charset="0"/>
              </a:rPr>
              <a:t> 3 </a:t>
            </a:r>
            <a:r>
              <a:rPr lang="en-US" sz="4000" b="1" dirty="0" err="1">
                <a:cs typeface="Times New Roman" pitchFamily="18" charset="0"/>
              </a:rPr>
              <a:t>tô</a:t>
            </a:r>
            <a:r>
              <a:rPr lang="en-US" sz="4000" b="1" dirty="0">
                <a:cs typeface="Times New Roman" pitchFamily="18" charset="0"/>
              </a:rPr>
              <a:t>̉. </a:t>
            </a:r>
            <a:r>
              <a:rPr lang="en-US" sz="4000" b="1" dirty="0" err="1">
                <a:cs typeface="Times New Roman" pitchFamily="18" charset="0"/>
              </a:rPr>
              <a:t>Hỏi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mỗi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tô</a:t>
            </a:r>
            <a:r>
              <a:rPr lang="en-US" sz="4000" b="1" dirty="0">
                <a:cs typeface="Times New Roman" pitchFamily="18" charset="0"/>
              </a:rPr>
              <a:t>̉ có </a:t>
            </a:r>
            <a:r>
              <a:rPr lang="en-US" sz="4000" b="1" dirty="0" err="1">
                <a:cs typeface="Times New Roman" pitchFamily="18" charset="0"/>
              </a:rPr>
              <a:t>mấy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học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sinh</a:t>
            </a:r>
            <a:r>
              <a:rPr lang="en-US" sz="4000" b="1" dirty="0">
                <a:cs typeface="Times New Roman" pitchFamily="18" charset="0"/>
              </a:rPr>
              <a:t>?</a:t>
            </a:r>
          </a:p>
        </p:txBody>
      </p:sp>
      <p:sp>
        <p:nvSpPr>
          <p:cNvPr id="8494" name="Text Box 302"/>
          <p:cNvSpPr txBox="1">
            <a:spLocks noChangeArrowheads="1"/>
          </p:cNvSpPr>
          <p:nvPr/>
        </p:nvSpPr>
        <p:spPr bwMode="auto">
          <a:xfrm>
            <a:off x="1879679" y="2488154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21AB"/>
                </a:solidFill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6621AB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21AB"/>
                </a:solidFill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rgbClr val="6621AB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8495" name="Text Box 303"/>
          <p:cNvSpPr txBox="1">
            <a:spLocks noChangeArrowheads="1"/>
          </p:cNvSpPr>
          <p:nvPr/>
        </p:nvSpPr>
        <p:spPr bwMode="auto">
          <a:xfrm>
            <a:off x="1131787" y="3169212"/>
            <a:ext cx="40386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3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̉ : 24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̉ : …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8497" name="Text Box 305"/>
          <p:cNvSpPr txBox="1">
            <a:spLocks noChangeArrowheads="1"/>
          </p:cNvSpPr>
          <p:nvPr/>
        </p:nvSpPr>
        <p:spPr bwMode="auto">
          <a:xfrm>
            <a:off x="7491648" y="2285607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21AB"/>
                </a:solidFill>
                <a:cs typeface="Times New Roman" pitchFamily="18" charset="0"/>
              </a:rPr>
              <a:t>Bài</a:t>
            </a:r>
            <a:r>
              <a:rPr lang="en-US" sz="3200" b="1" u="sng" dirty="0">
                <a:solidFill>
                  <a:srgbClr val="6621AB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21AB"/>
                </a:solidFill>
                <a:cs typeface="Times New Roman" pitchFamily="18" charset="0"/>
              </a:rPr>
              <a:t>giải</a:t>
            </a:r>
            <a:endParaRPr lang="en-US" sz="3200" b="1" u="sng" dirty="0">
              <a:solidFill>
                <a:srgbClr val="6621AB"/>
              </a:solidFill>
              <a:cs typeface="Times New Roman" pitchFamily="18" charset="0"/>
            </a:endParaRPr>
          </a:p>
        </p:txBody>
      </p:sp>
      <p:sp>
        <p:nvSpPr>
          <p:cNvPr id="8498" name="Text Box 306"/>
          <p:cNvSpPr txBox="1">
            <a:spLocks noChangeArrowheads="1"/>
          </p:cNvSpPr>
          <p:nvPr/>
        </p:nvSpPr>
        <p:spPr bwMode="auto">
          <a:xfrm>
            <a:off x="5808336" y="2858058"/>
            <a:ext cx="57385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mỗi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̉ có là: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    24 : 3 = 8 (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	        </a:t>
            </a:r>
            <a:r>
              <a:rPr lang="en-US" sz="3600" b="1" u="sng" dirty="0" err="1">
                <a:solidFill>
                  <a:srgbClr val="0000FF"/>
                </a:solidFill>
                <a:cs typeface="Times New Roman" pitchFamily="18" charset="0"/>
              </a:rPr>
              <a:t>Đáp</a:t>
            </a:r>
            <a:r>
              <a:rPr lang="en-US" sz="3600" b="1" u="sng" dirty="0">
                <a:solidFill>
                  <a:srgbClr val="0000FF"/>
                </a:solidFill>
                <a:cs typeface="Times New Roman" pitchFamily="18" charset="0"/>
              </a:rPr>
              <a:t> số: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8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sinh</a:t>
            </a:r>
          </a:p>
        </p:txBody>
      </p:sp>
      <p:sp>
        <p:nvSpPr>
          <p:cNvPr id="8501" name="Line 309"/>
          <p:cNvSpPr>
            <a:spLocks noChangeShapeType="1"/>
          </p:cNvSpPr>
          <p:nvPr/>
        </p:nvSpPr>
        <p:spPr bwMode="auto">
          <a:xfrm>
            <a:off x="5307169" y="2512126"/>
            <a:ext cx="0" cy="2637609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1" grpId="0" animBg="1"/>
      <p:bldP spid="8492" grpId="0"/>
      <p:bldP spid="8493" grpId="0"/>
      <p:bldP spid="8494" grpId="0"/>
      <p:bldP spid="8495" grpId="0" uiExpand="1" build="p" bldLvl="5"/>
      <p:bldP spid="8497" grpId="0"/>
      <p:bldP spid="8498" grpId="0"/>
      <p:bldP spid="85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462" y="1068946"/>
            <a:ext cx="4391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89442"/>
              </p:ext>
            </p:extLst>
          </p:nvPr>
        </p:nvGraphicFramePr>
        <p:xfrm>
          <a:off x="1781578" y="2601533"/>
          <a:ext cx="8628843" cy="3239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2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796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6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6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19730" y="4765183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1034" y="4792619"/>
            <a:ext cx="59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3136" y="4792619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5034" y="4792620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71906" y="4797379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0193" y="4792620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921" y="4792619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2112" y="4792619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50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4E29C-DB4D-4300-8829-44A4CA18E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89" y="203806"/>
            <a:ext cx="58113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GB" altLang="vi-VN" sz="4400" u="sng" dirty="0">
                <a:latin typeface="Times New Roman" pitchFamily="18" charset="0"/>
                <a:cs typeface="Times New Roman" panose="02020603050405020304" pitchFamily="18" charset="0"/>
              </a:rPr>
              <a:t>KHỞI ĐỘNG: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41796-4029-4BC3-B82A-B148A90F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5194"/>
            <a:ext cx="100485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GB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Gọi tên các thành phần trong phép chia sau</a:t>
            </a:r>
          </a:p>
          <a:p>
            <a:pPr algn="ctr" eaLnBrk="1" hangingPunct="1"/>
            <a:r>
              <a:rPr lang="en-GB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:   2   =   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F87DDA-08A2-4252-A370-C272407468DF}"/>
              </a:ext>
            </a:extLst>
          </p:cNvPr>
          <p:cNvCxnSpPr/>
          <p:nvPr/>
        </p:nvCxnSpPr>
        <p:spPr>
          <a:xfrm flipH="1">
            <a:off x="2715115" y="2743201"/>
            <a:ext cx="1008062" cy="652462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6E62FA0-3D07-446D-842D-2711B6CA0804}"/>
              </a:ext>
            </a:extLst>
          </p:cNvPr>
          <p:cNvSpPr/>
          <p:nvPr/>
        </p:nvSpPr>
        <p:spPr>
          <a:xfrm>
            <a:off x="1748402" y="3395663"/>
            <a:ext cx="1933426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D630D6-C976-4539-87C3-20532017138A}"/>
              </a:ext>
            </a:extLst>
          </p:cNvPr>
          <p:cNvSpPr/>
          <p:nvPr/>
        </p:nvSpPr>
        <p:spPr>
          <a:xfrm>
            <a:off x="4142845" y="3392579"/>
            <a:ext cx="1614785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1A831-10C2-4F0D-9550-5ED0CB528135}"/>
              </a:ext>
            </a:extLst>
          </p:cNvPr>
          <p:cNvSpPr/>
          <p:nvPr/>
        </p:nvSpPr>
        <p:spPr>
          <a:xfrm>
            <a:off x="5928579" y="3392579"/>
            <a:ext cx="1614785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D26E4C-1B66-45B6-8D6B-0855596362D7}"/>
              </a:ext>
            </a:extLst>
          </p:cNvPr>
          <p:cNvCxnSpPr>
            <a:cxnSpLocks/>
          </p:cNvCxnSpPr>
          <p:nvPr/>
        </p:nvCxnSpPr>
        <p:spPr>
          <a:xfrm>
            <a:off x="4995873" y="2782888"/>
            <a:ext cx="0" cy="612775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F07503-001B-4043-9276-7D4033A7E94B}"/>
              </a:ext>
            </a:extLst>
          </p:cNvPr>
          <p:cNvCxnSpPr>
            <a:cxnSpLocks/>
          </p:cNvCxnSpPr>
          <p:nvPr/>
        </p:nvCxnSpPr>
        <p:spPr>
          <a:xfrm>
            <a:off x="6274954" y="2685639"/>
            <a:ext cx="110934" cy="731547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30C5123-2778-453D-8DD7-B263E18E37A0}"/>
              </a:ext>
            </a:extLst>
          </p:cNvPr>
          <p:cNvSpPr/>
          <p:nvPr/>
        </p:nvSpPr>
        <p:spPr>
          <a:xfrm>
            <a:off x="3388674" y="2263956"/>
            <a:ext cx="2088821" cy="612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D4DF03-EE60-45DC-9C23-9E29F14C9C20}"/>
              </a:ext>
            </a:extLst>
          </p:cNvPr>
          <p:cNvCxnSpPr>
            <a:cxnSpLocks/>
          </p:cNvCxnSpPr>
          <p:nvPr/>
        </p:nvCxnSpPr>
        <p:spPr>
          <a:xfrm>
            <a:off x="4991587" y="2699446"/>
            <a:ext cx="1283367" cy="696217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D9F27B-A1CC-48AF-95AC-C90B10BEA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70" y="48387"/>
            <a:ext cx="58568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GB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53BAAAF-4329-4E3A-9922-7956DD2B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265" y="777011"/>
            <a:ext cx="269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1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B6A1BFC-3C90-42DC-9203-9D307CBC4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265" y="1292948"/>
            <a:ext cx="2686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2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2A76946-7DDE-4866-BA45-6943E2A46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265" y="1780311"/>
            <a:ext cx="2686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3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2792A08-7373-44B2-AC43-61F465AA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265" y="2301011"/>
            <a:ext cx="2686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4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E0EE0BF-ADD9-488E-A9B8-672EE84A9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265" y="2785198"/>
            <a:ext cx="269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5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8B2EF896-5403-421F-A0AE-8B09B9CB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853" y="3291611"/>
            <a:ext cx="267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6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1B40DFE-9CDE-4F47-B579-A0FBA4B96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140" y="3788498"/>
            <a:ext cx="2655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7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E396BDD-E0BA-4042-85E8-5049E09A3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553" y="4285386"/>
            <a:ext cx="26939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8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78D6A81-9D44-4331-93E9-825EE369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140" y="4777511"/>
            <a:ext cx="2655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 9 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8FD3959-8449-425D-A933-BCD3F202F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140" y="5291861"/>
            <a:ext cx="269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10 =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584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ACDE3-3582-4905-B9E7-2C9F201A5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49" y="1509422"/>
            <a:ext cx="63881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BẢNG CHIA 3</a:t>
            </a:r>
          </a:p>
        </p:txBody>
      </p:sp>
    </p:spTree>
    <p:extLst>
      <p:ext uri="{BB962C8B-B14F-4D97-AF65-F5344CB8AC3E}">
        <p14:creationId xmlns:p14="http://schemas.microsoft.com/office/powerpoint/2010/main" val="7231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9436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0E7BE-E26F-482D-AE6D-4A9FFD89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144" y="552450"/>
            <a:ext cx="4633913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Dựa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vào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bảng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3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để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lập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bảng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chia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DD77C0-CA5B-4062-A2BA-B780BBD5C636}"/>
              </a:ext>
            </a:extLst>
          </p:cNvPr>
          <p:cNvGrpSpPr>
            <a:grpSpLocks/>
          </p:cNvGrpSpPr>
          <p:nvPr/>
        </p:nvGrpSpPr>
        <p:grpSpPr bwMode="auto">
          <a:xfrm>
            <a:off x="2099569" y="1997075"/>
            <a:ext cx="609600" cy="1871663"/>
            <a:chOff x="304800" y="1281823"/>
            <a:chExt cx="609600" cy="1872208"/>
          </a:xfrm>
        </p:grpSpPr>
        <p:sp>
          <p:nvSpPr>
            <p:cNvPr id="4" name="Rectangle 36">
              <a:extLst>
                <a:ext uri="{FF2B5EF4-FFF2-40B4-BE49-F238E27FC236}">
                  <a16:creationId xmlns:a16="http://schemas.microsoft.com/office/drawing/2014/main" id="{F0E1323F-FD5A-4046-92DF-1F6ADBB0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E5F59E12-D155-409E-9B31-7D3D28AD4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FE3C4353-1C5A-4979-9A4B-F77B01FF4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DAFB06BF-ED5F-4B28-B87C-AA3F8640B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361493-DC40-49BF-B809-9286BD597972}"/>
              </a:ext>
            </a:extLst>
          </p:cNvPr>
          <p:cNvGrpSpPr>
            <a:grpSpLocks/>
          </p:cNvGrpSpPr>
          <p:nvPr/>
        </p:nvGrpSpPr>
        <p:grpSpPr bwMode="auto">
          <a:xfrm>
            <a:off x="3191769" y="1997075"/>
            <a:ext cx="609600" cy="1871663"/>
            <a:chOff x="304800" y="1281823"/>
            <a:chExt cx="609600" cy="1872208"/>
          </a:xfrm>
        </p:grpSpPr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67651D16-46A7-46B3-9355-E319C4FAB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37">
              <a:extLst>
                <a:ext uri="{FF2B5EF4-FFF2-40B4-BE49-F238E27FC236}">
                  <a16:creationId xmlns:a16="http://schemas.microsoft.com/office/drawing/2014/main" id="{BCBE4928-04BA-4DB4-B2A1-8309D1140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38">
              <a:extLst>
                <a:ext uri="{FF2B5EF4-FFF2-40B4-BE49-F238E27FC236}">
                  <a16:creationId xmlns:a16="http://schemas.microsoft.com/office/drawing/2014/main" id="{97F1C0E4-47CB-486E-BC45-88632C23B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D52DF97C-E00A-4DAE-9449-151296C2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99038C-8EDF-46F4-A29F-CEC584B88956}"/>
              </a:ext>
            </a:extLst>
          </p:cNvPr>
          <p:cNvGrpSpPr>
            <a:grpSpLocks/>
          </p:cNvGrpSpPr>
          <p:nvPr/>
        </p:nvGrpSpPr>
        <p:grpSpPr bwMode="auto">
          <a:xfrm>
            <a:off x="4272857" y="1989138"/>
            <a:ext cx="609600" cy="1871662"/>
            <a:chOff x="304800" y="1281823"/>
            <a:chExt cx="609600" cy="1872208"/>
          </a:xfrm>
        </p:grpSpPr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7CE13B60-59D4-4509-89E7-7234FF36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76F951B8-E1AB-4FA0-9590-203AD52A9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38">
              <a:extLst>
                <a:ext uri="{FF2B5EF4-FFF2-40B4-BE49-F238E27FC236}">
                  <a16:creationId xmlns:a16="http://schemas.microsoft.com/office/drawing/2014/main" id="{5FABC773-8170-45B8-A1F1-CAE2B97E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38">
              <a:extLst>
                <a:ext uri="{FF2B5EF4-FFF2-40B4-BE49-F238E27FC236}">
                  <a16:creationId xmlns:a16="http://schemas.microsoft.com/office/drawing/2014/main" id="{A9F6D2A6-4D7F-42FC-B315-54BFE27B7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DA048A-3CC9-400B-B794-FAF0E2A8B626}"/>
              </a:ext>
            </a:extLst>
          </p:cNvPr>
          <p:cNvGrpSpPr>
            <a:grpSpLocks/>
          </p:cNvGrpSpPr>
          <p:nvPr/>
        </p:nvGrpSpPr>
        <p:grpSpPr bwMode="auto">
          <a:xfrm>
            <a:off x="5372994" y="2001838"/>
            <a:ext cx="609600" cy="1871662"/>
            <a:chOff x="304800" y="1281823"/>
            <a:chExt cx="609600" cy="1872208"/>
          </a:xfrm>
        </p:grpSpPr>
        <p:sp>
          <p:nvSpPr>
            <p:cNvPr id="19" name="Rectangle 36">
              <a:extLst>
                <a:ext uri="{FF2B5EF4-FFF2-40B4-BE49-F238E27FC236}">
                  <a16:creationId xmlns:a16="http://schemas.microsoft.com/office/drawing/2014/main" id="{4E94A599-D654-4DCE-8C8A-5CAED1CFA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37">
              <a:extLst>
                <a:ext uri="{FF2B5EF4-FFF2-40B4-BE49-F238E27FC236}">
                  <a16:creationId xmlns:a16="http://schemas.microsoft.com/office/drawing/2014/main" id="{FED09ADF-A792-4ACE-B94B-6AD8F8D7B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38">
              <a:extLst>
                <a:ext uri="{FF2B5EF4-FFF2-40B4-BE49-F238E27FC236}">
                  <a16:creationId xmlns:a16="http://schemas.microsoft.com/office/drawing/2014/main" id="{CF3D5601-575D-4DC5-90B9-A770B0C88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38">
              <a:extLst>
                <a:ext uri="{FF2B5EF4-FFF2-40B4-BE49-F238E27FC236}">
                  <a16:creationId xmlns:a16="http://schemas.microsoft.com/office/drawing/2014/main" id="{216DA893-D36F-42D5-806E-0CC8100F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F67A47-88C6-4049-969A-32BA5CC16544}"/>
              </a:ext>
            </a:extLst>
          </p:cNvPr>
          <p:cNvCxnSpPr/>
          <p:nvPr/>
        </p:nvCxnSpPr>
        <p:spPr>
          <a:xfrm>
            <a:off x="6775550" y="548680"/>
            <a:ext cx="0" cy="57606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 Box 5">
            <a:extLst>
              <a:ext uri="{FF2B5EF4-FFF2-40B4-BE49-F238E27FC236}">
                <a16:creationId xmlns:a16="http://schemas.microsoft.com/office/drawing/2014/main" id="{8DCFEEA1-00DA-41B1-A5AA-5EC2F9A5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394" y="550863"/>
            <a:ext cx="2695575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9C5B1B78-75AA-4379-ADD7-EFF23630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394" y="1131888"/>
            <a:ext cx="268605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6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DB054E56-A012-4F94-9A0E-699AE0B6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394" y="1708150"/>
            <a:ext cx="268605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9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B6538817-D8F3-4FE0-BA0B-472CF458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394" y="2278063"/>
            <a:ext cx="29495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12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0E6B315C-4141-49D7-87F6-F3FB6C59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394" y="2854325"/>
            <a:ext cx="29495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15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C16CFCF1-0B57-4C13-B584-B5E0045DE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982" y="3435350"/>
            <a:ext cx="285591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18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B87A949B-3012-45BB-B94A-3BAA005C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269" y="4006850"/>
            <a:ext cx="28416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21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7DE68BD1-2445-4F12-81FA-1104CF90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682" y="4583113"/>
            <a:ext cx="2935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24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4644CCF0-38CC-4C77-A12B-8A3994AB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269" y="5164138"/>
            <a:ext cx="28416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27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32B93ABD-9805-4C57-9146-2CF47B96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269" y="5735638"/>
            <a:ext cx="29337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30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EA4EA89F-5A64-48BE-8253-7B50ABBB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53" y="4165122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565D9D82-C7F4-454D-A8D0-7879B8EFF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45" y="4165122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2D8462DD-93BC-45E9-9DCE-340D544FB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237" y="4165122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FBE5B2C8-6647-4BA0-B1DE-439764484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17" y="4150353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E59FDA2A-F825-4791-A807-C2C4B9B5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908" y="4165122"/>
            <a:ext cx="7885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487BB079-D4FC-480D-9B3D-5A75EF76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234" y="4163849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8A47E127-476C-47DF-A905-2F404CE2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8" y="4163849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1080A5D6-8003-445D-88DC-041301B6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89" y="4163849"/>
            <a:ext cx="7885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484D59F-1320-4717-8D9C-3E735D51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066" y="5081336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54A71359-0A42-4233-B1B7-40E4832F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17" y="5081336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9B96BE62-46B9-4412-8392-F9002D1E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282" y="5072331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967754" y="4871735"/>
            <a:ext cx="2553286" cy="357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709169" y="4871735"/>
            <a:ext cx="1412070" cy="357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031087" y="4871735"/>
            <a:ext cx="1249251" cy="292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2302 0.1356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1406 0.1356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11016 0.132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28281 -0.4194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9"/>
            <a:ext cx="13007663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8A47E127-476C-47DF-A905-2F404CE2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741" y="4163849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080A5D6-8003-445D-88DC-041301B6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412" y="4163849"/>
            <a:ext cx="7885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0E7BE-E26F-482D-AE6D-4A9FFD89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267" y="552450"/>
            <a:ext cx="4633913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Dựa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vào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bảng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3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để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lập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bảng</a:t>
            </a:r>
            <a:r>
              <a:rPr lang="en-GB" altLang="vi-VN" sz="3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chia 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F67A47-88C6-4049-969A-32BA5CC16544}"/>
              </a:ext>
            </a:extLst>
          </p:cNvPr>
          <p:cNvCxnSpPr/>
          <p:nvPr/>
        </p:nvCxnSpPr>
        <p:spPr>
          <a:xfrm>
            <a:off x="6762673" y="548680"/>
            <a:ext cx="0" cy="57606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 Box 5">
            <a:extLst>
              <a:ext uri="{FF2B5EF4-FFF2-40B4-BE49-F238E27FC236}">
                <a16:creationId xmlns:a16="http://schemas.microsoft.com/office/drawing/2014/main" id="{8DCFEEA1-00DA-41B1-A5AA-5EC2F9A5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17" y="550863"/>
            <a:ext cx="2695575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C5B1B78-75AA-4379-ADD7-EFF23630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17" y="1131888"/>
            <a:ext cx="268605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6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B054E56-A012-4F94-9A0E-699AE0B6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17" y="1708150"/>
            <a:ext cx="268605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9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6538817-D8F3-4FE0-BA0B-472CF458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17" y="2278063"/>
            <a:ext cx="29495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12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E6B315C-4141-49D7-87F6-F3FB6C59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17" y="2854325"/>
            <a:ext cx="29495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15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16CFCF1-0B57-4C13-B584-B5E0045DE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105" y="3435350"/>
            <a:ext cx="285591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18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87A949B-3012-45BB-B94A-3BAA005C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392" y="4006850"/>
            <a:ext cx="28416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21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DE68BD1-2445-4F12-81FA-1104CF90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805" y="4583113"/>
            <a:ext cx="2935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24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4644CCF0-38CC-4C77-A12B-8A3994AB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392" y="5164138"/>
            <a:ext cx="28416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27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2B93ABD-9805-4C57-9146-2CF47B96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392" y="5735638"/>
            <a:ext cx="29337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30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AF6A9C-0E56-4A39-A44B-2CC2C4F7237A}"/>
              </a:ext>
            </a:extLst>
          </p:cNvPr>
          <p:cNvGrpSpPr>
            <a:grpSpLocks/>
          </p:cNvGrpSpPr>
          <p:nvPr/>
        </p:nvGrpSpPr>
        <p:grpSpPr bwMode="auto">
          <a:xfrm>
            <a:off x="2039237" y="2039559"/>
            <a:ext cx="609600" cy="1871662"/>
            <a:chOff x="304800" y="1281823"/>
            <a:chExt cx="609600" cy="1872208"/>
          </a:xfrm>
        </p:grpSpPr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id="{11803995-2962-41DA-AA2E-5265A128B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37">
              <a:extLst>
                <a:ext uri="{FF2B5EF4-FFF2-40B4-BE49-F238E27FC236}">
                  <a16:creationId xmlns:a16="http://schemas.microsoft.com/office/drawing/2014/main" id="{AAD301BA-2A3B-4F6C-A907-2A06A6571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38">
              <a:extLst>
                <a:ext uri="{FF2B5EF4-FFF2-40B4-BE49-F238E27FC236}">
                  <a16:creationId xmlns:a16="http://schemas.microsoft.com/office/drawing/2014/main" id="{D49035E2-270E-4D50-9608-A2AFB427A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38">
              <a:extLst>
                <a:ext uri="{FF2B5EF4-FFF2-40B4-BE49-F238E27FC236}">
                  <a16:creationId xmlns:a16="http://schemas.microsoft.com/office/drawing/2014/main" id="{2783F61F-B0B8-4FF5-A416-626D9D09E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5C8C71-2E3F-45AF-AE39-3AB831F69F30}"/>
              </a:ext>
            </a:extLst>
          </p:cNvPr>
          <p:cNvGrpSpPr>
            <a:grpSpLocks/>
          </p:cNvGrpSpPr>
          <p:nvPr/>
        </p:nvGrpSpPr>
        <p:grpSpPr bwMode="auto">
          <a:xfrm>
            <a:off x="2869499" y="2047496"/>
            <a:ext cx="609600" cy="1871663"/>
            <a:chOff x="304800" y="1281823"/>
            <a:chExt cx="609600" cy="1872208"/>
          </a:xfrm>
        </p:grpSpPr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72797764-E8F6-4CA4-8EE7-FE4220A22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id="{836394CC-5A50-4BB3-81AD-E4C8E168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CCF6A3E6-7655-456C-B3C7-11EF17A6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8">
              <a:extLst>
                <a:ext uri="{FF2B5EF4-FFF2-40B4-BE49-F238E27FC236}">
                  <a16:creationId xmlns:a16="http://schemas.microsoft.com/office/drawing/2014/main" id="{CB115971-ED32-46B7-A83D-85C87CBBB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14B98C-13BA-4521-B5EB-E09069C81365}"/>
              </a:ext>
            </a:extLst>
          </p:cNvPr>
          <p:cNvGrpSpPr>
            <a:grpSpLocks/>
          </p:cNvGrpSpPr>
          <p:nvPr/>
        </p:nvGrpSpPr>
        <p:grpSpPr bwMode="auto">
          <a:xfrm>
            <a:off x="5504508" y="2050838"/>
            <a:ext cx="609600" cy="1871663"/>
            <a:chOff x="304800" y="1281823"/>
            <a:chExt cx="609600" cy="1872208"/>
          </a:xfrm>
        </p:grpSpPr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6CB21C89-E031-42F0-946C-BA35E72E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A17FB5F3-3DF1-4D85-9A4A-F1B78E44C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38">
              <a:extLst>
                <a:ext uri="{FF2B5EF4-FFF2-40B4-BE49-F238E27FC236}">
                  <a16:creationId xmlns:a16="http://schemas.microsoft.com/office/drawing/2014/main" id="{7E6331AE-7ECC-4F4A-9066-CE344E021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8">
              <a:extLst>
                <a:ext uri="{FF2B5EF4-FFF2-40B4-BE49-F238E27FC236}">
                  <a16:creationId xmlns:a16="http://schemas.microsoft.com/office/drawing/2014/main" id="{51DDC8F2-BFC4-42CF-AFDA-11D910BDD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178C45-340C-4FA7-B26B-E48146CDB80E}"/>
              </a:ext>
            </a:extLst>
          </p:cNvPr>
          <p:cNvGrpSpPr>
            <a:grpSpLocks/>
          </p:cNvGrpSpPr>
          <p:nvPr/>
        </p:nvGrpSpPr>
        <p:grpSpPr bwMode="auto">
          <a:xfrm>
            <a:off x="3776316" y="2047496"/>
            <a:ext cx="609600" cy="1871663"/>
            <a:chOff x="304800" y="1281823"/>
            <a:chExt cx="609600" cy="1872208"/>
          </a:xfrm>
        </p:grpSpPr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44CA779D-0398-48B5-BB52-1BCC69150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D4965367-53CB-487C-A47A-D01CC663C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6EE5AE13-5A3E-4348-B120-920CD8133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8">
              <a:extLst>
                <a:ext uri="{FF2B5EF4-FFF2-40B4-BE49-F238E27FC236}">
                  <a16:creationId xmlns:a16="http://schemas.microsoft.com/office/drawing/2014/main" id="{A509BD8A-5232-4FB0-B421-11F26B117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8A88B3-B317-41E4-8E01-BAF7A38F8397}"/>
              </a:ext>
            </a:extLst>
          </p:cNvPr>
          <p:cNvGrpSpPr>
            <a:grpSpLocks/>
          </p:cNvGrpSpPr>
          <p:nvPr/>
        </p:nvGrpSpPr>
        <p:grpSpPr bwMode="auto">
          <a:xfrm>
            <a:off x="4640412" y="2047496"/>
            <a:ext cx="609600" cy="1873250"/>
            <a:chOff x="304800" y="1281823"/>
            <a:chExt cx="609600" cy="1872208"/>
          </a:xfrm>
        </p:grpSpPr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738AA990-9A37-4CEE-A4B2-53B84664B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1823"/>
              <a:ext cx="609600" cy="1872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4ADCFF67-0523-46EA-85DC-E96ADF61B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37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ACD4E5D4-2F21-4D03-9FE0-7EF00E031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38">
              <a:extLst>
                <a:ext uri="{FF2B5EF4-FFF2-40B4-BE49-F238E27FC236}">
                  <a16:creationId xmlns:a16="http://schemas.microsoft.com/office/drawing/2014/main" id="{2AE165FB-99F8-4202-B552-6ECCD95B4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6" y="2748756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 Box 5">
            <a:extLst>
              <a:ext uri="{FF2B5EF4-FFF2-40B4-BE49-F238E27FC236}">
                <a16:creationId xmlns:a16="http://schemas.microsoft.com/office/drawing/2014/main" id="{EA4EA89F-5A64-48BE-8253-7B50ABBB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976" y="4165122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565D9D82-C7F4-454D-A8D0-7879B8EFF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668" y="4165122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FBE5B2C8-6647-4BA0-B1DE-439764484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340" y="4150353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487BB079-D4FC-480D-9B3D-5A75EF76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357" y="4163849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7484D59F-1320-4717-8D9C-3E735D51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640" y="5065658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54A71359-0A42-4233-B1B7-40E4832F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340" y="5132852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8" name="Text Box 5">
            <a:extLst>
              <a:ext uri="{FF2B5EF4-FFF2-40B4-BE49-F238E27FC236}">
                <a16:creationId xmlns:a16="http://schemas.microsoft.com/office/drawing/2014/main" id="{9B96BE62-46B9-4412-8392-F9002D1E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363" y="5088373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E59FDA2A-F825-4791-A807-C2C4B9B5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031" y="4165122"/>
            <a:ext cx="7885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2D8462DD-93BC-45E9-9DCE-340D544FB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360" y="4165122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D78A1C32-5790-4A1D-9A11-2CEE8D9F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132" y="2205426"/>
            <a:ext cx="47152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0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625 L -0.23411 0.1328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6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1 L 0.11536 0.1377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3.7037E-6 L 0.1095 0.134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28412 -0.337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2" grpId="0"/>
      <p:bldP spid="43" grpId="0"/>
      <p:bldP spid="44" grpId="0"/>
      <p:bldP spid="45" grpId="0"/>
      <p:bldP spid="45" grpId="1"/>
      <p:bldP spid="46" grpId="0"/>
      <p:bldP spid="47" grpId="0"/>
      <p:bldP spid="48" grpId="0"/>
      <p:bldP spid="48" grpId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01"/>
            <a:ext cx="12192001" cy="6851575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8DCFEEA1-00DA-41B1-A5AA-5EC2F9A5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038" y="572219"/>
            <a:ext cx="269557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C5B1B78-75AA-4379-ADD7-EFF23630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563" y="1142210"/>
            <a:ext cx="268605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6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B054E56-A012-4F94-9A0E-699AE0B6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563" y="1718472"/>
            <a:ext cx="268605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9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6538817-D8F3-4FE0-BA0B-472CF458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563" y="2288385"/>
            <a:ext cx="294957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12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E6B315C-4141-49D7-87F6-F3FB6C59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563" y="2864647"/>
            <a:ext cx="294957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15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16CFCF1-0B57-4C13-B584-B5E0045DE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151" y="3445672"/>
            <a:ext cx="28559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18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87A949B-3012-45BB-B94A-3BAA005C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438" y="4017172"/>
            <a:ext cx="28416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21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DE68BD1-2445-4F12-81FA-1104CF90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851" y="4593435"/>
            <a:ext cx="29352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24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4644CCF0-38CC-4C77-A12B-8A3994AB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438" y="5174460"/>
            <a:ext cx="28416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27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2B93ABD-9805-4C57-9146-2CF47B96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438" y="5745960"/>
            <a:ext cx="293370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30 : 3 = </a:t>
            </a:r>
            <a:r>
              <a:rPr lang="en-US" alt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DEB97310-2DF4-43F0-8EFF-553B7E2D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227" y="2817976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26A66DE2-6265-4D09-BB7A-0E559E2E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884" y="2227336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3EF8004F-A90A-4883-8A3C-769C1D71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914" y="504104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3EFDBC54-6FB6-4AC1-AD06-85048018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823" y="1077192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A94B11E2-834D-4C1E-A77C-DBCBB4F4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793" y="1679996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DEB97310-2DF4-43F0-8EFF-553B7E2D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928" y="3366322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DEB97310-2DF4-43F0-8EFF-553B7E2D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162" y="3933500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DEB97310-2DF4-43F0-8EFF-553B7E2D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96" y="4515721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DEB97310-2DF4-43F0-8EFF-553B7E2D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96" y="5075490"/>
            <a:ext cx="47152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DEB97310-2DF4-43F0-8EFF-553B7E2D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436" y="5677571"/>
            <a:ext cx="76344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142185" y="141508"/>
            <a:ext cx="3953814" cy="861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3</a:t>
            </a:r>
          </a:p>
        </p:txBody>
      </p:sp>
    </p:spTree>
    <p:extLst>
      <p:ext uri="{BB962C8B-B14F-4D97-AF65-F5344CB8AC3E}">
        <p14:creationId xmlns:p14="http://schemas.microsoft.com/office/powerpoint/2010/main" val="11267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" y="-21560"/>
            <a:ext cx="12180218" cy="687956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344182-AF51-4212-A447-896FA70FB07E}"/>
              </a:ext>
            </a:extLst>
          </p:cNvPr>
          <p:cNvCxnSpPr/>
          <p:nvPr/>
        </p:nvCxnSpPr>
        <p:spPr>
          <a:xfrm>
            <a:off x="5379915" y="546939"/>
            <a:ext cx="0" cy="57606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 Box 5">
            <a:extLst>
              <a:ext uri="{FF2B5EF4-FFF2-40B4-BE49-F238E27FC236}">
                <a16:creationId xmlns:a16="http://schemas.microsoft.com/office/drawing/2014/main" id="{0E7A0CBB-2294-41DE-B04B-A4539F5A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759" y="549275"/>
            <a:ext cx="2693987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B6DE8FB-DC51-41D5-80CD-C673A6A2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759" y="1130300"/>
            <a:ext cx="2684462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6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43D5EB9-6EE0-4EC2-A000-8B2B9C5B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759" y="1706563"/>
            <a:ext cx="2684462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9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FEBADAC-3FA8-4EBD-9426-A1F7A35D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759" y="2305050"/>
            <a:ext cx="294798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12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4D14CFC-E140-4F0D-B978-37417184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759" y="2852738"/>
            <a:ext cx="29479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15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5F2B2EB-834D-421E-AD32-2CD630E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759" y="3433763"/>
            <a:ext cx="285591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18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F1A78E3-51D0-4B33-96AA-55FDC05A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046" y="4005263"/>
            <a:ext cx="28416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21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A0F065B-DFF3-47DC-864F-B639DB6A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046" y="4581525"/>
            <a:ext cx="29337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24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C062FF0-02E0-4716-B8C2-FACD4D776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046" y="5162550"/>
            <a:ext cx="28416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27 : 3 =  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BBF6660-4AD3-48E6-94A9-799F72A8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046" y="5732463"/>
            <a:ext cx="29337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30 : 3 = 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" name="TextBox 56">
            <a:extLst>
              <a:ext uri="{FF2B5EF4-FFF2-40B4-BE49-F238E27FC236}">
                <a16:creationId xmlns:a16="http://schemas.microsoft.com/office/drawing/2014/main" id="{F91424D8-6C1A-49C8-AE72-533CD3CE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053" y="767427"/>
            <a:ext cx="15589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GB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3</a:t>
            </a:r>
          </a:p>
        </p:txBody>
      </p:sp>
      <p:pic>
        <p:nvPicPr>
          <p:cNvPr id="14" name="Picture 32" descr="FD00414_">
            <a:extLst>
              <a:ext uri="{FF2B5EF4-FFF2-40B4-BE49-F238E27FC236}">
                <a16:creationId xmlns:a16="http://schemas.microsoft.com/office/drawing/2014/main" id="{DC7CAE06-BCD6-4862-BED6-8D4EB4B5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21" y="647700"/>
            <a:ext cx="485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 descr="FD00414_">
            <a:extLst>
              <a:ext uri="{FF2B5EF4-FFF2-40B4-BE49-F238E27FC236}">
                <a16:creationId xmlns:a16="http://schemas.microsoft.com/office/drawing/2014/main" id="{1EDCDA82-3739-4CF4-A402-C1C5D793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21" y="2403475"/>
            <a:ext cx="485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FD00414_">
            <a:extLst>
              <a:ext uri="{FF2B5EF4-FFF2-40B4-BE49-F238E27FC236}">
                <a16:creationId xmlns:a16="http://schemas.microsoft.com/office/drawing/2014/main" id="{C0DB1EFF-0036-458B-B93C-857FC033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21" y="2954338"/>
            <a:ext cx="485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FD00414_">
            <a:extLst>
              <a:ext uri="{FF2B5EF4-FFF2-40B4-BE49-F238E27FC236}">
                <a16:creationId xmlns:a16="http://schemas.microsoft.com/office/drawing/2014/main" id="{D8E47788-3D8F-47CD-BD48-A9CB30B0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21" y="4605338"/>
            <a:ext cx="485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FD00414_">
            <a:extLst>
              <a:ext uri="{FF2B5EF4-FFF2-40B4-BE49-F238E27FC236}">
                <a16:creationId xmlns:a16="http://schemas.microsoft.com/office/drawing/2014/main" id="{608EBB24-204D-483F-80CD-97FE2F84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59" y="5727700"/>
            <a:ext cx="6302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35">
            <a:extLst>
              <a:ext uri="{FF2B5EF4-FFF2-40B4-BE49-F238E27FC236}">
                <a16:creationId xmlns:a16="http://schemas.microsoft.com/office/drawing/2014/main" id="{94F79609-14D2-402E-919E-06CC1DB9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584" y="644525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5">
            <a:extLst>
              <a:ext uri="{FF2B5EF4-FFF2-40B4-BE49-F238E27FC236}">
                <a16:creationId xmlns:a16="http://schemas.microsoft.com/office/drawing/2014/main" id="{480A6504-2026-4C85-8DD1-60EA43412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746" y="1197640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5">
            <a:extLst>
              <a:ext uri="{FF2B5EF4-FFF2-40B4-BE49-F238E27FC236}">
                <a16:creationId xmlns:a16="http://schemas.microsoft.com/office/drawing/2014/main" id="{88F67F4E-622B-4DE5-BC92-4717BB1E5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346" y="1730375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5">
            <a:extLst>
              <a:ext uri="{FF2B5EF4-FFF2-40B4-BE49-F238E27FC236}">
                <a16:creationId xmlns:a16="http://schemas.microsoft.com/office/drawing/2014/main" id="{65025DDD-8AED-445D-A635-BE7B46B6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996" y="2951163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35">
            <a:extLst>
              <a:ext uri="{FF2B5EF4-FFF2-40B4-BE49-F238E27FC236}">
                <a16:creationId xmlns:a16="http://schemas.microsoft.com/office/drawing/2014/main" id="{CD69611F-2332-4A25-9C02-6FBB8848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709" y="4070350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5">
            <a:extLst>
              <a:ext uri="{FF2B5EF4-FFF2-40B4-BE49-F238E27FC236}">
                <a16:creationId xmlns:a16="http://schemas.microsoft.com/office/drawing/2014/main" id="{424EF6AB-B322-4B13-8956-81EC6176C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359" y="5208588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35">
            <a:extLst>
              <a:ext uri="{FF2B5EF4-FFF2-40B4-BE49-F238E27FC236}">
                <a16:creationId xmlns:a16="http://schemas.microsoft.com/office/drawing/2014/main" id="{0BAE18AF-3B0D-4902-ADB5-96F09A885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746" y="5723602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35">
            <a:extLst>
              <a:ext uri="{FF2B5EF4-FFF2-40B4-BE49-F238E27FC236}">
                <a16:creationId xmlns:a16="http://schemas.microsoft.com/office/drawing/2014/main" id="{41698BBB-8C6A-4343-B2AC-712EB1B4B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383" y="2335877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5">
            <a:extLst>
              <a:ext uri="{FF2B5EF4-FFF2-40B4-BE49-F238E27FC236}">
                <a16:creationId xmlns:a16="http://schemas.microsoft.com/office/drawing/2014/main" id="{875E40FF-F394-43E7-BA10-A2884F6B4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746" y="3439190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5">
            <a:extLst>
              <a:ext uri="{FF2B5EF4-FFF2-40B4-BE49-F238E27FC236}">
                <a16:creationId xmlns:a16="http://schemas.microsoft.com/office/drawing/2014/main" id="{1BF3B556-1FBF-43F7-A4DB-442A66DFE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746" y="4591715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" y="15838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02F0D4-B515-4753-B38E-440E744EF5A8}"/>
              </a:ext>
            </a:extLst>
          </p:cNvPr>
          <p:cNvSpPr txBox="1">
            <a:spLocks noChangeArrowheads="1"/>
          </p:cNvSpPr>
          <p:nvPr/>
        </p:nvSpPr>
        <p:spPr>
          <a:xfrm>
            <a:off x="803768" y="1151860"/>
            <a:ext cx="6799262" cy="1454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F61BC-777D-4712-907A-B7534437055E}"/>
              </a:ext>
            </a:extLst>
          </p:cNvPr>
          <p:cNvSpPr/>
          <p:nvPr/>
        </p:nvSpPr>
        <p:spPr>
          <a:xfrm>
            <a:off x="708339" y="2387350"/>
            <a:ext cx="30375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: 3 = …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: 3 = …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3 = 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4C0E1-2147-47C7-852C-0CEBA63669D4}"/>
              </a:ext>
            </a:extLst>
          </p:cNvPr>
          <p:cNvSpPr/>
          <p:nvPr/>
        </p:nvSpPr>
        <p:spPr>
          <a:xfrm>
            <a:off x="4454258" y="2387349"/>
            <a:ext cx="26841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: 3 = …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3 = …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3 =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5B6CBB-3606-4888-A40D-CDE6FEC6D9FE}"/>
              </a:ext>
            </a:extLst>
          </p:cNvPr>
          <p:cNvSpPr/>
          <p:nvPr/>
        </p:nvSpPr>
        <p:spPr>
          <a:xfrm>
            <a:off x="8200177" y="2387349"/>
            <a:ext cx="35541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3 = …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3 = …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3 = …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: 3 =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FC993-3226-41EF-B923-FAA941CE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923" y="257586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8B231-6748-4CBE-B26E-8DD541F4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923" y="355091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E6711-F7C2-42E7-AFB1-91BA8208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923" y="457748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754CF6-0577-4BE0-A7B6-4CCAB95F1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060" y="254364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C5EF2B-148D-4CAD-9CF1-A9E2036F6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814" y="357712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108FF9-C152-4D8F-9A91-B14F63569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693" y="457515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578A1D-F3FD-4B65-87E3-64C35C45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702" y="256793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FF092-CF7D-45CE-89F2-EA38CD80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134" y="357712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95DD6E-C94E-4DB9-AD52-C11D70C7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4305" y="456227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56E69A-897D-416C-B749-0CF2E798E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430" y="556206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539</Words>
  <Application>Microsoft Office PowerPoint</Application>
  <PresentationFormat>Widescreen</PresentationFormat>
  <Paragraphs>158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inpin heiti</vt:lpstr>
      <vt:lpstr>Times New Roman</vt:lpstr>
      <vt:lpstr>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26</cp:revision>
  <dcterms:created xsi:type="dcterms:W3CDTF">2020-04-16T10:35:08Z</dcterms:created>
  <dcterms:modified xsi:type="dcterms:W3CDTF">2021-02-22T03:54:06Z</dcterms:modified>
</cp:coreProperties>
</file>