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0" r:id="rId2"/>
    <p:sldId id="272" r:id="rId3"/>
    <p:sldId id="284" r:id="rId4"/>
    <p:sldId id="273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8" d="100"/>
          <a:sy n="68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65F2-0456-433B-AB12-14DEAE4178BF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276F-6B4E-4DDB-9AEC-8FD7C689CA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1686580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ô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trống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5900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3868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59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0300" y="45720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10292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096240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7772400"/>
            <a:ext cx="8232998" cy="3962400"/>
          </a:xfrm>
        </p:spPr>
        <p:txBody>
          <a:bodyPr/>
          <a:lstStyle/>
          <a:p>
            <a:r>
              <a:rPr lang="en-US" dirty="0"/>
              <a:t>`</a:t>
            </a: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685800"/>
            <a:ext cx="1169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Toán</a:t>
            </a:r>
            <a:r>
              <a:rPr lang="en-US" sz="2800" b="1" dirty="0"/>
              <a:t> :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1066800"/>
            <a:ext cx="3323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chung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45654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1686580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ô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trống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5900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3868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59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0300" y="45720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10292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096240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7772400"/>
            <a:ext cx="8232998" cy="3962400"/>
          </a:xfrm>
        </p:spPr>
        <p:txBody>
          <a:bodyPr/>
          <a:lstStyle/>
          <a:p>
            <a:r>
              <a:rPr lang="en-US" dirty="0"/>
              <a:t>`</a:t>
            </a:r>
            <a:endParaRPr lang="vi-VN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" y="2416175"/>
            <a:ext cx="8308975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3657600" y="4262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416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42627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15100" y="42672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42627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1000" y="4721225"/>
            <a:ext cx="3276600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57600" y="47961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502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386862" y="5178425"/>
            <a:ext cx="3276600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95900" y="52533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91300" y="52533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72400" y="52578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81000" y="5711825"/>
            <a:ext cx="3276600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63462" y="5786735"/>
            <a:ext cx="128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940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8600" y="685800"/>
            <a:ext cx="1169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Toán</a:t>
            </a:r>
            <a:r>
              <a:rPr lang="en-US" sz="2800" b="1" dirty="0"/>
              <a:t> :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1066800"/>
            <a:ext cx="3323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chung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51348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352800" y="549276"/>
            <a:ext cx="4572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Luyện tập chung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CC"/>
                </a:solidFill>
              </a:rPr>
              <a:t>Bài</a:t>
            </a:r>
            <a:r>
              <a:rPr lang="en-US" sz="2800" u="sng" dirty="0">
                <a:solidFill>
                  <a:srgbClr val="0000CC"/>
                </a:solidFill>
              </a:rPr>
              <a:t> 2</a:t>
            </a:r>
            <a:r>
              <a:rPr lang="en-US" sz="2400" dirty="0">
                <a:solidFill>
                  <a:srgbClr val="0000CC"/>
                </a:solidFill>
              </a:rPr>
              <a:t> : </a:t>
            </a:r>
            <a:r>
              <a:rPr lang="en-US" sz="2800" dirty="0" err="1">
                <a:solidFill>
                  <a:srgbClr val="0000CC"/>
                </a:solidFill>
              </a:rPr>
              <a:t>Số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  <a:r>
              <a:rPr lang="en-US" sz="2800" dirty="0"/>
              <a:t>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3400" y="2057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Mẫu</a:t>
            </a:r>
            <a:r>
              <a:rPr lang="en-US" sz="2800" dirty="0"/>
              <a:t> :</a:t>
            </a:r>
            <a:r>
              <a:rPr lang="en-US" dirty="0"/>
              <a:t> 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2438400" y="4343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298</a:t>
            </a:r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2438400" y="5486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998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5181600" y="54864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181600" y="43434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3352800" y="5943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3352800" y="4800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6096000" y="4724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6096000" y="5867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7924800" y="42672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7924800" y="54864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334000" y="44196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299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8001000" y="4419600"/>
            <a:ext cx="91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300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5334000" y="5576888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999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7924800" y="5576888"/>
            <a:ext cx="99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4953000" y="19812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3124200" y="2438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5867400" y="236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7696200" y="19050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grpSp>
        <p:nvGrpSpPr>
          <p:cNvPr id="2" name="Group 1"/>
          <p:cNvGrpSpPr/>
          <p:nvPr/>
        </p:nvGrpSpPr>
        <p:grpSpPr>
          <a:xfrm>
            <a:off x="2209800" y="2094850"/>
            <a:ext cx="6477000" cy="914400"/>
            <a:chOff x="2209800" y="2053286"/>
            <a:chExt cx="6477000" cy="914400"/>
          </a:xfrm>
        </p:grpSpPr>
        <p:sp>
          <p:nvSpPr>
            <p:cNvPr id="38" name="Oval 12"/>
            <p:cNvSpPr>
              <a:spLocks noChangeArrowheads="1"/>
            </p:cNvSpPr>
            <p:nvPr/>
          </p:nvSpPr>
          <p:spPr bwMode="auto">
            <a:xfrm>
              <a:off x="2209800" y="2053286"/>
              <a:ext cx="914400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dirty="0"/>
                <a:t>389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5105400" y="2129486"/>
              <a:ext cx="762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390</a:t>
              </a:r>
            </a:p>
          </p:txBody>
        </p:sp>
        <p:sp>
          <p:nvSpPr>
            <p:cNvPr id="46" name="Text Box 34"/>
            <p:cNvSpPr txBox="1">
              <a:spLocks noChangeArrowheads="1"/>
            </p:cNvSpPr>
            <p:nvPr/>
          </p:nvSpPr>
          <p:spPr bwMode="auto">
            <a:xfrm>
              <a:off x="7696200" y="2129486"/>
              <a:ext cx="9906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391</a:t>
              </a:r>
            </a:p>
          </p:txBody>
        </p:sp>
      </p:grp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2209800" y="3200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/>
              <a:t>899</a:t>
            </a:r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4953000" y="32004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5867400" y="3581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7696200" y="31242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5105400" y="327660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900</a:t>
            </a:r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7848600" y="327660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901</a:t>
            </a:r>
          </a:p>
        </p:txBody>
      </p:sp>
    </p:spTree>
    <p:extLst>
      <p:ext uri="{BB962C8B-B14F-4D97-AF65-F5344CB8AC3E}">
        <p14:creationId xmlns:p14="http://schemas.microsoft.com/office/powerpoint/2010/main" val="1156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32" grpId="0" animBg="1"/>
      <p:bldP spid="5133" grpId="0" animBg="1"/>
      <p:bldP spid="5134" grpId="0" animBg="1"/>
      <p:bldP spid="5135" grpId="0" animBg="1"/>
      <p:bldP spid="5140" grpId="0" animBg="1"/>
      <p:bldP spid="5141" grpId="0" animBg="1"/>
      <p:bldP spid="5143" grpId="0" animBg="1"/>
      <p:bldP spid="5144" grpId="0" animBg="1"/>
      <p:bldP spid="5145" grpId="0" animBg="1"/>
      <p:bldP spid="5146" grpId="0" animBg="1"/>
      <p:bldP spid="5154" grpId="0"/>
      <p:bldP spid="5155" grpId="0"/>
      <p:bldP spid="39" grpId="0" animBg="1"/>
      <p:bldP spid="41" grpId="0" animBg="1"/>
      <p:bldP spid="42" grpId="0" animBg="1"/>
      <p:bldP spid="43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715869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endParaRPr lang="en-US" sz="3600" u="sng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2729805"/>
            <a:ext cx="281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875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785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697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699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599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701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222304" y="2729805"/>
            <a:ext cx="50740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321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298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900 + 90 + 8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1000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             732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700 + 30 + 2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963334"/>
              </p:ext>
            </p:extLst>
          </p:nvPr>
        </p:nvGraphicFramePr>
        <p:xfrm>
          <a:off x="4514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38513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04342"/>
              </p:ext>
            </p:extLst>
          </p:nvPr>
        </p:nvGraphicFramePr>
        <p:xfrm>
          <a:off x="4514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14850" y="3338513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04800" y="2655887"/>
            <a:ext cx="381000" cy="13827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charset="0"/>
              </a:rPr>
              <a:t>&lt;&gt;=</a:t>
            </a: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712788" y="32004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2400" dirty="0">
                <a:latin typeface="Arial" charset="0"/>
              </a:rPr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81200" y="2744579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81200" y="3200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81200" y="3658979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72561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3171161"/>
            <a:ext cx="609600" cy="64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00800" y="3657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1066800"/>
            <a:ext cx="3323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chung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1602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01469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152400"/>
            <a:ext cx="3323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chung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admin1\Downloads\IMG_20180415_2048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229600" cy="365616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dmin1\Downloads\IMG_20180415_2058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676400"/>
            <a:ext cx="8763000" cy="365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5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01469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5:Giá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700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52400"/>
            <a:ext cx="3323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chung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762000" y="2955925"/>
            <a:ext cx="548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Giá</a:t>
            </a:r>
            <a:r>
              <a:rPr lang="en-US" sz="2800" dirty="0"/>
              <a:t> 1 </a:t>
            </a:r>
            <a:r>
              <a:rPr lang="en-US" sz="2800" dirty="0" err="1"/>
              <a:t>bút</a:t>
            </a:r>
            <a:r>
              <a:rPr lang="en-US" sz="2800" dirty="0"/>
              <a:t> </a:t>
            </a:r>
            <a:r>
              <a:rPr lang="en-US" sz="2800" dirty="0" err="1"/>
              <a:t>chì</a:t>
            </a:r>
            <a:r>
              <a:rPr lang="en-US" sz="2800" dirty="0"/>
              <a:t> :    700 </a:t>
            </a:r>
            <a:r>
              <a:rPr lang="en-US" sz="2800" dirty="0" err="1"/>
              <a:t>đồng</a:t>
            </a:r>
            <a:endParaRPr lang="en-US" sz="2800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685800" y="3489325"/>
            <a:ext cx="79248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Giá</a:t>
            </a:r>
            <a:r>
              <a:rPr lang="en-US" sz="2800" dirty="0"/>
              <a:t> 1 </a:t>
            </a:r>
            <a:r>
              <a:rPr lang="en-US" sz="2800" dirty="0" err="1"/>
              <a:t>bút</a:t>
            </a:r>
            <a:r>
              <a:rPr lang="en-US" sz="2800" dirty="0"/>
              <a:t> bi </a:t>
            </a:r>
            <a:r>
              <a:rPr lang="en-US" sz="2800" dirty="0" err="1"/>
              <a:t>nhiều</a:t>
            </a:r>
            <a:r>
              <a:rPr lang="en-US" sz="2800" dirty="0"/>
              <a:t> </a:t>
            </a:r>
            <a:r>
              <a:rPr lang="en-US" sz="2800" dirty="0" err="1"/>
              <a:t>hơn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1 </a:t>
            </a:r>
            <a:r>
              <a:rPr lang="en-US" sz="2800" dirty="0" err="1"/>
              <a:t>bút</a:t>
            </a:r>
            <a:r>
              <a:rPr lang="en-US" sz="2800" dirty="0"/>
              <a:t> </a:t>
            </a:r>
            <a:r>
              <a:rPr lang="en-US" sz="2800" dirty="0" err="1"/>
              <a:t>chì</a:t>
            </a:r>
            <a:r>
              <a:rPr lang="en-US" sz="2800" dirty="0"/>
              <a:t>: 300 </a:t>
            </a:r>
            <a:r>
              <a:rPr lang="en-US" sz="2800" dirty="0" err="1"/>
              <a:t>đồng</a:t>
            </a:r>
            <a:endParaRPr lang="en-US" sz="2800" dirty="0"/>
          </a:p>
          <a:p>
            <a:pPr>
              <a:spcBef>
                <a:spcPct val="50000"/>
              </a:spcBef>
            </a:pPr>
            <a:r>
              <a:rPr lang="en-US" sz="2800" dirty="0" err="1"/>
              <a:t>Bút</a:t>
            </a:r>
            <a:r>
              <a:rPr lang="en-US" sz="2800" dirty="0"/>
              <a:t> bi </a:t>
            </a:r>
            <a:r>
              <a:rPr lang="en-US" sz="2800" dirty="0" err="1"/>
              <a:t>giá</a:t>
            </a:r>
            <a:r>
              <a:rPr lang="en-US" sz="2800" dirty="0"/>
              <a:t>: ….</a:t>
            </a:r>
            <a:r>
              <a:rPr lang="en-US" sz="2800" dirty="0" err="1"/>
              <a:t>đồng</a:t>
            </a:r>
            <a:r>
              <a:rPr lang="en-US" sz="2800" dirty="0"/>
              <a:t>?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05000" y="2362200"/>
            <a:ext cx="2286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 err="1">
                <a:solidFill>
                  <a:srgbClr val="0000CC"/>
                </a:solidFill>
              </a:rPr>
              <a:t>Tóm</a:t>
            </a:r>
            <a:r>
              <a:rPr lang="en-US" sz="3200" u="sng" dirty="0">
                <a:solidFill>
                  <a:srgbClr val="0000CC"/>
                </a:solidFill>
              </a:rPr>
              <a:t> </a:t>
            </a:r>
            <a:r>
              <a:rPr lang="en-US" sz="3200" u="sng" dirty="0" err="1">
                <a:solidFill>
                  <a:srgbClr val="0000CC"/>
                </a:solidFill>
              </a:rPr>
              <a:t>tắt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sz="3200" u="sng" dirty="0">
                <a:solidFill>
                  <a:srgbClr val="0000CC"/>
                </a:solidFill>
              </a:rPr>
              <a:t>: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22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3429000" y="2057400"/>
            <a:ext cx="243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 dirty="0" err="1">
                <a:solidFill>
                  <a:srgbClr val="FF3300"/>
                </a:solidFill>
              </a:rPr>
              <a:t>Bài</a:t>
            </a:r>
            <a:r>
              <a:rPr lang="en-US" sz="3200" u="sng" dirty="0">
                <a:solidFill>
                  <a:srgbClr val="FF3300"/>
                </a:solidFill>
              </a:rPr>
              <a:t> </a:t>
            </a:r>
            <a:r>
              <a:rPr lang="en-US" sz="3200" u="sng" dirty="0" err="1">
                <a:solidFill>
                  <a:srgbClr val="FF3300"/>
                </a:solidFill>
              </a:rPr>
              <a:t>giải</a:t>
            </a:r>
            <a:r>
              <a:rPr lang="en-US" sz="3200" u="sng" dirty="0">
                <a:solidFill>
                  <a:srgbClr val="FF3300"/>
                </a:solidFill>
              </a:rPr>
              <a:t> :</a:t>
            </a:r>
            <a:r>
              <a:rPr lang="en-US" sz="3200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143000" y="2484437"/>
            <a:ext cx="70104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/>
              <a:t>Bút</a:t>
            </a:r>
            <a:r>
              <a:rPr lang="en-US" sz="3200" dirty="0"/>
              <a:t> bi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giá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:</a:t>
            </a:r>
          </a:p>
          <a:p>
            <a:pPr algn="ctr">
              <a:spcBef>
                <a:spcPct val="50000"/>
              </a:spcBef>
            </a:pPr>
            <a:r>
              <a:rPr lang="en-US" sz="3200" dirty="0"/>
              <a:t>           700 + 300 = 1000 (</a:t>
            </a:r>
            <a:r>
              <a:rPr lang="en-US" sz="3200" dirty="0" err="1"/>
              <a:t>đồng</a:t>
            </a:r>
            <a:r>
              <a:rPr lang="en-US" sz="3200" dirty="0"/>
              <a:t>)</a:t>
            </a:r>
          </a:p>
          <a:p>
            <a:pPr algn="ctr">
              <a:spcBef>
                <a:spcPct val="50000"/>
              </a:spcBef>
            </a:pPr>
            <a:r>
              <a:rPr lang="en-US" sz="3200" dirty="0"/>
              <a:t>        </a:t>
            </a:r>
            <a:r>
              <a:rPr lang="en-US" sz="3200" u="sng" dirty="0" err="1"/>
              <a:t>Đáp</a:t>
            </a:r>
            <a:r>
              <a:rPr lang="en-US" sz="3200" u="sng" dirty="0"/>
              <a:t> </a:t>
            </a:r>
            <a:r>
              <a:rPr lang="en-US" sz="3200" u="sng" dirty="0" err="1"/>
              <a:t>số</a:t>
            </a:r>
            <a:r>
              <a:rPr lang="en-US" sz="3200" dirty="0"/>
              <a:t> :1000 </a:t>
            </a:r>
            <a:r>
              <a:rPr lang="en-US" sz="3200" dirty="0" err="1"/>
              <a:t>đồng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153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469</TotalTime>
  <Words>237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Palatino Linotype</vt:lpstr>
      <vt:lpstr>Times New Roman</vt:lpstr>
      <vt:lpstr>Executive</vt:lpstr>
      <vt:lpstr>Equation</vt:lpstr>
      <vt:lpstr>`</vt:lpstr>
      <vt:lpstr>`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</cp:lastModifiedBy>
  <cp:revision>81</cp:revision>
  <dcterms:created xsi:type="dcterms:W3CDTF">2016-03-14T13:53:49Z</dcterms:created>
  <dcterms:modified xsi:type="dcterms:W3CDTF">2021-02-23T06:01:54Z</dcterms:modified>
</cp:coreProperties>
</file>