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7" r:id="rId8"/>
    <p:sldId id="280" r:id="rId9"/>
    <p:sldId id="269" r:id="rId10"/>
    <p:sldId id="262" r:id="rId11"/>
    <p:sldId id="263" r:id="rId12"/>
    <p:sldId id="271" r:id="rId13"/>
    <p:sldId id="273" r:id="rId14"/>
    <p:sldId id="267" r:id="rId15"/>
    <p:sldId id="275" r:id="rId16"/>
    <p:sldId id="277" r:id="rId17"/>
    <p:sldId id="279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03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7CC9D-5C21-48E6-94EB-AB5794ED38E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D5DD-B635-4AA9-A5E6-194EA9C74F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6AF-756E-4CF1-B19A-59E069A7BB5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CF-54AE-4F78-A307-531A9959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C10C-2538-4280-BE4B-FBEEFAB26E0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95E5A-5B30-45C1-957D-A4E7B997C0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2E26-15FF-4460-BB92-0F6122466F4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F4D08-DC72-413A-82D3-8040E5476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04957-5F0B-44A2-94C8-1A830E916F8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9516-18C3-4ECE-86BC-BF7211E7C7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B2F5-2AD0-4DA1-93B8-B92DAEA8449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D97B-4523-4360-BB03-7EDB1C7416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FD03-3DCC-4515-A53D-6E87A150A52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341A-DD59-4B45-A173-999D55EF1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8CB1-8D98-4E98-B5FF-42BEDDA244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FCB7E-9166-4329-988E-0DF202C292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0DFD-4A57-40E9-A916-B8D7E6A5B50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0A5D-328D-4B61-B748-773BD50F77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A71F-63D0-4634-B040-A82EEF92E2C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A6B-6D6C-49D4-AA9B-54FA18838B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3D8-C8F1-4F85-A555-639C9B8E519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334E-4A2A-49E5-BF8D-DB88039F0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CD6-26A8-4F42-BAEC-EACC84598FC6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1776-28C7-4CFE-9CD1-E25CF52E5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3695E8-C1E3-4AFB-9C5E-9FF61845F4E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F8248-08D0-43C2-A563-6CE9D3CD54C7}" type="slidenum">
              <a:rPr lang="en-GB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3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93197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9"/>
          <p:cNvSpPr txBox="1">
            <a:spLocks noChangeArrowheads="1"/>
          </p:cNvSpPr>
          <p:nvPr/>
        </p:nvSpPr>
        <p:spPr bwMode="auto">
          <a:xfrm>
            <a:off x="5567363" y="3962401"/>
            <a:ext cx="1524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24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10"/>
          <p:cNvSpPr txBox="1">
            <a:spLocks noChangeArrowheads="1"/>
          </p:cNvSpPr>
          <p:nvPr/>
        </p:nvSpPr>
        <p:spPr bwMode="auto">
          <a:xfrm>
            <a:off x="4652963" y="5249864"/>
            <a:ext cx="419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i="1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altLang="en-US" i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AutoShape 34"/>
          <p:cNvSpPr>
            <a:spLocks noChangeArrowheads="1"/>
          </p:cNvSpPr>
          <p:nvPr/>
        </p:nvSpPr>
        <p:spPr bwMode="auto">
          <a:xfrm>
            <a:off x="4119563" y="21336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 : 2  =</a:t>
            </a:r>
          </a:p>
        </p:txBody>
      </p:sp>
      <p:sp>
        <p:nvSpPr>
          <p:cNvPr id="21510" name="AutoShape 37"/>
          <p:cNvSpPr>
            <a:spLocks noChangeArrowheads="1"/>
          </p:cNvSpPr>
          <p:nvPr/>
        </p:nvSpPr>
        <p:spPr bwMode="auto">
          <a:xfrm>
            <a:off x="4119563" y="3048000"/>
            <a:ext cx="2667000" cy="762000"/>
          </a:xfrm>
          <a:prstGeom prst="star8">
            <a:avLst>
              <a:gd name="adj" fmla="val 391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  : 2 =</a:t>
            </a:r>
          </a:p>
        </p:txBody>
      </p:sp>
      <p:sp>
        <p:nvSpPr>
          <p:cNvPr id="21511" name="AutoShape 38"/>
          <p:cNvSpPr>
            <a:spLocks noChangeArrowheads="1"/>
          </p:cNvSpPr>
          <p:nvPr/>
        </p:nvSpPr>
        <p:spPr bwMode="auto">
          <a:xfrm>
            <a:off x="4119563" y="39624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  : 2 =</a:t>
            </a:r>
          </a:p>
        </p:txBody>
      </p:sp>
      <p:sp>
        <p:nvSpPr>
          <p:cNvPr id="21512" name="AutoShape 39"/>
          <p:cNvSpPr>
            <a:spLocks noChangeArrowheads="1"/>
          </p:cNvSpPr>
          <p:nvPr/>
        </p:nvSpPr>
        <p:spPr bwMode="auto">
          <a:xfrm>
            <a:off x="4119563" y="4876800"/>
            <a:ext cx="2667000" cy="762000"/>
          </a:xfrm>
          <a:prstGeom prst="star8">
            <a:avLst>
              <a:gd name="adj" fmla="val 37319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 : 2 =</a:t>
            </a:r>
          </a:p>
        </p:txBody>
      </p:sp>
      <p:sp>
        <p:nvSpPr>
          <p:cNvPr id="21513" name="AutoShape 40"/>
          <p:cNvSpPr>
            <a:spLocks noChangeArrowheads="1"/>
          </p:cNvSpPr>
          <p:nvPr/>
        </p:nvSpPr>
        <p:spPr bwMode="auto">
          <a:xfrm>
            <a:off x="4119563" y="5791200"/>
            <a:ext cx="2667000" cy="762000"/>
          </a:xfrm>
          <a:prstGeom prst="star8">
            <a:avLst>
              <a:gd name="adj" fmla="val 3821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  : 2 =</a:t>
            </a:r>
          </a:p>
        </p:txBody>
      </p:sp>
      <p:sp>
        <p:nvSpPr>
          <p:cNvPr id="107561" name="Oval 41"/>
          <p:cNvSpPr>
            <a:spLocks noChangeArrowheads="1"/>
          </p:cNvSpPr>
          <p:nvPr/>
        </p:nvSpPr>
        <p:spPr bwMode="auto">
          <a:xfrm>
            <a:off x="8310563" y="39624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altLang="en-US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62" name="Oval 42"/>
          <p:cNvSpPr>
            <a:spLocks noChangeArrowheads="1"/>
          </p:cNvSpPr>
          <p:nvPr/>
        </p:nvSpPr>
        <p:spPr bwMode="auto">
          <a:xfrm>
            <a:off x="8310563" y="2162175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en-US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63" name="Oval 43"/>
          <p:cNvSpPr>
            <a:spLocks noChangeArrowheads="1"/>
          </p:cNvSpPr>
          <p:nvPr/>
        </p:nvSpPr>
        <p:spPr bwMode="auto">
          <a:xfrm>
            <a:off x="8310563" y="48768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altLang="en-US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564" name="Oval 44"/>
          <p:cNvSpPr>
            <a:spLocks noChangeArrowheads="1"/>
          </p:cNvSpPr>
          <p:nvPr/>
        </p:nvSpPr>
        <p:spPr bwMode="auto">
          <a:xfrm>
            <a:off x="8310563" y="57912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altLang="en-US" b="1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8" name="WordArt 16"/>
          <p:cNvSpPr>
            <a:spLocks noChangeArrowheads="1" noChangeShapeType="1" noTextEdit="1"/>
          </p:cNvSpPr>
          <p:nvPr/>
        </p:nvSpPr>
        <p:spPr bwMode="auto">
          <a:xfrm>
            <a:off x="3810000" y="762000"/>
            <a:ext cx="5181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TINH MẮT THẾ</a:t>
            </a:r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2743200" y="120650"/>
            <a:ext cx="3568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* TRÒ CHƠI:</a:t>
            </a:r>
          </a:p>
        </p:txBody>
      </p:sp>
      <p:sp>
        <p:nvSpPr>
          <p:cNvPr id="16" name="Oval 44"/>
          <p:cNvSpPr>
            <a:spLocks noChangeArrowheads="1"/>
          </p:cNvSpPr>
          <p:nvPr/>
        </p:nvSpPr>
        <p:spPr bwMode="auto">
          <a:xfrm>
            <a:off x="8274468" y="3048000"/>
            <a:ext cx="914400" cy="7620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12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 L -0.16667 -0.26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-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16667 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75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16667 0.266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7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1288E-6 0 L -0.16765 -0.1314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1" grpId="0" animBg="1"/>
      <p:bldP spid="107562" grpId="0" animBg="1"/>
      <p:bldP spid="107563" grpId="0" animBg="1"/>
      <p:bldP spid="10756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 txBox="1">
            <a:spLocks noGrp="1"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9D32686-9FB3-4531-B03C-EF5C56791289}" type="slidenum">
              <a:rPr lang="en-US" altLang="en-US" sz="1200">
                <a:solidFill>
                  <a:srgbClr val="898989"/>
                </a:solidFill>
                <a:latin typeface="Times New Roman" pitchFamily="18" charset="0"/>
                <a:cs typeface="Times New Roman" panose="0202060305040502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440238" y="5876925"/>
            <a:ext cx="33702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 20 : 2 =  10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4583113" y="5373688"/>
            <a:ext cx="315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18 : 2 =  9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583114" y="4868863"/>
            <a:ext cx="3082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16 : 2 =  8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4583113" y="4365625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14 : 2 =  7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4583113" y="3716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12 : 2 =  6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656138" y="3141663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C0504D"/>
                </a:solidFill>
                <a:latin typeface="Times New Roman" pitchFamily="18" charset="0"/>
                <a:cs typeface="Times New Roman" panose="02020603050405020304" pitchFamily="18" charset="0"/>
              </a:rPr>
              <a:t>10 : 2 =  5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511675" y="26368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: 2 =  4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4440238" y="213360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: 2 =  3</a:t>
            </a: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4511675" y="908050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: 2 =  1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4367213" y="1557338"/>
            <a:ext cx="30099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: 2 =  2</a:t>
            </a:r>
          </a:p>
        </p:txBody>
      </p:sp>
      <p:sp>
        <p:nvSpPr>
          <p:cNvPr id="51" name="AutoShape 27"/>
          <p:cNvSpPr>
            <a:spLocks noChangeArrowheads="1"/>
          </p:cNvSpPr>
          <p:nvPr/>
        </p:nvSpPr>
        <p:spPr bwMode="auto">
          <a:xfrm>
            <a:off x="6167438" y="981075"/>
            <a:ext cx="609600" cy="533400"/>
          </a:xfrm>
          <a:prstGeom prst="smileyFace">
            <a:avLst>
              <a:gd name="adj" fmla="val -4653"/>
            </a:avLst>
          </a:prstGeom>
          <a:solidFill>
            <a:srgbClr val="FF0066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AutoShape 28"/>
          <p:cNvSpPr>
            <a:spLocks noChangeArrowheads="1"/>
          </p:cNvSpPr>
          <p:nvPr/>
        </p:nvSpPr>
        <p:spPr bwMode="auto">
          <a:xfrm>
            <a:off x="5159375" y="1557338"/>
            <a:ext cx="762000" cy="762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AutoShape 29"/>
          <p:cNvSpPr>
            <a:spLocks noChangeArrowheads="1"/>
          </p:cNvSpPr>
          <p:nvPr/>
        </p:nvSpPr>
        <p:spPr bwMode="auto">
          <a:xfrm>
            <a:off x="4295775" y="2060575"/>
            <a:ext cx="762000" cy="762000"/>
          </a:xfrm>
          <a:prstGeom prst="sun">
            <a:avLst>
              <a:gd name="adj" fmla="val 25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30" descr="SO0063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013325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1" descr="AG00130_"/>
          <p:cNvPicPr>
            <a:picLocks noChangeAspect="1" noChangeArrowheads="1" noCrop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45452" flipV="1">
            <a:off x="5303838" y="3789363"/>
            <a:ext cx="7175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2" descr="FD0041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1" y="3213100"/>
            <a:ext cx="4857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3" descr="FD0045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42926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4" descr="FD02115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708276"/>
            <a:ext cx="55403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AutoShape 35"/>
          <p:cNvSpPr>
            <a:spLocks noChangeArrowheads="1"/>
          </p:cNvSpPr>
          <p:nvPr/>
        </p:nvSpPr>
        <p:spPr bwMode="auto">
          <a:xfrm>
            <a:off x="6167438" y="5373688"/>
            <a:ext cx="609600" cy="6096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rgbClr val="FF0066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AutoShape 36"/>
          <p:cNvSpPr>
            <a:spLocks noChangeArrowheads="1"/>
          </p:cNvSpPr>
          <p:nvPr/>
        </p:nvSpPr>
        <p:spPr bwMode="auto">
          <a:xfrm>
            <a:off x="5303838" y="5949950"/>
            <a:ext cx="685800" cy="533400"/>
          </a:xfrm>
          <a:prstGeom prst="smileyFace">
            <a:avLst>
              <a:gd name="adj" fmla="val 4653"/>
            </a:avLst>
          </a:prstGeom>
          <a:solidFill>
            <a:srgbClr val="99FF99"/>
          </a:solidFill>
          <a:ln w="38100">
            <a:solidFill>
              <a:srgbClr val="0000FF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1800">
              <a:solidFill>
                <a:prstClr val="blac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3575" name="TextBox 62"/>
          <p:cNvSpPr txBox="1">
            <a:spLocks noChangeArrowheads="1"/>
          </p:cNvSpPr>
          <p:nvPr/>
        </p:nvSpPr>
        <p:spPr bwMode="auto">
          <a:xfrm>
            <a:off x="1271588" y="188914"/>
            <a:ext cx="9144001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BẢNG CHIA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9" grpId="0" animBg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-188774" y="0"/>
            <a:ext cx="12380774" cy="4586119"/>
            <a:chOff x="-188774" y="0"/>
            <a:chExt cx="12380774" cy="458611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-188774" y="3016459"/>
              <a:ext cx="12192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u="sng" dirty="0" err="1">
                  <a:latin typeface="Times New Roman" pitchFamily="18" charset="0"/>
                  <a:cs typeface="Times New Roman" panose="02020603050405020304" pitchFamily="18" charset="0"/>
                </a:rPr>
                <a:t>Toán</a:t>
              </a:r>
              <a:endParaRPr lang="en-US" sz="4800" b="1" u="sng" dirty="0">
                <a:latin typeface="Times New Roman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5131558" y="2279175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08130" y="2725935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78518" y="5036272"/>
            <a:ext cx="411867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06975" y="5472840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10979" y="5954560"/>
            <a:ext cx="411867" cy="4120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16694" y="6333133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 flipH="1">
            <a:off x="1571459" y="1517054"/>
            <a:ext cx="504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947737"/>
            <a:ext cx="1630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5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5265" y="1511120"/>
            <a:ext cx="22125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12330" y="2064907"/>
            <a:ext cx="223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: 3 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583473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3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259997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1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171182" y="4410895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8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4170259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7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147121" y="2798663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6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207277" y="1463153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4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243371" y="223901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0" y="5577956"/>
            <a:ext cx="1630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9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155142" y="5753076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10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 flipH="1">
            <a:off x="1619585" y="181557"/>
            <a:ext cx="504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flipH="1">
            <a:off x="1595518" y="2888652"/>
            <a:ext cx="858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flipH="1">
            <a:off x="1571458" y="4115875"/>
            <a:ext cx="846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 flipH="1">
            <a:off x="1547397" y="5463425"/>
            <a:ext cx="75063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flipH="1">
            <a:off x="6769101" y="193593"/>
            <a:ext cx="504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 flipH="1">
            <a:off x="6913447" y="5716092"/>
            <a:ext cx="7626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 flipH="1">
            <a:off x="6684881" y="2732257"/>
            <a:ext cx="8829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 flipH="1">
            <a:off x="6696910" y="4356518"/>
            <a:ext cx="8709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flipH="1">
            <a:off x="6745039" y="1480973"/>
            <a:ext cx="504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093393" y="204537"/>
            <a:ext cx="21644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2057401" y="493295"/>
            <a:ext cx="721894" cy="565484"/>
            <a:chOff x="1949116" y="1900990"/>
            <a:chExt cx="1047435" cy="481765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49116" y="2273968"/>
              <a:ext cx="1047435" cy="108787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2836712" y="2847470"/>
            <a:ext cx="23729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: 2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76558" y="4134848"/>
            <a:ext cx="23609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2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695073" y="6246370"/>
            <a:ext cx="2298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9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009273" y="1900990"/>
            <a:ext cx="673325" cy="433136"/>
            <a:chOff x="1949116" y="1900990"/>
            <a:chExt cx="1046747" cy="1734348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949116" y="2273970"/>
              <a:ext cx="991322" cy="1361368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2286000" y="3260558"/>
            <a:ext cx="649278" cy="590559"/>
            <a:chOff x="1949116" y="1900990"/>
            <a:chExt cx="1046747" cy="1576463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69" idx="1"/>
            </p:cNvCxnSpPr>
            <p:nvPr/>
          </p:nvCxnSpPr>
          <p:spPr>
            <a:xfrm>
              <a:off x="1949116" y="2273967"/>
              <a:ext cx="887841" cy="1203486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2273968" y="5895474"/>
            <a:ext cx="480948" cy="704839"/>
            <a:chOff x="1949116" y="1900990"/>
            <a:chExt cx="1046747" cy="4031853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48" idx="1"/>
            </p:cNvCxnSpPr>
            <p:nvPr/>
          </p:nvCxnSpPr>
          <p:spPr>
            <a:xfrm>
              <a:off x="1949116" y="2273967"/>
              <a:ext cx="916503" cy="3658876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2153652" y="4427622"/>
            <a:ext cx="637271" cy="771033"/>
            <a:chOff x="1908040" y="1900990"/>
            <a:chExt cx="1087823" cy="1342327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endCxn id="71" idx="1"/>
            </p:cNvCxnSpPr>
            <p:nvPr/>
          </p:nvCxnSpPr>
          <p:spPr>
            <a:xfrm>
              <a:off x="1908040" y="2273969"/>
              <a:ext cx="981154" cy="969348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2936979" y="709863"/>
            <a:ext cx="223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: 1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836712" y="3497174"/>
            <a:ext cx="2240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: 5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28434" y="4844712"/>
            <a:ext cx="23849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: 7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695073" y="5560568"/>
            <a:ext cx="2298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: 2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7182854" y="565484"/>
            <a:ext cx="577514" cy="15924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7086602" y="1540042"/>
            <a:ext cx="553452" cy="469231"/>
            <a:chOff x="1949116" y="1900990"/>
            <a:chExt cx="1047435" cy="481765"/>
          </a:xfrm>
        </p:grpSpPr>
        <p:cxnSp>
          <p:nvCxnSpPr>
            <p:cNvPr id="76" name="Straight Connector 75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949116" y="2273968"/>
              <a:ext cx="1047435" cy="108787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7327233" y="2755232"/>
            <a:ext cx="433135" cy="577515"/>
            <a:chOff x="1949116" y="1900990"/>
            <a:chExt cx="1047435" cy="481765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949116" y="2273968"/>
              <a:ext cx="1047435" cy="108787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7363329" y="4451683"/>
            <a:ext cx="421104" cy="469231"/>
            <a:chOff x="1949116" y="1900990"/>
            <a:chExt cx="1047435" cy="481765"/>
          </a:xfrm>
        </p:grpSpPr>
        <p:cxnSp>
          <p:nvCxnSpPr>
            <p:cNvPr id="82" name="Straight Connector 81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949116" y="2273968"/>
              <a:ext cx="1047435" cy="108787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7591928" y="5787189"/>
            <a:ext cx="324851" cy="589548"/>
            <a:chOff x="1949116" y="1900990"/>
            <a:chExt cx="1047435" cy="481765"/>
          </a:xfrm>
        </p:grpSpPr>
        <p:cxnSp>
          <p:nvCxnSpPr>
            <p:cNvPr id="85" name="Straight Connector 84"/>
            <p:cNvCxnSpPr/>
            <p:nvPr/>
          </p:nvCxnSpPr>
          <p:spPr>
            <a:xfrm flipV="1">
              <a:off x="1949116" y="1900990"/>
              <a:ext cx="1046747" cy="312821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949116" y="2273968"/>
              <a:ext cx="1047435" cy="108787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/>
          <p:nvPr/>
        </p:nvCxnSpPr>
        <p:spPr>
          <a:xfrm flipH="1">
            <a:off x="5149516" y="0"/>
            <a:ext cx="24063" cy="6665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7761642" y="168443"/>
            <a:ext cx="2814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641325" y="1094873"/>
            <a:ext cx="29705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7653355" y="1744580"/>
            <a:ext cx="28983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: 4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737577" y="2454443"/>
            <a:ext cx="27058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749609" y="3152274"/>
            <a:ext cx="26938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6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785703" y="3886202"/>
            <a:ext cx="29224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773673" y="4608096"/>
            <a:ext cx="282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: 8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990246" y="6150114"/>
            <a:ext cx="26577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: 10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014304" y="5378120"/>
            <a:ext cx="28261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: 2 </a:t>
            </a:r>
            <a:r>
              <a:rPr lang="en-US" altLang="en-US" sz="4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41 0.02639 L -0.43376 0.09305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3300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8834E-6 -1.11111E-6 L -0.43246 0.09491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00" y="4700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0568E-6 3.7037E-6 L -0.43233 0.12152 " pathEditMode="relative" rAng="0" ptsTypes="AA">
                                      <p:cBhvr>
                                        <p:cTn id="2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00" y="6100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2342E-6 -2.59259E-6 L -0.42595 0.11875 " pathEditMode="relative" rAng="0" ptsTypes="AA">
                                      <p:cBhvr>
                                        <p:cTn id="23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5900"/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5548E-6 -2.22222E-6 L -0.42243 0.10324 " pathEditMode="relative" rAng="0" ptsTypes="AA">
                                      <p:cBhvr>
                                        <p:cTn id="2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00" y="5200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99E-6 0 L -0.42542 0.11736 " pathEditMode="relative" rAng="0" ptsTypes="AA">
                                      <p:cBhvr>
                                        <p:cTn id="24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5900"/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65 -0.00162 L -0.42595 0.06134 " pathEditMode="relative" rAng="0" ptsTypes="AA">
                                      <p:cBhvr>
                                        <p:cTn id="2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00" y="3100"/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5636E-6 2.22222E-6 L -0.42347 0.05602 " pathEditMode="relative" rAng="0" ptsTypes="AA">
                                      <p:cBhvr>
                                        <p:cTn id="24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2800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72 -0.00093 L -0.42634 0.07616 " pathEditMode="relative" ptsTypes="AA">
                                      <p:cBhvr>
                                        <p:cTn id="2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9678E-6 4.81481E-6 L -0.42946 0.07916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00" y="4000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2853E-6 2.59259E-6 L -0.38401 0.09305 " pathEditMode="relative" rAng="0" ptsTypes="AA">
                                      <p:cBhvr>
                                        <p:cTn id="25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00" y="4700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1861E-7 -2.59259E-6 L -0.37827 0.16644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0" y="8300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699E-6 -7.40741E-7 L -0.40484 0.15972 " pathEditMode="relative" rAng="0" ptsTypes="AA">
                                      <p:cBhvr>
                                        <p:cTn id="25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8000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6951E-7 2.96296E-6 L -0.41865 0.12986 " pathEditMode="relative" rAng="0" ptsTypes="AA">
                                      <p:cBhvr>
                                        <p:cTn id="25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6500"/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6345E-7 3.7037E-7 L -0.43546 0.13333 " pathEditMode="relative" rAng="0" ptsTypes="AA">
                                      <p:cBhvr>
                                        <p:cTn id="26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0" y="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2" grpId="1"/>
      <p:bldP spid="15" grpId="0"/>
      <p:bldP spid="19" grpId="0"/>
      <p:bldP spid="23" grpId="0"/>
      <p:bldP spid="24" grpId="0"/>
      <p:bldP spid="26" grpId="0"/>
      <p:bldP spid="31" grpId="0"/>
      <p:bldP spid="32" grpId="0"/>
      <p:bldP spid="33" grpId="0"/>
      <p:bldP spid="34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1" grpId="0"/>
      <p:bldP spid="46" grpId="0"/>
      <p:bldP spid="47" grpId="0"/>
      <p:bldP spid="48" grpId="0"/>
      <p:bldP spid="48" grpId="1"/>
      <p:bldP spid="68" grpId="0"/>
      <p:bldP spid="68" grpId="1"/>
      <p:bldP spid="69" grpId="0"/>
      <p:bldP spid="69" grpId="1"/>
      <p:bldP spid="71" grpId="0"/>
      <p:bldP spid="71" grpId="1"/>
      <p:bldP spid="70" grpId="0"/>
      <p:bldP spid="89" grpId="0"/>
      <p:bldP spid="89" grpId="1"/>
      <p:bldP spid="91" grpId="0"/>
      <p:bldP spid="91" grpId="1"/>
      <p:bldP spid="92" grpId="0"/>
      <p:bldP spid="92" grpId="1"/>
      <p:bldP spid="93" grpId="0"/>
      <p:bldP spid="93" grpId="1"/>
      <p:bldP spid="100" grpId="0"/>
      <p:bldP spid="100" grpId="1"/>
      <p:bldP spid="101" grpId="0"/>
      <p:bldP spid="101" grpId="1"/>
      <p:bldP spid="102" grpId="0"/>
      <p:bldP spid="102" grpId="1"/>
      <p:bldP spid="103" grpId="0"/>
      <p:bldP spid="103" grpId="1"/>
      <p:bldP spid="104" grpId="0"/>
      <p:bldP spid="10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2142700"/>
            <a:chOff x="0" y="0"/>
            <a:chExt cx="12192000" cy="21427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906071" y="2168337"/>
            <a:ext cx="269812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6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8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 2 = … 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: 2 = …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55133" y="3485020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55133" y="2563328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55132" y="2116569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55131" y="3037091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55130" y="3947844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55129" y="4392735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55128" y="4866790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55128" y="5329614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55127" y="5783441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55126" y="624820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7" name="Rectangle 6"/>
          <p:cNvSpPr/>
          <p:nvPr/>
        </p:nvSpPr>
        <p:spPr>
          <a:xfrm>
            <a:off x="5131558" y="2279175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08130" y="2725935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4106" y="3199698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08129" y="3675682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19942" y="4117985"/>
            <a:ext cx="411867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67181" y="4522827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78518" y="5036272"/>
            <a:ext cx="411867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06975" y="4474038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06975" y="5472840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10979" y="5954560"/>
            <a:ext cx="411867" cy="4120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16694" y="6333133"/>
            <a:ext cx="300251" cy="391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8" grpId="0" animBg="1"/>
      <p:bldP spid="39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2143" y="0"/>
            <a:ext cx="12192000" cy="2142700"/>
            <a:chOff x="0" y="0"/>
            <a:chExt cx="12192000" cy="21427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0" y="412127"/>
              <a:ext cx="12192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-11371" y="213780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1/tr.109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: 2 = …		  2 : 2 = …			20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: 2 = …		  8 : 2 = …			14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2 = …		12 : 2 = …			18 : 2 = …</a:t>
            </a:r>
          </a:p>
          <a:p>
            <a:pPr algn="just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16 : 2 =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3700" y="255482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2329" y="2992647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0070" y="347326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2436" y="2554825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8372" y="2995864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98443" y="3461231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67454" y="2557099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4199" y="2998140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82421" y="3463503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74554" y="3928605"/>
            <a:ext cx="661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76081" y="811840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2/109: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034863" y="1790163"/>
            <a:ext cx="8538138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kern="0" dirty="0" err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830216" y="2316012"/>
            <a:ext cx="143986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74544" y="2279918"/>
            <a:ext cx="8318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431056" y="2292797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642067" y="3229808"/>
            <a:ext cx="917357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u="sng" kern="0" dirty="0" err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u="sng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3102203" y="2803358"/>
            <a:ext cx="1914965" cy="13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50901" y="4172512"/>
            <a:ext cx="4906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2        : 12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4873" y="4704395"/>
            <a:ext cx="51932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    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GB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grpSp>
        <p:nvGrpSpPr>
          <p:cNvPr id="17420" name="Group 11"/>
          <p:cNvGrpSpPr/>
          <p:nvPr/>
        </p:nvGrpSpPr>
        <p:grpSpPr bwMode="auto">
          <a:xfrm>
            <a:off x="1231901" y="-207963"/>
            <a:ext cx="9451975" cy="6931026"/>
            <a:chOff x="0" y="-14"/>
            <a:chExt cx="5738" cy="4337"/>
          </a:xfrm>
        </p:grpSpPr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423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34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424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425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30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4560103" y="4183718"/>
            <a:ext cx="7777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sz="3200" dirty="0"/>
          </a:p>
        </p:txBody>
      </p:sp>
      <p:sp>
        <p:nvSpPr>
          <p:cNvPr id="27" name="Rectangle 26"/>
          <p:cNvSpPr/>
          <p:nvPr/>
        </p:nvSpPr>
        <p:spPr>
          <a:xfrm>
            <a:off x="6009829" y="4183717"/>
            <a:ext cx="13596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kẹo</a:t>
            </a:r>
            <a:endParaRPr lang="en-US" sz="32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559968" y="2322095"/>
            <a:ext cx="2117558" cy="1900989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919663" y="2342147"/>
            <a:ext cx="2747211" cy="194109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9" grpId="0"/>
      <p:bldP spid="16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976187" y="693319"/>
            <a:ext cx="236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 Bài 2/109: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3429" y="1571876"/>
            <a:ext cx="9144000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200" b="1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GB" sz="3200" b="1" u="sng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(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defRPr/>
            </a:pP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endParaRPr lang="en-GB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1" name="Group 11"/>
          <p:cNvGrpSpPr/>
          <p:nvPr/>
        </p:nvGrpSpPr>
        <p:grpSpPr bwMode="auto">
          <a:xfrm>
            <a:off x="1343026" y="-49213"/>
            <a:ext cx="9451975" cy="6931026"/>
            <a:chOff x="0" y="-14"/>
            <a:chExt cx="5738" cy="4337"/>
          </a:xfrm>
        </p:grpSpPr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13" y="4264"/>
              <a:ext cx="5539" cy="0"/>
            </a:xfrm>
            <a:prstGeom prst="line">
              <a:avLst/>
            </a:prstGeom>
            <a:noFill/>
            <a:ln w="25400" cap="flat" cmpd="sng" algn="ctr">
              <a:solidFill>
                <a:srgbClr val="00FF0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68" y="4291"/>
              <a:ext cx="5594" cy="0"/>
            </a:xfrm>
            <a:prstGeom prst="line">
              <a:avLst/>
            </a:prstGeom>
            <a:noFill/>
            <a:ln w="25400" cap="flat" cmpd="sng" algn="ctr">
              <a:solidFill>
                <a:srgbClr val="CC00FF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3200" ker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444" name="Group 14"/>
            <p:cNvGrpSpPr/>
            <p:nvPr/>
          </p:nvGrpSpPr>
          <p:grpSpPr bwMode="auto">
            <a:xfrm>
              <a:off x="0" y="37"/>
              <a:ext cx="5738" cy="27"/>
              <a:chOff x="0" y="2124"/>
              <a:chExt cx="5602" cy="27"/>
            </a:xfrm>
          </p:grpSpPr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45" y="2124"/>
                <a:ext cx="5534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>
                <a:off x="0" y="2151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445" name="Group 17"/>
            <p:cNvGrpSpPr/>
            <p:nvPr/>
          </p:nvGrpSpPr>
          <p:grpSpPr bwMode="auto">
            <a:xfrm rot="5400000" flipV="1">
              <a:off x="3464" y="2146"/>
              <a:ext cx="4320" cy="33"/>
              <a:chOff x="0" y="2214"/>
              <a:chExt cx="5602" cy="33"/>
            </a:xfrm>
          </p:grpSpPr>
          <p:sp>
            <p:nvSpPr>
              <p:cNvPr id="27" name="Line 18"/>
              <p:cNvSpPr>
                <a:spLocks noChangeShapeType="1"/>
              </p:cNvSpPr>
              <p:nvPr/>
            </p:nvSpPr>
            <p:spPr bwMode="auto">
              <a:xfrm>
                <a:off x="52" y="2240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>
                <a:off x="3" y="2212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446" name="Group 20"/>
            <p:cNvGrpSpPr/>
            <p:nvPr/>
          </p:nvGrpSpPr>
          <p:grpSpPr bwMode="auto">
            <a:xfrm rot="-5400000" flipH="1" flipV="1">
              <a:off x="-2021" y="2131"/>
              <a:ext cx="4320" cy="29"/>
              <a:chOff x="4" y="2165"/>
              <a:chExt cx="5602" cy="29"/>
            </a:xfrm>
          </p:grpSpPr>
          <p:sp>
            <p:nvSpPr>
              <p:cNvPr id="25" name="Line 21"/>
              <p:cNvSpPr>
                <a:spLocks noChangeShapeType="1"/>
              </p:cNvSpPr>
              <p:nvPr/>
            </p:nvSpPr>
            <p:spPr bwMode="auto">
              <a:xfrm>
                <a:off x="47" y="2165"/>
                <a:ext cx="5535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CC00FF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7" y="2194"/>
                <a:ext cx="560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00FF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sz="3200" ker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893640" y="4022308"/>
            <a:ext cx="9144000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200" b="1" u="sng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u="sng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GB" sz="3200" b="1" u="sng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bạn có số cái kẹo là :</a:t>
            </a:r>
          </a:p>
          <a:p>
            <a:pPr algn="ctr">
              <a:defRPr/>
            </a:pPr>
            <a:r>
              <a:rPr lang="en-GB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2 </a:t>
            </a: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(cái)</a:t>
            </a:r>
          </a:p>
          <a:p>
            <a:pPr algn="ctr">
              <a:defRPr/>
            </a:pPr>
            <a:r>
              <a:rPr lang="en-US" sz="320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Đáp số: 6 cái kẹo</a:t>
            </a:r>
            <a:endParaRPr lang="en-GB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E29F51B-17F4-4A4C-8329-DBB50C6BEAF8}" type="slidenum">
              <a:rPr lang="en-US" sz="1100" b="1">
                <a:solidFill>
                  <a:schemeClr val="accent2"/>
                </a:solidFill>
                <a:cs typeface="Times New Roman" pitchFamily="18" charset="0"/>
              </a:rPr>
              <a:pPr algn="r" eaLnBrk="1" hangingPunct="1"/>
              <a:t>8</a:t>
            </a:fld>
            <a:endParaRPr lang="en-US" sz="1100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39209" y="1509623"/>
            <a:ext cx="11233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3/109: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4, 6, 7, 8, 10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quả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accent2"/>
                </a:solidFill>
                <a:cs typeface="Times New Roman" pitchFamily="18" charset="0"/>
              </a:rPr>
              <a:t>?</a:t>
            </a:r>
            <a:endParaRPr lang="en-US" sz="1400" b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87174" y="2139923"/>
            <a:ext cx="25654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 12 : 2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18400" y="2124527"/>
            <a:ext cx="21336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 20 : 2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00151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 8 : 2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847167" y="4868864"/>
            <a:ext cx="22352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1 6 : 2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976784" y="4868864"/>
            <a:ext cx="2413000" cy="584775"/>
          </a:xfrm>
          <a:prstGeom prst="rect">
            <a:avLst/>
          </a:prstGeom>
          <a:noFill/>
          <a:ln w="38100">
            <a:solidFill>
              <a:srgbClr val="3333CC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 14: 2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624417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814918" y="3213101"/>
            <a:ext cx="478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4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3048000" y="32004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5039784" y="3213100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7535333" y="32845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10703984" y="3068638"/>
            <a:ext cx="1016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232400" y="3213101"/>
            <a:ext cx="603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7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727951" y="3284538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8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0703984" y="3068639"/>
            <a:ext cx="1056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10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278717" y="3235326"/>
            <a:ext cx="508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119967" y="2708276"/>
            <a:ext cx="287867" cy="504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390652" y="3933826"/>
            <a:ext cx="385233" cy="936625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H="1" flipV="1">
            <a:off x="9560985" y="2636838"/>
            <a:ext cx="1240367" cy="6477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7056968" y="4005263"/>
            <a:ext cx="766233" cy="86360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5903384" y="3860801"/>
            <a:ext cx="3073400" cy="1020763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-112143" y="0"/>
            <a:ext cx="12192000" cy="1509623"/>
            <a:chOff x="0" y="0"/>
            <a:chExt cx="12192000" cy="214270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8844"/>
            <a:stretch>
              <a:fillRect/>
            </a:stretch>
          </p:blipFill>
          <p:spPr>
            <a:xfrm>
              <a:off x="0" y="0"/>
              <a:ext cx="12192000" cy="21427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0" y="412127"/>
              <a:ext cx="12192000" cy="1441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u="sng" dirty="0" err="1">
                  <a:latin typeface="Times New Roman" pitchFamily="18" charset="0"/>
                  <a:cs typeface="Times New Roman" panose="02020603050405020304" pitchFamily="18" charset="0"/>
                </a:rPr>
                <a:t>Toán</a:t>
              </a:r>
              <a:endPara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30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3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/>
      <p:bldP spid="14348" grpId="0" animBg="1"/>
      <p:bldP spid="14349" grpId="0" animBg="1"/>
      <p:bldP spid="14350" grpId="0" animBg="1"/>
      <p:bldP spid="14351" grpId="0" animBg="1"/>
      <p:bldP spid="14352" grpId="0"/>
      <p:bldP spid="14353" grpId="0"/>
      <p:bldP spid="14354" grpId="0"/>
      <p:bldP spid="14355" grpId="0"/>
      <p:bldP spid="14356" grpId="0" animBg="1"/>
      <p:bldP spid="14357" grpId="0" animBg="1"/>
      <p:bldP spid="14358" grpId="0" animBg="1"/>
      <p:bldP spid="14359" grpId="0" animBg="1"/>
      <p:bldP spid="143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2425149" y="1447800"/>
            <a:ext cx="7898294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84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TINH MẮT THẾ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3352800" y="5778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571</Words>
  <Application>Microsoft Office PowerPoint</Application>
  <PresentationFormat>Widescreen</PresentationFormat>
  <Paragraphs>138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Doan Le Tuyet Nhi</dc:creator>
  <cp:lastModifiedBy>Admin</cp:lastModifiedBy>
  <cp:revision>49</cp:revision>
  <dcterms:created xsi:type="dcterms:W3CDTF">2020-03-30T06:44:00Z</dcterms:created>
  <dcterms:modified xsi:type="dcterms:W3CDTF">2021-02-22T03:32:58Z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