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7" r:id="rId8"/>
    <p:sldId id="283" r:id="rId9"/>
    <p:sldId id="263" r:id="rId10"/>
    <p:sldId id="282" r:id="rId11"/>
    <p:sldId id="271" r:id="rId12"/>
    <p:sldId id="273" r:id="rId13"/>
    <p:sldId id="267" r:id="rId14"/>
    <p:sldId id="275" r:id="rId15"/>
    <p:sldId id="277" r:id="rId16"/>
    <p:sldId id="279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>
          <p15:clr>
            <a:srgbClr val="A4A3A4"/>
          </p15:clr>
        </p15:guide>
        <p15:guide id="2" pos="3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03"/>
        <p:guide pos="38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6CD6-26A8-4F42-BAEC-EACC84598FC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3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image" Target="../media/image8.gif"/><Relationship Id="rId5" Type="http://schemas.openxmlformats.org/officeDocument/2006/relationships/image" Target="../media/image2.emf"/><Relationship Id="rId10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893197"/>
            <a:ext cx="1219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ĐẾN VỚI TIẾT HỌC!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 txBox="1">
            <a:spLocks noGrp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D9D32686-9FB3-4531-B03C-EF5C56791289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440238" y="5876925"/>
            <a:ext cx="3370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: 2 =  10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4583113" y="5373688"/>
            <a:ext cx="31543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: 2 =  9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4583114" y="4868863"/>
            <a:ext cx="3082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: 2 =  8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4583113" y="4365625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: 2 =  7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4583113" y="3716338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: 2 =  6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4656138" y="3141663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: 2 =  5</a:t>
            </a:r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4511675" y="2636838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 : 2 =  4</a:t>
            </a: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4440238" y="2133600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 : 2 =  3</a:t>
            </a:r>
          </a:p>
        </p:txBody>
      </p:sp>
      <p:sp>
        <p:nvSpPr>
          <p:cNvPr id="23563" name="Text Box 10"/>
          <p:cNvSpPr txBox="1">
            <a:spLocks noChangeArrowheads="1"/>
          </p:cNvSpPr>
          <p:nvPr/>
        </p:nvSpPr>
        <p:spPr bwMode="auto">
          <a:xfrm>
            <a:off x="4511675" y="908050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: 2 =  1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/>
        </p:nvSpPr>
        <p:spPr bwMode="auto">
          <a:xfrm>
            <a:off x="4367213" y="1557338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: 2 =  2</a:t>
            </a:r>
          </a:p>
        </p:txBody>
      </p:sp>
      <p:sp>
        <p:nvSpPr>
          <p:cNvPr id="51" name="AutoShape 27"/>
          <p:cNvSpPr>
            <a:spLocks noChangeArrowheads="1"/>
          </p:cNvSpPr>
          <p:nvPr/>
        </p:nvSpPr>
        <p:spPr bwMode="auto">
          <a:xfrm>
            <a:off x="6167438" y="981075"/>
            <a:ext cx="609600" cy="533400"/>
          </a:xfrm>
          <a:prstGeom prst="smileyFace">
            <a:avLst>
              <a:gd name="adj" fmla="val -4653"/>
            </a:avLst>
          </a:prstGeom>
          <a:solidFill>
            <a:srgbClr val="FF0066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2" name="AutoShape 28"/>
          <p:cNvSpPr>
            <a:spLocks noChangeArrowheads="1"/>
          </p:cNvSpPr>
          <p:nvPr/>
        </p:nvSpPr>
        <p:spPr bwMode="auto">
          <a:xfrm>
            <a:off x="5159375" y="1557338"/>
            <a:ext cx="762000" cy="762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AutoShape 29"/>
          <p:cNvSpPr>
            <a:spLocks noChangeArrowheads="1"/>
          </p:cNvSpPr>
          <p:nvPr/>
        </p:nvSpPr>
        <p:spPr bwMode="auto">
          <a:xfrm>
            <a:off x="4295775" y="2060575"/>
            <a:ext cx="762000" cy="762000"/>
          </a:xfrm>
          <a:prstGeom prst="sun">
            <a:avLst>
              <a:gd name="adj" fmla="val 25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30" descr="SO0063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5013325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31" descr="AG00130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45452" flipV="1">
            <a:off x="5303838" y="3789363"/>
            <a:ext cx="71755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32" descr="FD00414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1" y="3213100"/>
            <a:ext cx="4857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33" descr="FD00459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4292600"/>
            <a:ext cx="60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34" descr="FD02115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9" y="2708276"/>
            <a:ext cx="55403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AutoShape 35"/>
          <p:cNvSpPr>
            <a:spLocks noChangeArrowheads="1"/>
          </p:cNvSpPr>
          <p:nvPr/>
        </p:nvSpPr>
        <p:spPr bwMode="auto">
          <a:xfrm>
            <a:off x="6167438" y="5373688"/>
            <a:ext cx="609600" cy="6096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38100">
            <a:solidFill>
              <a:srgbClr val="FF0066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AutoShape 36"/>
          <p:cNvSpPr>
            <a:spLocks noChangeArrowheads="1"/>
          </p:cNvSpPr>
          <p:nvPr/>
        </p:nvSpPr>
        <p:spPr bwMode="auto">
          <a:xfrm>
            <a:off x="5303838" y="5949950"/>
            <a:ext cx="685800" cy="533400"/>
          </a:xfrm>
          <a:prstGeom prst="smileyFace">
            <a:avLst>
              <a:gd name="adj" fmla="val 4653"/>
            </a:avLst>
          </a:prstGeom>
          <a:solidFill>
            <a:srgbClr val="99FF99"/>
          </a:solidFill>
          <a:ln w="38100">
            <a:solidFill>
              <a:srgbClr val="0000FF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75" name="TextBox 62"/>
          <p:cNvSpPr txBox="1">
            <a:spLocks noChangeArrowheads="1"/>
          </p:cNvSpPr>
          <p:nvPr/>
        </p:nvSpPr>
        <p:spPr bwMode="auto">
          <a:xfrm>
            <a:off x="1271588" y="188914"/>
            <a:ext cx="9144001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CHIA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 animBg="1"/>
      <p:bldP spid="59" grpId="0" animBg="1"/>
      <p:bldP spid="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8610600" y="381000"/>
          <a:ext cx="1868488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art" r:id="rId4" imgW="2657568" imgH="2419415" progId="MSGraph.Chart.8">
                  <p:embed followColorScheme="full"/>
                </p:oleObj>
              </mc:Choice>
              <mc:Fallback>
                <p:oleObj name="Chart" r:id="rId4" imgW="2657568" imgH="241941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0" y="381000"/>
                        <a:ext cx="1868488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7" name="Group 3"/>
          <p:cNvGraphicFramePr>
            <a:graphicFrameLocks noGrp="1"/>
          </p:cNvGraphicFramePr>
          <p:nvPr/>
        </p:nvGraphicFramePr>
        <p:xfrm>
          <a:off x="4572000" y="2590800"/>
          <a:ext cx="1600200" cy="1554246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2781" name="Picture 13" descr="Picture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90800"/>
            <a:ext cx="167640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2" name="Picture 14" descr="untitle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514601"/>
            <a:ext cx="18288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7839" name="Group 15"/>
          <p:cNvGraphicFramePr>
            <a:graphicFrameLocks noGrp="1"/>
          </p:cNvGraphicFramePr>
          <p:nvPr/>
        </p:nvGraphicFramePr>
        <p:xfrm>
          <a:off x="2438400" y="4800600"/>
          <a:ext cx="1524000" cy="13716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2801" name="Picture 3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76" y="2514600"/>
            <a:ext cx="14319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2" name="Picture 3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96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3" name="Picture 3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85800"/>
            <a:ext cx="17526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804" name="Group 36"/>
          <p:cNvGrpSpPr>
            <a:grpSpLocks/>
          </p:cNvGrpSpPr>
          <p:nvPr/>
        </p:nvGrpSpPr>
        <p:grpSpPr bwMode="auto">
          <a:xfrm>
            <a:off x="8458200" y="4800600"/>
            <a:ext cx="1600200" cy="1371600"/>
            <a:chOff x="1344" y="1104"/>
            <a:chExt cx="1680" cy="1344"/>
          </a:xfrm>
        </p:grpSpPr>
        <p:sp>
          <p:nvSpPr>
            <p:cNvPr id="32837" name="Rectangle 37"/>
            <p:cNvSpPr>
              <a:spLocks noChangeArrowheads="1"/>
            </p:cNvSpPr>
            <p:nvPr/>
          </p:nvSpPr>
          <p:spPr bwMode="auto">
            <a:xfrm>
              <a:off x="1344" y="1104"/>
              <a:ext cx="1680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38" name="Oval 38"/>
            <p:cNvSpPr>
              <a:spLocks noChangeArrowheads="1"/>
            </p:cNvSpPr>
            <p:nvPr/>
          </p:nvSpPr>
          <p:spPr bwMode="auto">
            <a:xfrm>
              <a:off x="1355" y="1104"/>
              <a:ext cx="602" cy="13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grpSp>
          <p:nvGrpSpPr>
            <p:cNvPr id="32839" name="Group 39"/>
            <p:cNvGrpSpPr>
              <a:grpSpLocks noChangeAspect="1"/>
            </p:cNvGrpSpPr>
            <p:nvPr/>
          </p:nvGrpSpPr>
          <p:grpSpPr bwMode="auto">
            <a:xfrm>
              <a:off x="2379" y="1224"/>
              <a:ext cx="430" cy="441"/>
              <a:chOff x="912" y="2256"/>
              <a:chExt cx="816" cy="816"/>
            </a:xfrm>
          </p:grpSpPr>
          <p:sp>
            <p:nvSpPr>
              <p:cNvPr id="32930" name="AutoShape 40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1" name="Freeform 41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0 w 607"/>
                  <a:gd name="T1" fmla="*/ 0 h 324"/>
                  <a:gd name="T2" fmla="*/ 0 w 607"/>
                  <a:gd name="T3" fmla="*/ 30 h 324"/>
                  <a:gd name="T4" fmla="*/ 0 w 607"/>
                  <a:gd name="T5" fmla="*/ 63 h 324"/>
                  <a:gd name="T6" fmla="*/ 0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0 w 607"/>
                  <a:gd name="T13" fmla="*/ 212 h 324"/>
                  <a:gd name="T14" fmla="*/ 0 w 607"/>
                  <a:gd name="T15" fmla="*/ 243 h 324"/>
                  <a:gd name="T16" fmla="*/ 0 w 607"/>
                  <a:gd name="T17" fmla="*/ 271 h 324"/>
                  <a:gd name="T18" fmla="*/ 0 w 607"/>
                  <a:gd name="T19" fmla="*/ 278 h 324"/>
                  <a:gd name="T20" fmla="*/ 0 w 607"/>
                  <a:gd name="T21" fmla="*/ 284 h 324"/>
                  <a:gd name="T22" fmla="*/ 0 w 607"/>
                  <a:gd name="T23" fmla="*/ 291 h 324"/>
                  <a:gd name="T24" fmla="*/ 0 w 607"/>
                  <a:gd name="T25" fmla="*/ 296 h 324"/>
                  <a:gd name="T26" fmla="*/ 0 w 607"/>
                  <a:gd name="T27" fmla="*/ 301 h 324"/>
                  <a:gd name="T28" fmla="*/ 1 w 607"/>
                  <a:gd name="T29" fmla="*/ 306 h 324"/>
                  <a:gd name="T30" fmla="*/ 1 w 607"/>
                  <a:gd name="T31" fmla="*/ 310 h 324"/>
                  <a:gd name="T32" fmla="*/ 1 w 607"/>
                  <a:gd name="T33" fmla="*/ 314 h 324"/>
                  <a:gd name="T34" fmla="*/ 1 w 607"/>
                  <a:gd name="T35" fmla="*/ 317 h 324"/>
                  <a:gd name="T36" fmla="*/ 1 w 607"/>
                  <a:gd name="T37" fmla="*/ 319 h 324"/>
                  <a:gd name="T38" fmla="*/ 1 w 607"/>
                  <a:gd name="T39" fmla="*/ 321 h 324"/>
                  <a:gd name="T40" fmla="*/ 1 w 607"/>
                  <a:gd name="T41" fmla="*/ 324 h 324"/>
                  <a:gd name="T42" fmla="*/ 2 w 607"/>
                  <a:gd name="T43" fmla="*/ 324 h 324"/>
                  <a:gd name="T44" fmla="*/ 2 w 607"/>
                  <a:gd name="T45" fmla="*/ 324 h 324"/>
                  <a:gd name="T46" fmla="*/ 2 w 607"/>
                  <a:gd name="T47" fmla="*/ 324 h 324"/>
                  <a:gd name="T48" fmla="*/ 2 w 607"/>
                  <a:gd name="T49" fmla="*/ 323 h 324"/>
                  <a:gd name="T50" fmla="*/ 2 w 607"/>
                  <a:gd name="T51" fmla="*/ 321 h 324"/>
                  <a:gd name="T52" fmla="*/ 2 w 607"/>
                  <a:gd name="T53" fmla="*/ 318 h 324"/>
                  <a:gd name="T54" fmla="*/ 3 w 607"/>
                  <a:gd name="T55" fmla="*/ 316 h 324"/>
                  <a:gd name="T56" fmla="*/ 3 w 607"/>
                  <a:gd name="T57" fmla="*/ 312 h 324"/>
                  <a:gd name="T58" fmla="*/ 3 w 607"/>
                  <a:gd name="T59" fmla="*/ 308 h 324"/>
                  <a:gd name="T60" fmla="*/ 3 w 607"/>
                  <a:gd name="T61" fmla="*/ 303 h 324"/>
                  <a:gd name="T62" fmla="*/ 3 w 607"/>
                  <a:gd name="T63" fmla="*/ 298 h 324"/>
                  <a:gd name="T64" fmla="*/ 3 w 607"/>
                  <a:gd name="T65" fmla="*/ 292 h 324"/>
                  <a:gd name="T66" fmla="*/ 4 w 607"/>
                  <a:gd name="T67" fmla="*/ 286 h 324"/>
                  <a:gd name="T68" fmla="*/ 4 w 607"/>
                  <a:gd name="T69" fmla="*/ 279 h 324"/>
                  <a:gd name="T70" fmla="*/ 4 w 607"/>
                  <a:gd name="T71" fmla="*/ 272 h 324"/>
                  <a:gd name="T72" fmla="*/ 4 w 607"/>
                  <a:gd name="T73" fmla="*/ 264 h 324"/>
                  <a:gd name="T74" fmla="*/ 4 w 607"/>
                  <a:gd name="T75" fmla="*/ 256 h 324"/>
                  <a:gd name="T76" fmla="*/ 4 w 607"/>
                  <a:gd name="T77" fmla="*/ 246 h 324"/>
                  <a:gd name="T78" fmla="*/ 4 w 607"/>
                  <a:gd name="T79" fmla="*/ 236 h 324"/>
                  <a:gd name="T80" fmla="*/ 4 w 607"/>
                  <a:gd name="T81" fmla="*/ 226 h 324"/>
                  <a:gd name="T82" fmla="*/ 4 w 607"/>
                  <a:gd name="T83" fmla="*/ 194 h 324"/>
                  <a:gd name="T84" fmla="*/ 4 w 607"/>
                  <a:gd name="T85" fmla="*/ 185 h 324"/>
                  <a:gd name="T86" fmla="*/ 4 w 607"/>
                  <a:gd name="T87" fmla="*/ 141 h 324"/>
                  <a:gd name="T88" fmla="*/ 4 w 607"/>
                  <a:gd name="T89" fmla="*/ 134 h 324"/>
                  <a:gd name="T90" fmla="*/ 4 w 607"/>
                  <a:gd name="T91" fmla="*/ 107 h 324"/>
                  <a:gd name="T92" fmla="*/ 3 w 607"/>
                  <a:gd name="T93" fmla="*/ 115 h 324"/>
                  <a:gd name="T94" fmla="*/ 3 w 607"/>
                  <a:gd name="T95" fmla="*/ 101 h 324"/>
                  <a:gd name="T96" fmla="*/ 3 w 607"/>
                  <a:gd name="T97" fmla="*/ 95 h 324"/>
                  <a:gd name="T98" fmla="*/ 3 w 607"/>
                  <a:gd name="T99" fmla="*/ 79 h 324"/>
                  <a:gd name="T100" fmla="*/ 3 w 607"/>
                  <a:gd name="T101" fmla="*/ 64 h 324"/>
                  <a:gd name="T102" fmla="*/ 2 w 607"/>
                  <a:gd name="T103" fmla="*/ 68 h 324"/>
                  <a:gd name="T104" fmla="*/ 2 w 607"/>
                  <a:gd name="T105" fmla="*/ 55 h 324"/>
                  <a:gd name="T106" fmla="*/ 2 w 607"/>
                  <a:gd name="T107" fmla="*/ 57 h 324"/>
                  <a:gd name="T108" fmla="*/ 2 w 607"/>
                  <a:gd name="T109" fmla="*/ 31 h 324"/>
                  <a:gd name="T110" fmla="*/ 2 w 607"/>
                  <a:gd name="T111" fmla="*/ 15 h 324"/>
                  <a:gd name="T112" fmla="*/ 2 w 607"/>
                  <a:gd name="T113" fmla="*/ 5 h 324"/>
                  <a:gd name="T114" fmla="*/ 1 w 607"/>
                  <a:gd name="T115" fmla="*/ 13 h 324"/>
                  <a:gd name="T116" fmla="*/ 0 w 607"/>
                  <a:gd name="T117" fmla="*/ 0 h 32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07"/>
                  <a:gd name="T178" fmla="*/ 0 h 324"/>
                  <a:gd name="T179" fmla="*/ 607 w 607"/>
                  <a:gd name="T180" fmla="*/ 324 h 32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2" name="Freeform 42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 w 428"/>
                  <a:gd name="T1" fmla="*/ 0 h 41"/>
                  <a:gd name="T2" fmla="*/ 3 w 428"/>
                  <a:gd name="T3" fmla="*/ 6 h 41"/>
                  <a:gd name="T4" fmla="*/ 3 w 428"/>
                  <a:gd name="T5" fmla="*/ 11 h 41"/>
                  <a:gd name="T6" fmla="*/ 3 w 428"/>
                  <a:gd name="T7" fmla="*/ 16 h 41"/>
                  <a:gd name="T8" fmla="*/ 2 w 428"/>
                  <a:gd name="T9" fmla="*/ 20 h 41"/>
                  <a:gd name="T10" fmla="*/ 2 w 428"/>
                  <a:gd name="T11" fmla="*/ 24 h 41"/>
                  <a:gd name="T12" fmla="*/ 2 w 428"/>
                  <a:gd name="T13" fmla="*/ 26 h 41"/>
                  <a:gd name="T14" fmla="*/ 2 w 428"/>
                  <a:gd name="T15" fmla="*/ 29 h 41"/>
                  <a:gd name="T16" fmla="*/ 2 w 428"/>
                  <a:gd name="T17" fmla="*/ 31 h 41"/>
                  <a:gd name="T18" fmla="*/ 2 w 428"/>
                  <a:gd name="T19" fmla="*/ 32 h 41"/>
                  <a:gd name="T20" fmla="*/ 1 w 428"/>
                  <a:gd name="T21" fmla="*/ 32 h 41"/>
                  <a:gd name="T22" fmla="*/ 1 w 428"/>
                  <a:gd name="T23" fmla="*/ 32 h 41"/>
                  <a:gd name="T24" fmla="*/ 1 w 428"/>
                  <a:gd name="T25" fmla="*/ 32 h 41"/>
                  <a:gd name="T26" fmla="*/ 1 w 428"/>
                  <a:gd name="T27" fmla="*/ 29 h 41"/>
                  <a:gd name="T28" fmla="*/ 1 w 428"/>
                  <a:gd name="T29" fmla="*/ 27 h 41"/>
                  <a:gd name="T30" fmla="*/ 1 w 428"/>
                  <a:gd name="T31" fmla="*/ 25 h 41"/>
                  <a:gd name="T32" fmla="*/ 0 w 428"/>
                  <a:gd name="T33" fmla="*/ 22 h 41"/>
                  <a:gd name="T34" fmla="*/ 1 w 428"/>
                  <a:gd name="T35" fmla="*/ 27 h 41"/>
                  <a:gd name="T36" fmla="*/ 1 w 428"/>
                  <a:gd name="T37" fmla="*/ 32 h 41"/>
                  <a:gd name="T38" fmla="*/ 1 w 428"/>
                  <a:gd name="T39" fmla="*/ 35 h 41"/>
                  <a:gd name="T40" fmla="*/ 1 w 428"/>
                  <a:gd name="T41" fmla="*/ 38 h 41"/>
                  <a:gd name="T42" fmla="*/ 2 w 428"/>
                  <a:gd name="T43" fmla="*/ 39 h 41"/>
                  <a:gd name="T44" fmla="*/ 2 w 428"/>
                  <a:gd name="T45" fmla="*/ 41 h 41"/>
                  <a:gd name="T46" fmla="*/ 2 w 428"/>
                  <a:gd name="T47" fmla="*/ 41 h 41"/>
                  <a:gd name="T48" fmla="*/ 2 w 428"/>
                  <a:gd name="T49" fmla="*/ 41 h 41"/>
                  <a:gd name="T50" fmla="*/ 3 w 428"/>
                  <a:gd name="T51" fmla="*/ 40 h 41"/>
                  <a:gd name="T52" fmla="*/ 3 w 428"/>
                  <a:gd name="T53" fmla="*/ 38 h 41"/>
                  <a:gd name="T54" fmla="*/ 3 w 428"/>
                  <a:gd name="T55" fmla="*/ 36 h 41"/>
                  <a:gd name="T56" fmla="*/ 3 w 428"/>
                  <a:gd name="T57" fmla="*/ 34 h 41"/>
                  <a:gd name="T58" fmla="*/ 4 w 428"/>
                  <a:gd name="T59" fmla="*/ 31 h 41"/>
                  <a:gd name="T60" fmla="*/ 4 w 428"/>
                  <a:gd name="T61" fmla="*/ 26 h 41"/>
                  <a:gd name="T62" fmla="*/ 4 w 428"/>
                  <a:gd name="T63" fmla="*/ 22 h 41"/>
                  <a:gd name="T64" fmla="*/ 4 w 428"/>
                  <a:gd name="T65" fmla="*/ 17 h 41"/>
                  <a:gd name="T66" fmla="*/ 4 w 428"/>
                  <a:gd name="T67" fmla="*/ 12 h 41"/>
                  <a:gd name="T68" fmla="*/ 4 w 428"/>
                  <a:gd name="T69" fmla="*/ 8 h 41"/>
                  <a:gd name="T70" fmla="*/ 4 w 428"/>
                  <a:gd name="T71" fmla="*/ 5 h 41"/>
                  <a:gd name="T72" fmla="*/ 3 w 428"/>
                  <a:gd name="T73" fmla="*/ 2 h 41"/>
                  <a:gd name="T74" fmla="*/ 3 w 428"/>
                  <a:gd name="T75" fmla="*/ 1 h 41"/>
                  <a:gd name="T76" fmla="*/ 3 w 428"/>
                  <a:gd name="T77" fmla="*/ 0 h 41"/>
                  <a:gd name="T78" fmla="*/ 3 w 428"/>
                  <a:gd name="T79" fmla="*/ 0 h 41"/>
                  <a:gd name="T80" fmla="*/ 3 w 428"/>
                  <a:gd name="T81" fmla="*/ 0 h 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28"/>
                  <a:gd name="T124" fmla="*/ 0 h 41"/>
                  <a:gd name="T125" fmla="*/ 428 w 428"/>
                  <a:gd name="T126" fmla="*/ 41 h 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3" name="Freeform 43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1 w 547"/>
                  <a:gd name="T1" fmla="*/ 84 h 281"/>
                  <a:gd name="T2" fmla="*/ 1 w 547"/>
                  <a:gd name="T3" fmla="*/ 218 h 281"/>
                  <a:gd name="T4" fmla="*/ 2 w 547"/>
                  <a:gd name="T5" fmla="*/ 253 h 281"/>
                  <a:gd name="T6" fmla="*/ 2 w 547"/>
                  <a:gd name="T7" fmla="*/ 259 h 281"/>
                  <a:gd name="T8" fmla="*/ 2 w 547"/>
                  <a:gd name="T9" fmla="*/ 268 h 281"/>
                  <a:gd name="T10" fmla="*/ 2 w 547"/>
                  <a:gd name="T11" fmla="*/ 273 h 281"/>
                  <a:gd name="T12" fmla="*/ 2 w 547"/>
                  <a:gd name="T13" fmla="*/ 266 h 281"/>
                  <a:gd name="T14" fmla="*/ 3 w 547"/>
                  <a:gd name="T15" fmla="*/ 251 h 281"/>
                  <a:gd name="T16" fmla="*/ 3 w 547"/>
                  <a:gd name="T17" fmla="*/ 249 h 281"/>
                  <a:gd name="T18" fmla="*/ 3 w 547"/>
                  <a:gd name="T19" fmla="*/ 260 h 281"/>
                  <a:gd name="T20" fmla="*/ 2 w 547"/>
                  <a:gd name="T21" fmla="*/ 271 h 281"/>
                  <a:gd name="T22" fmla="*/ 3 w 547"/>
                  <a:gd name="T23" fmla="*/ 265 h 281"/>
                  <a:gd name="T24" fmla="*/ 3 w 547"/>
                  <a:gd name="T25" fmla="*/ 250 h 281"/>
                  <a:gd name="T26" fmla="*/ 3 w 547"/>
                  <a:gd name="T27" fmla="*/ 239 h 281"/>
                  <a:gd name="T28" fmla="*/ 3 w 547"/>
                  <a:gd name="T29" fmla="*/ 247 h 281"/>
                  <a:gd name="T30" fmla="*/ 3 w 547"/>
                  <a:gd name="T31" fmla="*/ 271 h 281"/>
                  <a:gd name="T32" fmla="*/ 3 w 547"/>
                  <a:gd name="T33" fmla="*/ 273 h 281"/>
                  <a:gd name="T34" fmla="*/ 4 w 547"/>
                  <a:gd name="T35" fmla="*/ 250 h 281"/>
                  <a:gd name="T36" fmla="*/ 4 w 547"/>
                  <a:gd name="T37" fmla="*/ 232 h 281"/>
                  <a:gd name="T38" fmla="*/ 4 w 547"/>
                  <a:gd name="T39" fmla="*/ 235 h 281"/>
                  <a:gd name="T40" fmla="*/ 4 w 547"/>
                  <a:gd name="T41" fmla="*/ 260 h 281"/>
                  <a:gd name="T42" fmla="*/ 3 w 547"/>
                  <a:gd name="T43" fmla="*/ 272 h 281"/>
                  <a:gd name="T44" fmla="*/ 4 w 547"/>
                  <a:gd name="T45" fmla="*/ 250 h 281"/>
                  <a:gd name="T46" fmla="*/ 4 w 547"/>
                  <a:gd name="T47" fmla="*/ 227 h 281"/>
                  <a:gd name="T48" fmla="*/ 4 w 547"/>
                  <a:gd name="T49" fmla="*/ 217 h 281"/>
                  <a:gd name="T50" fmla="*/ 4 w 547"/>
                  <a:gd name="T51" fmla="*/ 236 h 281"/>
                  <a:gd name="T52" fmla="*/ 4 w 547"/>
                  <a:gd name="T53" fmla="*/ 260 h 281"/>
                  <a:gd name="T54" fmla="*/ 4 w 547"/>
                  <a:gd name="T55" fmla="*/ 245 h 281"/>
                  <a:gd name="T56" fmla="*/ 4 w 547"/>
                  <a:gd name="T57" fmla="*/ 234 h 281"/>
                  <a:gd name="T58" fmla="*/ 5 w 547"/>
                  <a:gd name="T59" fmla="*/ 223 h 281"/>
                  <a:gd name="T60" fmla="*/ 5 w 547"/>
                  <a:gd name="T61" fmla="*/ 207 h 281"/>
                  <a:gd name="T62" fmla="*/ 4 w 547"/>
                  <a:gd name="T63" fmla="*/ 196 h 281"/>
                  <a:gd name="T64" fmla="*/ 4 w 547"/>
                  <a:gd name="T65" fmla="*/ 195 h 281"/>
                  <a:gd name="T66" fmla="*/ 4 w 547"/>
                  <a:gd name="T67" fmla="*/ 172 h 281"/>
                  <a:gd name="T68" fmla="*/ 4 w 547"/>
                  <a:gd name="T69" fmla="*/ 177 h 281"/>
                  <a:gd name="T70" fmla="*/ 3 w 547"/>
                  <a:gd name="T71" fmla="*/ 183 h 281"/>
                  <a:gd name="T72" fmla="*/ 3 w 547"/>
                  <a:gd name="T73" fmla="*/ 184 h 281"/>
                  <a:gd name="T74" fmla="*/ 3 w 547"/>
                  <a:gd name="T75" fmla="*/ 183 h 281"/>
                  <a:gd name="T76" fmla="*/ 3 w 547"/>
                  <a:gd name="T77" fmla="*/ 178 h 281"/>
                  <a:gd name="T78" fmla="*/ 3 w 547"/>
                  <a:gd name="T79" fmla="*/ 160 h 281"/>
                  <a:gd name="T80" fmla="*/ 2 w 547"/>
                  <a:gd name="T81" fmla="*/ 159 h 281"/>
                  <a:gd name="T82" fmla="*/ 2 w 547"/>
                  <a:gd name="T83" fmla="*/ 172 h 281"/>
                  <a:gd name="T84" fmla="*/ 2 w 547"/>
                  <a:gd name="T85" fmla="*/ 193 h 281"/>
                  <a:gd name="T86" fmla="*/ 2 w 547"/>
                  <a:gd name="T87" fmla="*/ 206 h 281"/>
                  <a:gd name="T88" fmla="*/ 2 w 547"/>
                  <a:gd name="T89" fmla="*/ 202 h 281"/>
                  <a:gd name="T90" fmla="*/ 2 w 547"/>
                  <a:gd name="T91" fmla="*/ 185 h 281"/>
                  <a:gd name="T92" fmla="*/ 2 w 547"/>
                  <a:gd name="T93" fmla="*/ 177 h 281"/>
                  <a:gd name="T94" fmla="*/ 2 w 547"/>
                  <a:gd name="T95" fmla="*/ 104 h 281"/>
                  <a:gd name="T96" fmla="*/ 1 w 547"/>
                  <a:gd name="T97" fmla="*/ 77 h 281"/>
                  <a:gd name="T98" fmla="*/ 1 w 547"/>
                  <a:gd name="T99" fmla="*/ 43 h 281"/>
                  <a:gd name="T100" fmla="*/ 1 w 547"/>
                  <a:gd name="T101" fmla="*/ 0 h 28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47"/>
                  <a:gd name="T154" fmla="*/ 0 h 281"/>
                  <a:gd name="T155" fmla="*/ 547 w 547"/>
                  <a:gd name="T156" fmla="*/ 281 h 28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4" name="Freeform 44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0 w 473"/>
                  <a:gd name="T1" fmla="*/ 2 h 216"/>
                  <a:gd name="T2" fmla="*/ 0 w 473"/>
                  <a:gd name="T3" fmla="*/ 9 h 216"/>
                  <a:gd name="T4" fmla="*/ 0 w 473"/>
                  <a:gd name="T5" fmla="*/ 0 h 216"/>
                  <a:gd name="T6" fmla="*/ 1 w 473"/>
                  <a:gd name="T7" fmla="*/ 14 h 216"/>
                  <a:gd name="T8" fmla="*/ 1 w 473"/>
                  <a:gd name="T9" fmla="*/ 32 h 216"/>
                  <a:gd name="T10" fmla="*/ 1 w 473"/>
                  <a:gd name="T11" fmla="*/ 52 h 216"/>
                  <a:gd name="T12" fmla="*/ 1 w 473"/>
                  <a:gd name="T13" fmla="*/ 50 h 216"/>
                  <a:gd name="T14" fmla="*/ 1 w 473"/>
                  <a:gd name="T15" fmla="*/ 66 h 216"/>
                  <a:gd name="T16" fmla="*/ 2 w 473"/>
                  <a:gd name="T17" fmla="*/ 63 h 216"/>
                  <a:gd name="T18" fmla="*/ 2 w 473"/>
                  <a:gd name="T19" fmla="*/ 77 h 216"/>
                  <a:gd name="T20" fmla="*/ 2 w 473"/>
                  <a:gd name="T21" fmla="*/ 86 h 216"/>
                  <a:gd name="T22" fmla="*/ 2 w 473"/>
                  <a:gd name="T23" fmla="*/ 101 h 216"/>
                  <a:gd name="T24" fmla="*/ 2 w 473"/>
                  <a:gd name="T25" fmla="*/ 114 h 216"/>
                  <a:gd name="T26" fmla="*/ 2 w 473"/>
                  <a:gd name="T27" fmla="*/ 116 h 216"/>
                  <a:gd name="T28" fmla="*/ 3 w 473"/>
                  <a:gd name="T29" fmla="*/ 109 h 216"/>
                  <a:gd name="T30" fmla="*/ 3 w 473"/>
                  <a:gd name="T31" fmla="*/ 127 h 216"/>
                  <a:gd name="T32" fmla="*/ 3 w 473"/>
                  <a:gd name="T33" fmla="*/ 132 h 216"/>
                  <a:gd name="T34" fmla="*/ 3 w 473"/>
                  <a:gd name="T35" fmla="*/ 180 h 216"/>
                  <a:gd name="T36" fmla="*/ 3 w 473"/>
                  <a:gd name="T37" fmla="*/ 187 h 216"/>
                  <a:gd name="T38" fmla="*/ 3 w 473"/>
                  <a:gd name="T39" fmla="*/ 216 h 216"/>
                  <a:gd name="T40" fmla="*/ 3 w 473"/>
                  <a:gd name="T41" fmla="*/ 204 h 216"/>
                  <a:gd name="T42" fmla="*/ 3 w 473"/>
                  <a:gd name="T43" fmla="*/ 209 h 216"/>
                  <a:gd name="T44" fmla="*/ 2 w 473"/>
                  <a:gd name="T45" fmla="*/ 197 h 216"/>
                  <a:gd name="T46" fmla="*/ 2 w 473"/>
                  <a:gd name="T47" fmla="*/ 182 h 216"/>
                  <a:gd name="T48" fmla="*/ 2 w 473"/>
                  <a:gd name="T49" fmla="*/ 173 h 216"/>
                  <a:gd name="T50" fmla="*/ 2 w 473"/>
                  <a:gd name="T51" fmla="*/ 190 h 216"/>
                  <a:gd name="T52" fmla="*/ 1 w 473"/>
                  <a:gd name="T53" fmla="*/ 189 h 216"/>
                  <a:gd name="T54" fmla="*/ 1 w 473"/>
                  <a:gd name="T55" fmla="*/ 171 h 216"/>
                  <a:gd name="T56" fmla="*/ 1 w 473"/>
                  <a:gd name="T57" fmla="*/ 161 h 216"/>
                  <a:gd name="T58" fmla="*/ 0 w 473"/>
                  <a:gd name="T59" fmla="*/ 174 h 216"/>
                  <a:gd name="T60" fmla="*/ 0 w 473"/>
                  <a:gd name="T61" fmla="*/ 159 h 216"/>
                  <a:gd name="T62" fmla="*/ 1 w 473"/>
                  <a:gd name="T63" fmla="*/ 127 h 216"/>
                  <a:gd name="T64" fmla="*/ 0 w 473"/>
                  <a:gd name="T65" fmla="*/ 112 h 216"/>
                  <a:gd name="T66" fmla="*/ 0 w 473"/>
                  <a:gd name="T67" fmla="*/ 94 h 216"/>
                  <a:gd name="T68" fmla="*/ 0 w 473"/>
                  <a:gd name="T69" fmla="*/ 86 h 216"/>
                  <a:gd name="T70" fmla="*/ 0 w 473"/>
                  <a:gd name="T71" fmla="*/ 82 h 216"/>
                  <a:gd name="T72" fmla="*/ 0 w 473"/>
                  <a:gd name="T73" fmla="*/ 91 h 216"/>
                  <a:gd name="T74" fmla="*/ 0 w 473"/>
                  <a:gd name="T75" fmla="*/ 88 h 216"/>
                  <a:gd name="T76" fmla="*/ 0 w 473"/>
                  <a:gd name="T77" fmla="*/ 67 h 216"/>
                  <a:gd name="T78" fmla="*/ 0 w 473"/>
                  <a:gd name="T79" fmla="*/ 61 h 216"/>
                  <a:gd name="T80" fmla="*/ 0 w 473"/>
                  <a:gd name="T81" fmla="*/ 71 h 216"/>
                  <a:gd name="T82" fmla="*/ 0 w 473"/>
                  <a:gd name="T83" fmla="*/ 60 h 216"/>
                  <a:gd name="T84" fmla="*/ 0 w 473"/>
                  <a:gd name="T85" fmla="*/ 43 h 216"/>
                  <a:gd name="T86" fmla="*/ 0 w 473"/>
                  <a:gd name="T87" fmla="*/ 38 h 216"/>
                  <a:gd name="T88" fmla="*/ 0 w 473"/>
                  <a:gd name="T89" fmla="*/ 54 h 216"/>
                  <a:gd name="T90" fmla="*/ 0 w 473"/>
                  <a:gd name="T91" fmla="*/ 47 h 216"/>
                  <a:gd name="T92" fmla="*/ 0 w 473"/>
                  <a:gd name="T93" fmla="*/ 35 h 216"/>
                  <a:gd name="T94" fmla="*/ 0 w 473"/>
                  <a:gd name="T95" fmla="*/ 18 h 216"/>
                  <a:gd name="T96" fmla="*/ 0 w 473"/>
                  <a:gd name="T97" fmla="*/ 16 h 216"/>
                  <a:gd name="T98" fmla="*/ 0 w 473"/>
                  <a:gd name="T99" fmla="*/ 27 h 216"/>
                  <a:gd name="T100" fmla="*/ 0 w 473"/>
                  <a:gd name="T101" fmla="*/ 24 h 216"/>
                  <a:gd name="T102" fmla="*/ 0 w 473"/>
                  <a:gd name="T103" fmla="*/ 10 h 216"/>
                  <a:gd name="T104" fmla="*/ 0 w 473"/>
                  <a:gd name="T105" fmla="*/ 6 h 216"/>
                  <a:gd name="T106" fmla="*/ 0 w 473"/>
                  <a:gd name="T107" fmla="*/ 20 h 216"/>
                  <a:gd name="T108" fmla="*/ 0 w 473"/>
                  <a:gd name="T109" fmla="*/ 19 h 216"/>
                  <a:gd name="T110" fmla="*/ 0 w 473"/>
                  <a:gd name="T111" fmla="*/ 2 h 21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73"/>
                  <a:gd name="T169" fmla="*/ 0 h 216"/>
                  <a:gd name="T170" fmla="*/ 473 w 473"/>
                  <a:gd name="T171" fmla="*/ 216 h 21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5" name="Freeform 45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1 w 1021"/>
                  <a:gd name="T1" fmla="*/ 96 h 598"/>
                  <a:gd name="T2" fmla="*/ 1 w 1021"/>
                  <a:gd name="T3" fmla="*/ 57 h 598"/>
                  <a:gd name="T4" fmla="*/ 1 w 1021"/>
                  <a:gd name="T5" fmla="*/ 29 h 598"/>
                  <a:gd name="T6" fmla="*/ 2 w 1021"/>
                  <a:gd name="T7" fmla="*/ 15 h 598"/>
                  <a:gd name="T8" fmla="*/ 2 w 1021"/>
                  <a:gd name="T9" fmla="*/ 2 h 598"/>
                  <a:gd name="T10" fmla="*/ 2 w 1021"/>
                  <a:gd name="T11" fmla="*/ 4 h 598"/>
                  <a:gd name="T12" fmla="*/ 3 w 1021"/>
                  <a:gd name="T13" fmla="*/ 4 h 598"/>
                  <a:gd name="T14" fmla="*/ 3 w 1021"/>
                  <a:gd name="T15" fmla="*/ 26 h 598"/>
                  <a:gd name="T16" fmla="*/ 4 w 1021"/>
                  <a:gd name="T17" fmla="*/ 46 h 598"/>
                  <a:gd name="T18" fmla="*/ 4 w 1021"/>
                  <a:gd name="T19" fmla="*/ 62 h 598"/>
                  <a:gd name="T20" fmla="*/ 4 w 1021"/>
                  <a:gd name="T21" fmla="*/ 88 h 598"/>
                  <a:gd name="T22" fmla="*/ 4 w 1021"/>
                  <a:gd name="T23" fmla="*/ 113 h 598"/>
                  <a:gd name="T24" fmla="*/ 5 w 1021"/>
                  <a:gd name="T25" fmla="*/ 137 h 598"/>
                  <a:gd name="T26" fmla="*/ 5 w 1021"/>
                  <a:gd name="T27" fmla="*/ 152 h 598"/>
                  <a:gd name="T28" fmla="*/ 5 w 1021"/>
                  <a:gd name="T29" fmla="*/ 177 h 598"/>
                  <a:gd name="T30" fmla="*/ 5 w 1021"/>
                  <a:gd name="T31" fmla="*/ 189 h 598"/>
                  <a:gd name="T32" fmla="*/ 6 w 1021"/>
                  <a:gd name="T33" fmla="*/ 187 h 598"/>
                  <a:gd name="T34" fmla="*/ 6 w 1021"/>
                  <a:gd name="T35" fmla="*/ 186 h 598"/>
                  <a:gd name="T36" fmla="*/ 6 w 1021"/>
                  <a:gd name="T37" fmla="*/ 197 h 598"/>
                  <a:gd name="T38" fmla="*/ 6 w 1021"/>
                  <a:gd name="T39" fmla="*/ 207 h 598"/>
                  <a:gd name="T40" fmla="*/ 7 w 1021"/>
                  <a:gd name="T41" fmla="*/ 208 h 598"/>
                  <a:gd name="T42" fmla="*/ 7 w 1021"/>
                  <a:gd name="T43" fmla="*/ 231 h 598"/>
                  <a:gd name="T44" fmla="*/ 7 w 1021"/>
                  <a:gd name="T45" fmla="*/ 252 h 598"/>
                  <a:gd name="T46" fmla="*/ 7 w 1021"/>
                  <a:gd name="T47" fmla="*/ 272 h 598"/>
                  <a:gd name="T48" fmla="*/ 8 w 1021"/>
                  <a:gd name="T49" fmla="*/ 296 h 598"/>
                  <a:gd name="T50" fmla="*/ 8 w 1021"/>
                  <a:gd name="T51" fmla="*/ 332 h 598"/>
                  <a:gd name="T52" fmla="*/ 8 w 1021"/>
                  <a:gd name="T53" fmla="*/ 372 h 598"/>
                  <a:gd name="T54" fmla="*/ 8 w 1021"/>
                  <a:gd name="T55" fmla="*/ 393 h 598"/>
                  <a:gd name="T56" fmla="*/ 8 w 1021"/>
                  <a:gd name="T57" fmla="*/ 450 h 598"/>
                  <a:gd name="T58" fmla="*/ 8 w 1021"/>
                  <a:gd name="T59" fmla="*/ 485 h 598"/>
                  <a:gd name="T60" fmla="*/ 8 w 1021"/>
                  <a:gd name="T61" fmla="*/ 530 h 598"/>
                  <a:gd name="T62" fmla="*/ 8 w 1021"/>
                  <a:gd name="T63" fmla="*/ 567 h 598"/>
                  <a:gd name="T64" fmla="*/ 7 w 1021"/>
                  <a:gd name="T65" fmla="*/ 580 h 598"/>
                  <a:gd name="T66" fmla="*/ 7 w 1021"/>
                  <a:gd name="T67" fmla="*/ 598 h 598"/>
                  <a:gd name="T68" fmla="*/ 7 w 1021"/>
                  <a:gd name="T69" fmla="*/ 583 h 598"/>
                  <a:gd name="T70" fmla="*/ 7 w 1021"/>
                  <a:gd name="T71" fmla="*/ 563 h 598"/>
                  <a:gd name="T72" fmla="*/ 6 w 1021"/>
                  <a:gd name="T73" fmla="*/ 559 h 598"/>
                  <a:gd name="T74" fmla="*/ 6 w 1021"/>
                  <a:gd name="T75" fmla="*/ 591 h 598"/>
                  <a:gd name="T76" fmla="*/ 6 w 1021"/>
                  <a:gd name="T77" fmla="*/ 586 h 598"/>
                  <a:gd name="T78" fmla="*/ 5 w 1021"/>
                  <a:gd name="T79" fmla="*/ 590 h 598"/>
                  <a:gd name="T80" fmla="*/ 5 w 1021"/>
                  <a:gd name="T81" fmla="*/ 582 h 598"/>
                  <a:gd name="T82" fmla="*/ 5 w 1021"/>
                  <a:gd name="T83" fmla="*/ 574 h 598"/>
                  <a:gd name="T84" fmla="*/ 4 w 1021"/>
                  <a:gd name="T85" fmla="*/ 574 h 598"/>
                  <a:gd name="T86" fmla="*/ 4 w 1021"/>
                  <a:gd name="T87" fmla="*/ 565 h 598"/>
                  <a:gd name="T88" fmla="*/ 4 w 1021"/>
                  <a:gd name="T89" fmla="*/ 564 h 598"/>
                  <a:gd name="T90" fmla="*/ 3 w 1021"/>
                  <a:gd name="T91" fmla="*/ 552 h 598"/>
                  <a:gd name="T92" fmla="*/ 3 w 1021"/>
                  <a:gd name="T93" fmla="*/ 512 h 598"/>
                  <a:gd name="T94" fmla="*/ 2 w 1021"/>
                  <a:gd name="T95" fmla="*/ 493 h 598"/>
                  <a:gd name="T96" fmla="*/ 2 w 1021"/>
                  <a:gd name="T97" fmla="*/ 465 h 598"/>
                  <a:gd name="T98" fmla="*/ 1 w 1021"/>
                  <a:gd name="T99" fmla="*/ 436 h 598"/>
                  <a:gd name="T100" fmla="*/ 1 w 1021"/>
                  <a:gd name="T101" fmla="*/ 414 h 598"/>
                  <a:gd name="T102" fmla="*/ 1 w 1021"/>
                  <a:gd name="T103" fmla="*/ 389 h 598"/>
                  <a:gd name="T104" fmla="*/ 1 w 1021"/>
                  <a:gd name="T105" fmla="*/ 362 h 598"/>
                  <a:gd name="T106" fmla="*/ 0 w 1021"/>
                  <a:gd name="T107" fmla="*/ 323 h 598"/>
                  <a:gd name="T108" fmla="*/ 1 w 1021"/>
                  <a:gd name="T109" fmla="*/ 289 h 598"/>
                  <a:gd name="T110" fmla="*/ 1 w 1021"/>
                  <a:gd name="T111" fmla="*/ 246 h 598"/>
                  <a:gd name="T112" fmla="*/ 1 w 1021"/>
                  <a:gd name="T113" fmla="*/ 213 h 598"/>
                  <a:gd name="T114" fmla="*/ 1 w 1021"/>
                  <a:gd name="T115" fmla="*/ 187 h 598"/>
                  <a:gd name="T116" fmla="*/ 1 w 1021"/>
                  <a:gd name="T117" fmla="*/ 175 h 598"/>
                  <a:gd name="T118" fmla="*/ 1 w 1021"/>
                  <a:gd name="T119" fmla="*/ 163 h 598"/>
                  <a:gd name="T120" fmla="*/ 1 w 1021"/>
                  <a:gd name="T121" fmla="*/ 134 h 59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21"/>
                  <a:gd name="T184" fmla="*/ 0 h 598"/>
                  <a:gd name="T185" fmla="*/ 1021 w 1021"/>
                  <a:gd name="T186" fmla="*/ 598 h 59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6" name="Freeform 46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0 w 75"/>
                  <a:gd name="T1" fmla="*/ 6 h 30"/>
                  <a:gd name="T2" fmla="*/ 0 w 75"/>
                  <a:gd name="T3" fmla="*/ 2 h 30"/>
                  <a:gd name="T4" fmla="*/ 0 w 75"/>
                  <a:gd name="T5" fmla="*/ 0 h 30"/>
                  <a:gd name="T6" fmla="*/ 0 w 75"/>
                  <a:gd name="T7" fmla="*/ 0 h 30"/>
                  <a:gd name="T8" fmla="*/ 0 w 75"/>
                  <a:gd name="T9" fmla="*/ 1 h 30"/>
                  <a:gd name="T10" fmla="*/ 0 w 75"/>
                  <a:gd name="T11" fmla="*/ 3 h 30"/>
                  <a:gd name="T12" fmla="*/ 0 w 75"/>
                  <a:gd name="T13" fmla="*/ 6 h 30"/>
                  <a:gd name="T14" fmla="*/ 0 w 75"/>
                  <a:gd name="T15" fmla="*/ 11 h 30"/>
                  <a:gd name="T16" fmla="*/ 0 w 75"/>
                  <a:gd name="T17" fmla="*/ 16 h 30"/>
                  <a:gd name="T18" fmla="*/ 0 w 75"/>
                  <a:gd name="T19" fmla="*/ 18 h 30"/>
                  <a:gd name="T20" fmla="*/ 0 w 75"/>
                  <a:gd name="T21" fmla="*/ 22 h 30"/>
                  <a:gd name="T22" fmla="*/ 0 w 75"/>
                  <a:gd name="T23" fmla="*/ 26 h 30"/>
                  <a:gd name="T24" fmla="*/ 0 w 75"/>
                  <a:gd name="T25" fmla="*/ 29 h 30"/>
                  <a:gd name="T26" fmla="*/ 0 w 75"/>
                  <a:gd name="T27" fmla="*/ 30 h 30"/>
                  <a:gd name="T28" fmla="*/ 0 w 75"/>
                  <a:gd name="T29" fmla="*/ 30 h 30"/>
                  <a:gd name="T30" fmla="*/ 0 w 75"/>
                  <a:gd name="T31" fmla="*/ 30 h 30"/>
                  <a:gd name="T32" fmla="*/ 0 w 75"/>
                  <a:gd name="T33" fmla="*/ 30 h 30"/>
                  <a:gd name="T34" fmla="*/ 0 w 75"/>
                  <a:gd name="T35" fmla="*/ 29 h 30"/>
                  <a:gd name="T36" fmla="*/ 0 w 75"/>
                  <a:gd name="T37" fmla="*/ 28 h 30"/>
                  <a:gd name="T38" fmla="*/ 0 w 75"/>
                  <a:gd name="T39" fmla="*/ 27 h 30"/>
                  <a:gd name="T40" fmla="*/ 0 w 75"/>
                  <a:gd name="T41" fmla="*/ 26 h 30"/>
                  <a:gd name="T42" fmla="*/ 0 w 75"/>
                  <a:gd name="T43" fmla="*/ 23 h 30"/>
                  <a:gd name="T44" fmla="*/ 0 w 75"/>
                  <a:gd name="T45" fmla="*/ 19 h 30"/>
                  <a:gd name="T46" fmla="*/ 0 w 75"/>
                  <a:gd name="T47" fmla="*/ 15 h 30"/>
                  <a:gd name="T48" fmla="*/ 0 w 75"/>
                  <a:gd name="T49" fmla="*/ 12 h 30"/>
                  <a:gd name="T50" fmla="*/ 0 w 75"/>
                  <a:gd name="T51" fmla="*/ 15 h 30"/>
                  <a:gd name="T52" fmla="*/ 0 w 75"/>
                  <a:gd name="T53" fmla="*/ 16 h 30"/>
                  <a:gd name="T54" fmla="*/ 0 w 75"/>
                  <a:gd name="T55" fmla="*/ 16 h 30"/>
                  <a:gd name="T56" fmla="*/ 0 w 75"/>
                  <a:gd name="T57" fmla="*/ 14 h 30"/>
                  <a:gd name="T58" fmla="*/ 0 w 75"/>
                  <a:gd name="T59" fmla="*/ 12 h 30"/>
                  <a:gd name="T60" fmla="*/ 0 w 75"/>
                  <a:gd name="T61" fmla="*/ 9 h 30"/>
                  <a:gd name="T62" fmla="*/ 0 w 75"/>
                  <a:gd name="T63" fmla="*/ 7 h 30"/>
                  <a:gd name="T64" fmla="*/ 0 w 75"/>
                  <a:gd name="T65" fmla="*/ 6 h 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30"/>
                  <a:gd name="T101" fmla="*/ 75 w 75"/>
                  <a:gd name="T102" fmla="*/ 30 h 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7" name="Freeform 47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 w 65"/>
                  <a:gd name="T1" fmla="*/ 0 h 62"/>
                  <a:gd name="T2" fmla="*/ 1 w 65"/>
                  <a:gd name="T3" fmla="*/ 4 h 62"/>
                  <a:gd name="T4" fmla="*/ 1 w 65"/>
                  <a:gd name="T5" fmla="*/ 9 h 62"/>
                  <a:gd name="T6" fmla="*/ 1 w 65"/>
                  <a:gd name="T7" fmla="*/ 13 h 62"/>
                  <a:gd name="T8" fmla="*/ 1 w 65"/>
                  <a:gd name="T9" fmla="*/ 18 h 62"/>
                  <a:gd name="T10" fmla="*/ 1 w 65"/>
                  <a:gd name="T11" fmla="*/ 23 h 62"/>
                  <a:gd name="T12" fmla="*/ 1 w 65"/>
                  <a:gd name="T13" fmla="*/ 28 h 62"/>
                  <a:gd name="T14" fmla="*/ 1 w 65"/>
                  <a:gd name="T15" fmla="*/ 33 h 62"/>
                  <a:gd name="T16" fmla="*/ 1 w 65"/>
                  <a:gd name="T17" fmla="*/ 38 h 62"/>
                  <a:gd name="T18" fmla="*/ 1 w 65"/>
                  <a:gd name="T19" fmla="*/ 40 h 62"/>
                  <a:gd name="T20" fmla="*/ 1 w 65"/>
                  <a:gd name="T21" fmla="*/ 45 h 62"/>
                  <a:gd name="T22" fmla="*/ 1 w 65"/>
                  <a:gd name="T23" fmla="*/ 52 h 62"/>
                  <a:gd name="T24" fmla="*/ 1 w 65"/>
                  <a:gd name="T25" fmla="*/ 62 h 62"/>
                  <a:gd name="T26" fmla="*/ 1 w 65"/>
                  <a:gd name="T27" fmla="*/ 55 h 62"/>
                  <a:gd name="T28" fmla="*/ 1 w 65"/>
                  <a:gd name="T29" fmla="*/ 49 h 62"/>
                  <a:gd name="T30" fmla="*/ 1 w 65"/>
                  <a:gd name="T31" fmla="*/ 44 h 62"/>
                  <a:gd name="T32" fmla="*/ 1 w 65"/>
                  <a:gd name="T33" fmla="*/ 39 h 62"/>
                  <a:gd name="T34" fmla="*/ 1 w 65"/>
                  <a:gd name="T35" fmla="*/ 36 h 62"/>
                  <a:gd name="T36" fmla="*/ 1 w 65"/>
                  <a:gd name="T37" fmla="*/ 33 h 62"/>
                  <a:gd name="T38" fmla="*/ 1 w 65"/>
                  <a:gd name="T39" fmla="*/ 28 h 62"/>
                  <a:gd name="T40" fmla="*/ 1 w 65"/>
                  <a:gd name="T41" fmla="*/ 24 h 62"/>
                  <a:gd name="T42" fmla="*/ 1 w 65"/>
                  <a:gd name="T43" fmla="*/ 28 h 62"/>
                  <a:gd name="T44" fmla="*/ 1 w 65"/>
                  <a:gd name="T45" fmla="*/ 32 h 62"/>
                  <a:gd name="T46" fmla="*/ 1 w 65"/>
                  <a:gd name="T47" fmla="*/ 37 h 62"/>
                  <a:gd name="T48" fmla="*/ 1 w 65"/>
                  <a:gd name="T49" fmla="*/ 43 h 62"/>
                  <a:gd name="T50" fmla="*/ 1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1 w 65"/>
                  <a:gd name="T61" fmla="*/ 10 h 62"/>
                  <a:gd name="T62" fmla="*/ 1 w 65"/>
                  <a:gd name="T63" fmla="*/ 5 h 62"/>
                  <a:gd name="T64" fmla="*/ 1 w 65"/>
                  <a:gd name="T65" fmla="*/ 0 h 6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5"/>
                  <a:gd name="T100" fmla="*/ 0 h 62"/>
                  <a:gd name="T101" fmla="*/ 65 w 65"/>
                  <a:gd name="T102" fmla="*/ 62 h 6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8" name="Freeform 48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 w 428"/>
                  <a:gd name="T1" fmla="*/ 10 h 150"/>
                  <a:gd name="T2" fmla="*/ 1 w 428"/>
                  <a:gd name="T3" fmla="*/ 20 h 150"/>
                  <a:gd name="T4" fmla="*/ 1 w 428"/>
                  <a:gd name="T5" fmla="*/ 24 h 150"/>
                  <a:gd name="T6" fmla="*/ 1 w 428"/>
                  <a:gd name="T7" fmla="*/ 46 h 150"/>
                  <a:gd name="T8" fmla="*/ 1 w 428"/>
                  <a:gd name="T9" fmla="*/ 61 h 150"/>
                  <a:gd name="T10" fmla="*/ 1 w 428"/>
                  <a:gd name="T11" fmla="*/ 69 h 150"/>
                  <a:gd name="T12" fmla="*/ 2 w 428"/>
                  <a:gd name="T13" fmla="*/ 73 h 150"/>
                  <a:gd name="T14" fmla="*/ 2 w 428"/>
                  <a:gd name="T15" fmla="*/ 89 h 150"/>
                  <a:gd name="T16" fmla="*/ 2 w 428"/>
                  <a:gd name="T17" fmla="*/ 94 h 150"/>
                  <a:gd name="T18" fmla="*/ 2 w 428"/>
                  <a:gd name="T19" fmla="*/ 94 h 150"/>
                  <a:gd name="T20" fmla="*/ 2 w 428"/>
                  <a:gd name="T21" fmla="*/ 110 h 150"/>
                  <a:gd name="T22" fmla="*/ 3 w 428"/>
                  <a:gd name="T23" fmla="*/ 115 h 150"/>
                  <a:gd name="T24" fmla="*/ 3 w 428"/>
                  <a:gd name="T25" fmla="*/ 114 h 150"/>
                  <a:gd name="T26" fmla="*/ 3 w 428"/>
                  <a:gd name="T27" fmla="*/ 111 h 150"/>
                  <a:gd name="T28" fmla="*/ 3 w 428"/>
                  <a:gd name="T29" fmla="*/ 97 h 150"/>
                  <a:gd name="T30" fmla="*/ 3 w 428"/>
                  <a:gd name="T31" fmla="*/ 96 h 150"/>
                  <a:gd name="T32" fmla="*/ 3 w 428"/>
                  <a:gd name="T33" fmla="*/ 81 h 150"/>
                  <a:gd name="T34" fmla="*/ 3 w 428"/>
                  <a:gd name="T35" fmla="*/ 63 h 150"/>
                  <a:gd name="T36" fmla="*/ 3 w 428"/>
                  <a:gd name="T37" fmla="*/ 22 h 150"/>
                  <a:gd name="T38" fmla="*/ 3 w 428"/>
                  <a:gd name="T39" fmla="*/ 25 h 150"/>
                  <a:gd name="T40" fmla="*/ 3 w 428"/>
                  <a:gd name="T41" fmla="*/ 34 h 150"/>
                  <a:gd name="T42" fmla="*/ 4 w 428"/>
                  <a:gd name="T43" fmla="*/ 37 h 150"/>
                  <a:gd name="T44" fmla="*/ 4 w 428"/>
                  <a:gd name="T45" fmla="*/ 62 h 150"/>
                  <a:gd name="T46" fmla="*/ 4 w 428"/>
                  <a:gd name="T47" fmla="*/ 69 h 150"/>
                  <a:gd name="T48" fmla="*/ 4 w 428"/>
                  <a:gd name="T49" fmla="*/ 70 h 150"/>
                  <a:gd name="T50" fmla="*/ 4 w 428"/>
                  <a:gd name="T51" fmla="*/ 87 h 150"/>
                  <a:gd name="T52" fmla="*/ 4 w 428"/>
                  <a:gd name="T53" fmla="*/ 117 h 150"/>
                  <a:gd name="T54" fmla="*/ 4 w 428"/>
                  <a:gd name="T55" fmla="*/ 116 h 150"/>
                  <a:gd name="T56" fmla="*/ 3 w 428"/>
                  <a:gd name="T57" fmla="*/ 114 h 150"/>
                  <a:gd name="T58" fmla="*/ 3 w 428"/>
                  <a:gd name="T59" fmla="*/ 120 h 150"/>
                  <a:gd name="T60" fmla="*/ 3 w 428"/>
                  <a:gd name="T61" fmla="*/ 133 h 150"/>
                  <a:gd name="T62" fmla="*/ 3 w 428"/>
                  <a:gd name="T63" fmla="*/ 133 h 150"/>
                  <a:gd name="T64" fmla="*/ 3 w 428"/>
                  <a:gd name="T65" fmla="*/ 131 h 150"/>
                  <a:gd name="T66" fmla="*/ 3 w 428"/>
                  <a:gd name="T67" fmla="*/ 133 h 150"/>
                  <a:gd name="T68" fmla="*/ 3 w 428"/>
                  <a:gd name="T69" fmla="*/ 133 h 150"/>
                  <a:gd name="T70" fmla="*/ 2 w 428"/>
                  <a:gd name="T71" fmla="*/ 142 h 150"/>
                  <a:gd name="T72" fmla="*/ 2 w 428"/>
                  <a:gd name="T73" fmla="*/ 140 h 150"/>
                  <a:gd name="T74" fmla="*/ 2 w 428"/>
                  <a:gd name="T75" fmla="*/ 115 h 150"/>
                  <a:gd name="T76" fmla="*/ 2 w 428"/>
                  <a:gd name="T77" fmla="*/ 136 h 150"/>
                  <a:gd name="T78" fmla="*/ 2 w 428"/>
                  <a:gd name="T79" fmla="*/ 135 h 150"/>
                  <a:gd name="T80" fmla="*/ 2 w 428"/>
                  <a:gd name="T81" fmla="*/ 122 h 150"/>
                  <a:gd name="T82" fmla="*/ 2 w 428"/>
                  <a:gd name="T83" fmla="*/ 115 h 150"/>
                  <a:gd name="T84" fmla="*/ 2 w 428"/>
                  <a:gd name="T85" fmla="*/ 125 h 150"/>
                  <a:gd name="T86" fmla="*/ 2 w 428"/>
                  <a:gd name="T87" fmla="*/ 116 h 150"/>
                  <a:gd name="T88" fmla="*/ 1 w 428"/>
                  <a:gd name="T89" fmla="*/ 102 h 150"/>
                  <a:gd name="T90" fmla="*/ 1 w 428"/>
                  <a:gd name="T91" fmla="*/ 111 h 150"/>
                  <a:gd name="T92" fmla="*/ 1 w 428"/>
                  <a:gd name="T93" fmla="*/ 90 h 150"/>
                  <a:gd name="T94" fmla="*/ 1 w 428"/>
                  <a:gd name="T95" fmla="*/ 89 h 150"/>
                  <a:gd name="T96" fmla="*/ 1 w 428"/>
                  <a:gd name="T97" fmla="*/ 89 h 150"/>
                  <a:gd name="T98" fmla="*/ 1 w 428"/>
                  <a:gd name="T99" fmla="*/ 72 h 150"/>
                  <a:gd name="T100" fmla="*/ 1 w 428"/>
                  <a:gd name="T101" fmla="*/ 70 h 150"/>
                  <a:gd name="T102" fmla="*/ 1 w 428"/>
                  <a:gd name="T103" fmla="*/ 76 h 150"/>
                  <a:gd name="T104" fmla="*/ 1 w 428"/>
                  <a:gd name="T105" fmla="*/ 73 h 150"/>
                  <a:gd name="T106" fmla="*/ 1 w 428"/>
                  <a:gd name="T107" fmla="*/ 31 h 150"/>
                  <a:gd name="T108" fmla="*/ 1 w 428"/>
                  <a:gd name="T109" fmla="*/ 37 h 150"/>
                  <a:gd name="T110" fmla="*/ 1 w 428"/>
                  <a:gd name="T111" fmla="*/ 36 h 150"/>
                  <a:gd name="T112" fmla="*/ 1 w 428"/>
                  <a:gd name="T113" fmla="*/ 0 h 15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28"/>
                  <a:gd name="T172" fmla="*/ 0 h 150"/>
                  <a:gd name="T173" fmla="*/ 428 w 428"/>
                  <a:gd name="T174" fmla="*/ 150 h 15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9" name="Freeform 49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1 w 37"/>
                  <a:gd name="T1" fmla="*/ 0 h 19"/>
                  <a:gd name="T2" fmla="*/ 1 w 37"/>
                  <a:gd name="T3" fmla="*/ 4 h 19"/>
                  <a:gd name="T4" fmla="*/ 1 w 37"/>
                  <a:gd name="T5" fmla="*/ 8 h 19"/>
                  <a:gd name="T6" fmla="*/ 1 w 37"/>
                  <a:gd name="T7" fmla="*/ 11 h 19"/>
                  <a:gd name="T8" fmla="*/ 1 w 37"/>
                  <a:gd name="T9" fmla="*/ 13 h 19"/>
                  <a:gd name="T10" fmla="*/ 1 w 37"/>
                  <a:gd name="T11" fmla="*/ 19 h 19"/>
                  <a:gd name="T12" fmla="*/ 1 w 37"/>
                  <a:gd name="T13" fmla="*/ 18 h 19"/>
                  <a:gd name="T14" fmla="*/ 1 w 37"/>
                  <a:gd name="T15" fmla="*/ 14 h 19"/>
                  <a:gd name="T16" fmla="*/ 0 w 37"/>
                  <a:gd name="T17" fmla="*/ 8 h 19"/>
                  <a:gd name="T18" fmla="*/ 1 w 37"/>
                  <a:gd name="T19" fmla="*/ 0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"/>
                  <a:gd name="T31" fmla="*/ 0 h 19"/>
                  <a:gd name="T32" fmla="*/ 37 w 37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0" name="Freeform 50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1 w 771"/>
                  <a:gd name="T1" fmla="*/ 116 h 223"/>
                  <a:gd name="T2" fmla="*/ 2 w 771"/>
                  <a:gd name="T3" fmla="*/ 67 h 223"/>
                  <a:gd name="T4" fmla="*/ 2 w 771"/>
                  <a:gd name="T5" fmla="*/ 50 h 223"/>
                  <a:gd name="T6" fmla="*/ 2 w 771"/>
                  <a:gd name="T7" fmla="*/ 36 h 223"/>
                  <a:gd name="T8" fmla="*/ 3 w 771"/>
                  <a:gd name="T9" fmla="*/ 36 h 223"/>
                  <a:gd name="T10" fmla="*/ 4 w 771"/>
                  <a:gd name="T11" fmla="*/ 49 h 223"/>
                  <a:gd name="T12" fmla="*/ 4 w 771"/>
                  <a:gd name="T13" fmla="*/ 68 h 223"/>
                  <a:gd name="T14" fmla="*/ 4 w 771"/>
                  <a:gd name="T15" fmla="*/ 93 h 223"/>
                  <a:gd name="T16" fmla="*/ 5 w 771"/>
                  <a:gd name="T17" fmla="*/ 122 h 223"/>
                  <a:gd name="T18" fmla="*/ 5 w 771"/>
                  <a:gd name="T19" fmla="*/ 153 h 223"/>
                  <a:gd name="T20" fmla="*/ 5 w 771"/>
                  <a:gd name="T21" fmla="*/ 176 h 223"/>
                  <a:gd name="T22" fmla="*/ 5 w 771"/>
                  <a:gd name="T23" fmla="*/ 204 h 223"/>
                  <a:gd name="T24" fmla="*/ 6 w 771"/>
                  <a:gd name="T25" fmla="*/ 222 h 223"/>
                  <a:gd name="T26" fmla="*/ 6 w 771"/>
                  <a:gd name="T27" fmla="*/ 221 h 223"/>
                  <a:gd name="T28" fmla="*/ 6 w 771"/>
                  <a:gd name="T29" fmla="*/ 206 h 223"/>
                  <a:gd name="T30" fmla="*/ 6 w 771"/>
                  <a:gd name="T31" fmla="*/ 190 h 223"/>
                  <a:gd name="T32" fmla="*/ 6 w 771"/>
                  <a:gd name="T33" fmla="*/ 194 h 223"/>
                  <a:gd name="T34" fmla="*/ 6 w 771"/>
                  <a:gd name="T35" fmla="*/ 179 h 223"/>
                  <a:gd name="T36" fmla="*/ 5 w 771"/>
                  <a:gd name="T37" fmla="*/ 178 h 223"/>
                  <a:gd name="T38" fmla="*/ 6 w 771"/>
                  <a:gd name="T39" fmla="*/ 170 h 223"/>
                  <a:gd name="T40" fmla="*/ 6 w 771"/>
                  <a:gd name="T41" fmla="*/ 152 h 223"/>
                  <a:gd name="T42" fmla="*/ 5 w 771"/>
                  <a:gd name="T43" fmla="*/ 153 h 223"/>
                  <a:gd name="T44" fmla="*/ 5 w 771"/>
                  <a:gd name="T45" fmla="*/ 141 h 223"/>
                  <a:gd name="T46" fmla="*/ 5 w 771"/>
                  <a:gd name="T47" fmla="*/ 135 h 223"/>
                  <a:gd name="T48" fmla="*/ 5 w 771"/>
                  <a:gd name="T49" fmla="*/ 127 h 223"/>
                  <a:gd name="T50" fmla="*/ 5 w 771"/>
                  <a:gd name="T51" fmla="*/ 116 h 223"/>
                  <a:gd name="T52" fmla="*/ 5 w 771"/>
                  <a:gd name="T53" fmla="*/ 101 h 223"/>
                  <a:gd name="T54" fmla="*/ 5 w 771"/>
                  <a:gd name="T55" fmla="*/ 93 h 223"/>
                  <a:gd name="T56" fmla="*/ 5 w 771"/>
                  <a:gd name="T57" fmla="*/ 79 h 223"/>
                  <a:gd name="T58" fmla="*/ 5 w 771"/>
                  <a:gd name="T59" fmla="*/ 71 h 223"/>
                  <a:gd name="T60" fmla="*/ 5 w 771"/>
                  <a:gd name="T61" fmla="*/ 59 h 223"/>
                  <a:gd name="T62" fmla="*/ 4 w 771"/>
                  <a:gd name="T63" fmla="*/ 50 h 223"/>
                  <a:gd name="T64" fmla="*/ 4 w 771"/>
                  <a:gd name="T65" fmla="*/ 46 h 223"/>
                  <a:gd name="T66" fmla="*/ 4 w 771"/>
                  <a:gd name="T67" fmla="*/ 41 h 223"/>
                  <a:gd name="T68" fmla="*/ 4 w 771"/>
                  <a:gd name="T69" fmla="*/ 32 h 223"/>
                  <a:gd name="T70" fmla="*/ 4 w 771"/>
                  <a:gd name="T71" fmla="*/ 13 h 223"/>
                  <a:gd name="T72" fmla="*/ 3 w 771"/>
                  <a:gd name="T73" fmla="*/ 19 h 223"/>
                  <a:gd name="T74" fmla="*/ 3 w 771"/>
                  <a:gd name="T75" fmla="*/ 3 h 223"/>
                  <a:gd name="T76" fmla="*/ 3 w 771"/>
                  <a:gd name="T77" fmla="*/ 17 h 223"/>
                  <a:gd name="T78" fmla="*/ 3 w 771"/>
                  <a:gd name="T79" fmla="*/ 16 h 223"/>
                  <a:gd name="T80" fmla="*/ 3 w 771"/>
                  <a:gd name="T81" fmla="*/ 7 h 223"/>
                  <a:gd name="T82" fmla="*/ 2 w 771"/>
                  <a:gd name="T83" fmla="*/ 26 h 223"/>
                  <a:gd name="T84" fmla="*/ 2 w 771"/>
                  <a:gd name="T85" fmla="*/ 21 h 223"/>
                  <a:gd name="T86" fmla="*/ 2 w 771"/>
                  <a:gd name="T87" fmla="*/ 33 h 223"/>
                  <a:gd name="T88" fmla="*/ 2 w 771"/>
                  <a:gd name="T89" fmla="*/ 38 h 223"/>
                  <a:gd name="T90" fmla="*/ 1 w 771"/>
                  <a:gd name="T91" fmla="*/ 43 h 223"/>
                  <a:gd name="T92" fmla="*/ 1 w 771"/>
                  <a:gd name="T93" fmla="*/ 53 h 223"/>
                  <a:gd name="T94" fmla="*/ 1 w 771"/>
                  <a:gd name="T95" fmla="*/ 58 h 223"/>
                  <a:gd name="T96" fmla="*/ 1 w 771"/>
                  <a:gd name="T97" fmla="*/ 83 h 223"/>
                  <a:gd name="T98" fmla="*/ 1 w 771"/>
                  <a:gd name="T99" fmla="*/ 95 h 223"/>
                  <a:gd name="T100" fmla="*/ 1 w 771"/>
                  <a:gd name="T101" fmla="*/ 103 h 223"/>
                  <a:gd name="T102" fmla="*/ 1 w 771"/>
                  <a:gd name="T103" fmla="*/ 109 h 223"/>
                  <a:gd name="T104" fmla="*/ 1 w 771"/>
                  <a:gd name="T105" fmla="*/ 127 h 223"/>
                  <a:gd name="T106" fmla="*/ 1 w 771"/>
                  <a:gd name="T107" fmla="*/ 141 h 223"/>
                  <a:gd name="T108" fmla="*/ 1 w 771"/>
                  <a:gd name="T109" fmla="*/ 158 h 22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771"/>
                  <a:gd name="T166" fmla="*/ 0 h 223"/>
                  <a:gd name="T167" fmla="*/ 771 w 771"/>
                  <a:gd name="T168" fmla="*/ 223 h 22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1" name="Freeform 51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 w 398"/>
                  <a:gd name="T1" fmla="*/ 13 h 163"/>
                  <a:gd name="T2" fmla="*/ 3 w 398"/>
                  <a:gd name="T3" fmla="*/ 39 h 163"/>
                  <a:gd name="T4" fmla="*/ 3 w 398"/>
                  <a:gd name="T5" fmla="*/ 60 h 163"/>
                  <a:gd name="T6" fmla="*/ 3 w 398"/>
                  <a:gd name="T7" fmla="*/ 74 h 163"/>
                  <a:gd name="T8" fmla="*/ 3 w 398"/>
                  <a:gd name="T9" fmla="*/ 83 h 163"/>
                  <a:gd name="T10" fmla="*/ 3 w 398"/>
                  <a:gd name="T11" fmla="*/ 91 h 163"/>
                  <a:gd name="T12" fmla="*/ 4 w 398"/>
                  <a:gd name="T13" fmla="*/ 107 h 163"/>
                  <a:gd name="T14" fmla="*/ 3 w 398"/>
                  <a:gd name="T15" fmla="*/ 106 h 163"/>
                  <a:gd name="T16" fmla="*/ 3 w 398"/>
                  <a:gd name="T17" fmla="*/ 107 h 163"/>
                  <a:gd name="T18" fmla="*/ 3 w 398"/>
                  <a:gd name="T19" fmla="*/ 108 h 163"/>
                  <a:gd name="T20" fmla="*/ 3 w 398"/>
                  <a:gd name="T21" fmla="*/ 105 h 163"/>
                  <a:gd name="T22" fmla="*/ 3 w 398"/>
                  <a:gd name="T23" fmla="*/ 99 h 163"/>
                  <a:gd name="T24" fmla="*/ 2 w 398"/>
                  <a:gd name="T25" fmla="*/ 108 h 163"/>
                  <a:gd name="T26" fmla="*/ 2 w 398"/>
                  <a:gd name="T27" fmla="*/ 129 h 163"/>
                  <a:gd name="T28" fmla="*/ 2 w 398"/>
                  <a:gd name="T29" fmla="*/ 151 h 163"/>
                  <a:gd name="T30" fmla="*/ 2 w 398"/>
                  <a:gd name="T31" fmla="*/ 154 h 163"/>
                  <a:gd name="T32" fmla="*/ 2 w 398"/>
                  <a:gd name="T33" fmla="*/ 158 h 163"/>
                  <a:gd name="T34" fmla="*/ 2 w 398"/>
                  <a:gd name="T35" fmla="*/ 157 h 163"/>
                  <a:gd name="T36" fmla="*/ 2 w 398"/>
                  <a:gd name="T37" fmla="*/ 135 h 163"/>
                  <a:gd name="T38" fmla="*/ 2 w 398"/>
                  <a:gd name="T39" fmla="*/ 112 h 163"/>
                  <a:gd name="T40" fmla="*/ 2 w 398"/>
                  <a:gd name="T41" fmla="*/ 107 h 163"/>
                  <a:gd name="T42" fmla="*/ 1 w 398"/>
                  <a:gd name="T43" fmla="*/ 128 h 163"/>
                  <a:gd name="T44" fmla="*/ 1 w 398"/>
                  <a:gd name="T45" fmla="*/ 146 h 163"/>
                  <a:gd name="T46" fmla="*/ 1 w 398"/>
                  <a:gd name="T47" fmla="*/ 142 h 163"/>
                  <a:gd name="T48" fmla="*/ 1 w 398"/>
                  <a:gd name="T49" fmla="*/ 130 h 163"/>
                  <a:gd name="T50" fmla="*/ 1 w 398"/>
                  <a:gd name="T51" fmla="*/ 116 h 163"/>
                  <a:gd name="T52" fmla="*/ 1 w 398"/>
                  <a:gd name="T53" fmla="*/ 110 h 163"/>
                  <a:gd name="T54" fmla="*/ 1 w 398"/>
                  <a:gd name="T55" fmla="*/ 102 h 163"/>
                  <a:gd name="T56" fmla="*/ 1 w 398"/>
                  <a:gd name="T57" fmla="*/ 95 h 163"/>
                  <a:gd name="T58" fmla="*/ 2 w 398"/>
                  <a:gd name="T59" fmla="*/ 87 h 163"/>
                  <a:gd name="T60" fmla="*/ 1 w 398"/>
                  <a:gd name="T61" fmla="*/ 88 h 163"/>
                  <a:gd name="T62" fmla="*/ 1 w 398"/>
                  <a:gd name="T63" fmla="*/ 88 h 163"/>
                  <a:gd name="T64" fmla="*/ 1 w 398"/>
                  <a:gd name="T65" fmla="*/ 85 h 163"/>
                  <a:gd name="T66" fmla="*/ 1 w 398"/>
                  <a:gd name="T67" fmla="*/ 73 h 163"/>
                  <a:gd name="T68" fmla="*/ 1 w 398"/>
                  <a:gd name="T69" fmla="*/ 64 h 163"/>
                  <a:gd name="T70" fmla="*/ 1 w 398"/>
                  <a:gd name="T71" fmla="*/ 66 h 163"/>
                  <a:gd name="T72" fmla="*/ 1 w 398"/>
                  <a:gd name="T73" fmla="*/ 68 h 163"/>
                  <a:gd name="T74" fmla="*/ 2 w 398"/>
                  <a:gd name="T75" fmla="*/ 67 h 163"/>
                  <a:gd name="T76" fmla="*/ 2 w 398"/>
                  <a:gd name="T77" fmla="*/ 62 h 163"/>
                  <a:gd name="T78" fmla="*/ 2 w 398"/>
                  <a:gd name="T79" fmla="*/ 54 h 163"/>
                  <a:gd name="T80" fmla="*/ 2 w 398"/>
                  <a:gd name="T81" fmla="*/ 44 h 163"/>
                  <a:gd name="T82" fmla="*/ 3 w 398"/>
                  <a:gd name="T83" fmla="*/ 23 h 163"/>
                  <a:gd name="T84" fmla="*/ 3 w 398"/>
                  <a:gd name="T85" fmla="*/ 6 h 16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98"/>
                  <a:gd name="T130" fmla="*/ 0 h 163"/>
                  <a:gd name="T131" fmla="*/ 398 w 398"/>
                  <a:gd name="T132" fmla="*/ 163 h 16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2" name="Freeform 52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4 w 410"/>
                  <a:gd name="T1" fmla="*/ 28 h 166"/>
                  <a:gd name="T2" fmla="*/ 3 w 410"/>
                  <a:gd name="T3" fmla="*/ 43 h 166"/>
                  <a:gd name="T4" fmla="*/ 3 w 410"/>
                  <a:gd name="T5" fmla="*/ 61 h 166"/>
                  <a:gd name="T6" fmla="*/ 3 w 410"/>
                  <a:gd name="T7" fmla="*/ 81 h 166"/>
                  <a:gd name="T8" fmla="*/ 3 w 410"/>
                  <a:gd name="T9" fmla="*/ 97 h 166"/>
                  <a:gd name="T10" fmla="*/ 3 w 410"/>
                  <a:gd name="T11" fmla="*/ 101 h 166"/>
                  <a:gd name="T12" fmla="*/ 3 w 410"/>
                  <a:gd name="T13" fmla="*/ 103 h 166"/>
                  <a:gd name="T14" fmla="*/ 3 w 410"/>
                  <a:gd name="T15" fmla="*/ 108 h 166"/>
                  <a:gd name="T16" fmla="*/ 3 w 410"/>
                  <a:gd name="T17" fmla="*/ 118 h 166"/>
                  <a:gd name="T18" fmla="*/ 3 w 410"/>
                  <a:gd name="T19" fmla="*/ 131 h 166"/>
                  <a:gd name="T20" fmla="*/ 3 w 410"/>
                  <a:gd name="T21" fmla="*/ 152 h 166"/>
                  <a:gd name="T22" fmla="*/ 3 w 410"/>
                  <a:gd name="T23" fmla="*/ 161 h 166"/>
                  <a:gd name="T24" fmla="*/ 3 w 410"/>
                  <a:gd name="T25" fmla="*/ 148 h 166"/>
                  <a:gd name="T26" fmla="*/ 3 w 410"/>
                  <a:gd name="T27" fmla="*/ 135 h 166"/>
                  <a:gd name="T28" fmla="*/ 2 w 410"/>
                  <a:gd name="T29" fmla="*/ 121 h 166"/>
                  <a:gd name="T30" fmla="*/ 2 w 410"/>
                  <a:gd name="T31" fmla="*/ 115 h 166"/>
                  <a:gd name="T32" fmla="*/ 2 w 410"/>
                  <a:gd name="T33" fmla="*/ 124 h 166"/>
                  <a:gd name="T34" fmla="*/ 2 w 410"/>
                  <a:gd name="T35" fmla="*/ 134 h 166"/>
                  <a:gd name="T36" fmla="*/ 2 w 410"/>
                  <a:gd name="T37" fmla="*/ 142 h 166"/>
                  <a:gd name="T38" fmla="*/ 2 w 410"/>
                  <a:gd name="T39" fmla="*/ 145 h 166"/>
                  <a:gd name="T40" fmla="*/ 1 w 410"/>
                  <a:gd name="T41" fmla="*/ 147 h 166"/>
                  <a:gd name="T42" fmla="*/ 1 w 410"/>
                  <a:gd name="T43" fmla="*/ 150 h 166"/>
                  <a:gd name="T44" fmla="*/ 1 w 410"/>
                  <a:gd name="T45" fmla="*/ 159 h 166"/>
                  <a:gd name="T46" fmla="*/ 1 w 410"/>
                  <a:gd name="T47" fmla="*/ 166 h 166"/>
                  <a:gd name="T48" fmla="*/ 1 w 410"/>
                  <a:gd name="T49" fmla="*/ 146 h 166"/>
                  <a:gd name="T50" fmla="*/ 1 w 410"/>
                  <a:gd name="T51" fmla="*/ 131 h 166"/>
                  <a:gd name="T52" fmla="*/ 1 w 410"/>
                  <a:gd name="T53" fmla="*/ 125 h 166"/>
                  <a:gd name="T54" fmla="*/ 1 w 410"/>
                  <a:gd name="T55" fmla="*/ 118 h 166"/>
                  <a:gd name="T56" fmla="*/ 2 w 410"/>
                  <a:gd name="T57" fmla="*/ 110 h 166"/>
                  <a:gd name="T58" fmla="*/ 2 w 410"/>
                  <a:gd name="T59" fmla="*/ 106 h 166"/>
                  <a:gd name="T60" fmla="*/ 2 w 410"/>
                  <a:gd name="T61" fmla="*/ 104 h 166"/>
                  <a:gd name="T62" fmla="*/ 1 w 410"/>
                  <a:gd name="T63" fmla="*/ 101 h 166"/>
                  <a:gd name="T64" fmla="*/ 1 w 410"/>
                  <a:gd name="T65" fmla="*/ 98 h 166"/>
                  <a:gd name="T66" fmla="*/ 1 w 410"/>
                  <a:gd name="T67" fmla="*/ 94 h 166"/>
                  <a:gd name="T68" fmla="*/ 1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1 w 410"/>
                  <a:gd name="T75" fmla="*/ 91 h 166"/>
                  <a:gd name="T76" fmla="*/ 1 w 410"/>
                  <a:gd name="T77" fmla="*/ 81 h 166"/>
                  <a:gd name="T78" fmla="*/ 1 w 410"/>
                  <a:gd name="T79" fmla="*/ 74 h 166"/>
                  <a:gd name="T80" fmla="*/ 1 w 410"/>
                  <a:gd name="T81" fmla="*/ 75 h 166"/>
                  <a:gd name="T82" fmla="*/ 1 w 410"/>
                  <a:gd name="T83" fmla="*/ 78 h 166"/>
                  <a:gd name="T84" fmla="*/ 2 w 410"/>
                  <a:gd name="T85" fmla="*/ 80 h 166"/>
                  <a:gd name="T86" fmla="*/ 2 w 410"/>
                  <a:gd name="T87" fmla="*/ 82 h 166"/>
                  <a:gd name="T88" fmla="*/ 2 w 410"/>
                  <a:gd name="T89" fmla="*/ 82 h 166"/>
                  <a:gd name="T90" fmla="*/ 2 w 410"/>
                  <a:gd name="T91" fmla="*/ 82 h 166"/>
                  <a:gd name="T92" fmla="*/ 2 w 410"/>
                  <a:gd name="T93" fmla="*/ 82 h 166"/>
                  <a:gd name="T94" fmla="*/ 3 w 410"/>
                  <a:gd name="T95" fmla="*/ 82 h 166"/>
                  <a:gd name="T96" fmla="*/ 3 w 410"/>
                  <a:gd name="T97" fmla="*/ 71 h 166"/>
                  <a:gd name="T98" fmla="*/ 3 w 410"/>
                  <a:gd name="T99" fmla="*/ 60 h 166"/>
                  <a:gd name="T100" fmla="*/ 3 w 410"/>
                  <a:gd name="T101" fmla="*/ 51 h 166"/>
                  <a:gd name="T102" fmla="*/ 3 w 410"/>
                  <a:gd name="T103" fmla="*/ 40 h 166"/>
                  <a:gd name="T104" fmla="*/ 3 w 410"/>
                  <a:gd name="T105" fmla="*/ 19 h 166"/>
                  <a:gd name="T106" fmla="*/ 4 w 410"/>
                  <a:gd name="T107" fmla="*/ 0 h 16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10"/>
                  <a:gd name="T163" fmla="*/ 0 h 166"/>
                  <a:gd name="T164" fmla="*/ 410 w 410"/>
                  <a:gd name="T165" fmla="*/ 166 h 16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3" name="Freeform 53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7 w 956"/>
                  <a:gd name="T1" fmla="*/ 382 h 425"/>
                  <a:gd name="T2" fmla="*/ 6 w 956"/>
                  <a:gd name="T3" fmla="*/ 363 h 425"/>
                  <a:gd name="T4" fmla="*/ 6 w 956"/>
                  <a:gd name="T5" fmla="*/ 340 h 425"/>
                  <a:gd name="T6" fmla="*/ 6 w 956"/>
                  <a:gd name="T7" fmla="*/ 370 h 425"/>
                  <a:gd name="T8" fmla="*/ 6 w 956"/>
                  <a:gd name="T9" fmla="*/ 381 h 425"/>
                  <a:gd name="T10" fmla="*/ 5 w 956"/>
                  <a:gd name="T11" fmla="*/ 374 h 425"/>
                  <a:gd name="T12" fmla="*/ 5 w 956"/>
                  <a:gd name="T13" fmla="*/ 379 h 425"/>
                  <a:gd name="T14" fmla="*/ 4 w 956"/>
                  <a:gd name="T15" fmla="*/ 371 h 425"/>
                  <a:gd name="T16" fmla="*/ 4 w 956"/>
                  <a:gd name="T17" fmla="*/ 354 h 425"/>
                  <a:gd name="T18" fmla="*/ 4 w 956"/>
                  <a:gd name="T19" fmla="*/ 365 h 425"/>
                  <a:gd name="T20" fmla="*/ 3 w 956"/>
                  <a:gd name="T21" fmla="*/ 362 h 425"/>
                  <a:gd name="T22" fmla="*/ 3 w 956"/>
                  <a:gd name="T23" fmla="*/ 357 h 425"/>
                  <a:gd name="T24" fmla="*/ 2 w 956"/>
                  <a:gd name="T25" fmla="*/ 315 h 425"/>
                  <a:gd name="T26" fmla="*/ 2 w 956"/>
                  <a:gd name="T27" fmla="*/ 285 h 425"/>
                  <a:gd name="T28" fmla="*/ 2 w 956"/>
                  <a:gd name="T29" fmla="*/ 275 h 425"/>
                  <a:gd name="T30" fmla="*/ 1 w 956"/>
                  <a:gd name="T31" fmla="*/ 242 h 425"/>
                  <a:gd name="T32" fmla="*/ 1 w 956"/>
                  <a:gd name="T33" fmla="*/ 219 h 425"/>
                  <a:gd name="T34" fmla="*/ 1 w 956"/>
                  <a:gd name="T35" fmla="*/ 201 h 425"/>
                  <a:gd name="T36" fmla="*/ 0 w 956"/>
                  <a:gd name="T37" fmla="*/ 178 h 425"/>
                  <a:gd name="T38" fmla="*/ 0 w 956"/>
                  <a:gd name="T39" fmla="*/ 136 h 425"/>
                  <a:gd name="T40" fmla="*/ 0 w 956"/>
                  <a:gd name="T41" fmla="*/ 97 h 425"/>
                  <a:gd name="T42" fmla="*/ 0 w 956"/>
                  <a:gd name="T43" fmla="*/ 64 h 425"/>
                  <a:gd name="T44" fmla="*/ 0 w 956"/>
                  <a:gd name="T45" fmla="*/ 25 h 425"/>
                  <a:gd name="T46" fmla="*/ 0 w 956"/>
                  <a:gd name="T47" fmla="*/ 0 h 425"/>
                  <a:gd name="T48" fmla="*/ 0 w 956"/>
                  <a:gd name="T49" fmla="*/ 5 h 425"/>
                  <a:gd name="T50" fmla="*/ 0 w 956"/>
                  <a:gd name="T51" fmla="*/ 26 h 425"/>
                  <a:gd name="T52" fmla="*/ 0 w 956"/>
                  <a:gd name="T53" fmla="*/ 41 h 425"/>
                  <a:gd name="T54" fmla="*/ 0 w 956"/>
                  <a:gd name="T55" fmla="*/ 57 h 425"/>
                  <a:gd name="T56" fmla="*/ 0 w 956"/>
                  <a:gd name="T57" fmla="*/ 66 h 425"/>
                  <a:gd name="T58" fmla="*/ 0 w 956"/>
                  <a:gd name="T59" fmla="*/ 82 h 425"/>
                  <a:gd name="T60" fmla="*/ 0 w 956"/>
                  <a:gd name="T61" fmla="*/ 95 h 425"/>
                  <a:gd name="T62" fmla="*/ 0 w 956"/>
                  <a:gd name="T63" fmla="*/ 126 h 425"/>
                  <a:gd name="T64" fmla="*/ 0 w 956"/>
                  <a:gd name="T65" fmla="*/ 117 h 425"/>
                  <a:gd name="T66" fmla="*/ 0 w 956"/>
                  <a:gd name="T67" fmla="*/ 165 h 425"/>
                  <a:gd name="T68" fmla="*/ 0 w 956"/>
                  <a:gd name="T69" fmla="*/ 181 h 425"/>
                  <a:gd name="T70" fmla="*/ 0 w 956"/>
                  <a:gd name="T71" fmla="*/ 187 h 425"/>
                  <a:gd name="T72" fmla="*/ 0 w 956"/>
                  <a:gd name="T73" fmla="*/ 215 h 425"/>
                  <a:gd name="T74" fmla="*/ 0 w 956"/>
                  <a:gd name="T75" fmla="*/ 215 h 425"/>
                  <a:gd name="T76" fmla="*/ 0 w 956"/>
                  <a:gd name="T77" fmla="*/ 232 h 425"/>
                  <a:gd name="T78" fmla="*/ 1 w 956"/>
                  <a:gd name="T79" fmla="*/ 241 h 425"/>
                  <a:gd name="T80" fmla="*/ 1 w 956"/>
                  <a:gd name="T81" fmla="*/ 236 h 425"/>
                  <a:gd name="T82" fmla="*/ 1 w 956"/>
                  <a:gd name="T83" fmla="*/ 261 h 425"/>
                  <a:gd name="T84" fmla="*/ 1 w 956"/>
                  <a:gd name="T85" fmla="*/ 279 h 425"/>
                  <a:gd name="T86" fmla="*/ 2 w 956"/>
                  <a:gd name="T87" fmla="*/ 306 h 425"/>
                  <a:gd name="T88" fmla="*/ 2 w 956"/>
                  <a:gd name="T89" fmla="*/ 316 h 425"/>
                  <a:gd name="T90" fmla="*/ 2 w 956"/>
                  <a:gd name="T91" fmla="*/ 328 h 425"/>
                  <a:gd name="T92" fmla="*/ 2 w 956"/>
                  <a:gd name="T93" fmla="*/ 331 h 425"/>
                  <a:gd name="T94" fmla="*/ 2 w 956"/>
                  <a:gd name="T95" fmla="*/ 344 h 425"/>
                  <a:gd name="T96" fmla="*/ 2 w 956"/>
                  <a:gd name="T97" fmla="*/ 368 h 425"/>
                  <a:gd name="T98" fmla="*/ 2 w 956"/>
                  <a:gd name="T99" fmla="*/ 381 h 425"/>
                  <a:gd name="T100" fmla="*/ 3 w 956"/>
                  <a:gd name="T101" fmla="*/ 389 h 425"/>
                  <a:gd name="T102" fmla="*/ 3 w 956"/>
                  <a:gd name="T103" fmla="*/ 388 h 425"/>
                  <a:gd name="T104" fmla="*/ 4 w 956"/>
                  <a:gd name="T105" fmla="*/ 400 h 425"/>
                  <a:gd name="T106" fmla="*/ 4 w 956"/>
                  <a:gd name="T107" fmla="*/ 383 h 425"/>
                  <a:gd name="T108" fmla="*/ 4 w 956"/>
                  <a:gd name="T109" fmla="*/ 393 h 425"/>
                  <a:gd name="T110" fmla="*/ 4 w 956"/>
                  <a:gd name="T111" fmla="*/ 422 h 425"/>
                  <a:gd name="T112" fmla="*/ 5 w 956"/>
                  <a:gd name="T113" fmla="*/ 417 h 425"/>
                  <a:gd name="T114" fmla="*/ 5 w 956"/>
                  <a:gd name="T115" fmla="*/ 408 h 425"/>
                  <a:gd name="T116" fmla="*/ 5 w 956"/>
                  <a:gd name="T117" fmla="*/ 400 h 425"/>
                  <a:gd name="T118" fmla="*/ 6 w 956"/>
                  <a:gd name="T119" fmla="*/ 407 h 425"/>
                  <a:gd name="T120" fmla="*/ 6 w 956"/>
                  <a:gd name="T121" fmla="*/ 410 h 425"/>
                  <a:gd name="T122" fmla="*/ 6 w 956"/>
                  <a:gd name="T123" fmla="*/ 403 h 425"/>
                  <a:gd name="T124" fmla="*/ 6 w 956"/>
                  <a:gd name="T125" fmla="*/ 423 h 42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56"/>
                  <a:gd name="T190" fmla="*/ 0 h 425"/>
                  <a:gd name="T191" fmla="*/ 956 w 956"/>
                  <a:gd name="T192" fmla="*/ 425 h 42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4" name="Freeform 54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 w 401"/>
                  <a:gd name="T1" fmla="*/ 471 h 471"/>
                  <a:gd name="T2" fmla="*/ 3 w 401"/>
                  <a:gd name="T3" fmla="*/ 441 h 471"/>
                  <a:gd name="T4" fmla="*/ 3 w 401"/>
                  <a:gd name="T5" fmla="*/ 432 h 471"/>
                  <a:gd name="T6" fmla="*/ 3 w 401"/>
                  <a:gd name="T7" fmla="*/ 415 h 471"/>
                  <a:gd name="T8" fmla="*/ 3 w 401"/>
                  <a:gd name="T9" fmla="*/ 404 h 471"/>
                  <a:gd name="T10" fmla="*/ 3 w 401"/>
                  <a:gd name="T11" fmla="*/ 389 h 471"/>
                  <a:gd name="T12" fmla="*/ 4 w 401"/>
                  <a:gd name="T13" fmla="*/ 364 h 471"/>
                  <a:gd name="T14" fmla="*/ 3 w 401"/>
                  <a:gd name="T15" fmla="*/ 361 h 471"/>
                  <a:gd name="T16" fmla="*/ 3 w 401"/>
                  <a:gd name="T17" fmla="*/ 351 h 471"/>
                  <a:gd name="T18" fmla="*/ 3 w 401"/>
                  <a:gd name="T19" fmla="*/ 336 h 471"/>
                  <a:gd name="T20" fmla="*/ 4 w 401"/>
                  <a:gd name="T21" fmla="*/ 341 h 471"/>
                  <a:gd name="T22" fmla="*/ 4 w 401"/>
                  <a:gd name="T23" fmla="*/ 314 h 471"/>
                  <a:gd name="T24" fmla="*/ 4 w 401"/>
                  <a:gd name="T25" fmla="*/ 294 h 471"/>
                  <a:gd name="T26" fmla="*/ 4 w 401"/>
                  <a:gd name="T27" fmla="*/ 261 h 471"/>
                  <a:gd name="T28" fmla="*/ 3 w 401"/>
                  <a:gd name="T29" fmla="*/ 234 h 471"/>
                  <a:gd name="T30" fmla="*/ 3 w 401"/>
                  <a:gd name="T31" fmla="*/ 207 h 471"/>
                  <a:gd name="T32" fmla="*/ 3 w 401"/>
                  <a:gd name="T33" fmla="*/ 198 h 471"/>
                  <a:gd name="T34" fmla="*/ 3 w 401"/>
                  <a:gd name="T35" fmla="*/ 180 h 471"/>
                  <a:gd name="T36" fmla="*/ 3 w 401"/>
                  <a:gd name="T37" fmla="*/ 169 h 471"/>
                  <a:gd name="T38" fmla="*/ 3 w 401"/>
                  <a:gd name="T39" fmla="*/ 142 h 471"/>
                  <a:gd name="T40" fmla="*/ 3 w 401"/>
                  <a:gd name="T41" fmla="*/ 134 h 471"/>
                  <a:gd name="T42" fmla="*/ 3 w 401"/>
                  <a:gd name="T43" fmla="*/ 121 h 471"/>
                  <a:gd name="T44" fmla="*/ 2 w 401"/>
                  <a:gd name="T45" fmla="*/ 107 h 471"/>
                  <a:gd name="T46" fmla="*/ 3 w 401"/>
                  <a:gd name="T47" fmla="*/ 99 h 471"/>
                  <a:gd name="T48" fmla="*/ 2 w 401"/>
                  <a:gd name="T49" fmla="*/ 88 h 471"/>
                  <a:gd name="T50" fmla="*/ 2 w 401"/>
                  <a:gd name="T51" fmla="*/ 86 h 471"/>
                  <a:gd name="T52" fmla="*/ 2 w 401"/>
                  <a:gd name="T53" fmla="*/ 86 h 471"/>
                  <a:gd name="T54" fmla="*/ 2 w 401"/>
                  <a:gd name="T55" fmla="*/ 70 h 471"/>
                  <a:gd name="T56" fmla="*/ 2 w 401"/>
                  <a:gd name="T57" fmla="*/ 52 h 471"/>
                  <a:gd name="T58" fmla="*/ 2 w 401"/>
                  <a:gd name="T59" fmla="*/ 42 h 471"/>
                  <a:gd name="T60" fmla="*/ 2 w 401"/>
                  <a:gd name="T61" fmla="*/ 32 h 471"/>
                  <a:gd name="T62" fmla="*/ 2 w 401"/>
                  <a:gd name="T63" fmla="*/ 21 h 471"/>
                  <a:gd name="T64" fmla="*/ 1 w 401"/>
                  <a:gd name="T65" fmla="*/ 13 h 471"/>
                  <a:gd name="T66" fmla="*/ 1 w 401"/>
                  <a:gd name="T67" fmla="*/ 23 h 471"/>
                  <a:gd name="T68" fmla="*/ 1 w 401"/>
                  <a:gd name="T69" fmla="*/ 6 h 471"/>
                  <a:gd name="T70" fmla="*/ 1 w 401"/>
                  <a:gd name="T71" fmla="*/ 12 h 471"/>
                  <a:gd name="T72" fmla="*/ 1 w 401"/>
                  <a:gd name="T73" fmla="*/ 27 h 471"/>
                  <a:gd name="T74" fmla="*/ 1 w 401"/>
                  <a:gd name="T75" fmla="*/ 38 h 471"/>
                  <a:gd name="T76" fmla="*/ 1 w 401"/>
                  <a:gd name="T77" fmla="*/ 48 h 471"/>
                  <a:gd name="T78" fmla="*/ 1 w 401"/>
                  <a:gd name="T79" fmla="*/ 49 h 471"/>
                  <a:gd name="T80" fmla="*/ 2 w 401"/>
                  <a:gd name="T81" fmla="*/ 72 h 471"/>
                  <a:gd name="T82" fmla="*/ 2 w 401"/>
                  <a:gd name="T83" fmla="*/ 93 h 471"/>
                  <a:gd name="T84" fmla="*/ 2 w 401"/>
                  <a:gd name="T85" fmla="*/ 113 h 471"/>
                  <a:gd name="T86" fmla="*/ 2 w 401"/>
                  <a:gd name="T87" fmla="*/ 137 h 471"/>
                  <a:gd name="T88" fmla="*/ 3 w 401"/>
                  <a:gd name="T89" fmla="*/ 173 h 471"/>
                  <a:gd name="T90" fmla="*/ 3 w 401"/>
                  <a:gd name="T91" fmla="*/ 213 h 471"/>
                  <a:gd name="T92" fmla="*/ 3 w 401"/>
                  <a:gd name="T93" fmla="*/ 234 h 471"/>
                  <a:gd name="T94" fmla="*/ 3 w 401"/>
                  <a:gd name="T95" fmla="*/ 291 h 471"/>
                  <a:gd name="T96" fmla="*/ 3 w 401"/>
                  <a:gd name="T97" fmla="*/ 326 h 471"/>
                  <a:gd name="T98" fmla="*/ 3 w 401"/>
                  <a:gd name="T99" fmla="*/ 371 h 471"/>
                  <a:gd name="T100" fmla="*/ 2 w 401"/>
                  <a:gd name="T101" fmla="*/ 408 h 471"/>
                  <a:gd name="T102" fmla="*/ 2 w 401"/>
                  <a:gd name="T103" fmla="*/ 421 h 471"/>
                  <a:gd name="T104" fmla="*/ 2 w 401"/>
                  <a:gd name="T105" fmla="*/ 439 h 4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01"/>
                  <a:gd name="T160" fmla="*/ 0 h 471"/>
                  <a:gd name="T161" fmla="*/ 401 w 401"/>
                  <a:gd name="T162" fmla="*/ 471 h 47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5" name="Freeform 55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 w 126"/>
                  <a:gd name="T1" fmla="*/ 0 h 17"/>
                  <a:gd name="T2" fmla="*/ 1 w 126"/>
                  <a:gd name="T3" fmla="*/ 2 h 17"/>
                  <a:gd name="T4" fmla="*/ 1 w 126"/>
                  <a:gd name="T5" fmla="*/ 5 h 17"/>
                  <a:gd name="T6" fmla="*/ 1 w 126"/>
                  <a:gd name="T7" fmla="*/ 10 h 17"/>
                  <a:gd name="T8" fmla="*/ 1 w 126"/>
                  <a:gd name="T9" fmla="*/ 14 h 17"/>
                  <a:gd name="T10" fmla="*/ 1 w 126"/>
                  <a:gd name="T11" fmla="*/ 15 h 17"/>
                  <a:gd name="T12" fmla="*/ 1 w 126"/>
                  <a:gd name="T13" fmla="*/ 16 h 17"/>
                  <a:gd name="T14" fmla="*/ 1 w 126"/>
                  <a:gd name="T15" fmla="*/ 17 h 17"/>
                  <a:gd name="T16" fmla="*/ 1 w 126"/>
                  <a:gd name="T17" fmla="*/ 17 h 17"/>
                  <a:gd name="T18" fmla="*/ 1 w 126"/>
                  <a:gd name="T19" fmla="*/ 17 h 17"/>
                  <a:gd name="T20" fmla="*/ 1 w 126"/>
                  <a:gd name="T21" fmla="*/ 17 h 17"/>
                  <a:gd name="T22" fmla="*/ 1 w 126"/>
                  <a:gd name="T23" fmla="*/ 17 h 17"/>
                  <a:gd name="T24" fmla="*/ 0 w 126"/>
                  <a:gd name="T25" fmla="*/ 16 h 17"/>
                  <a:gd name="T26" fmla="*/ 1 w 126"/>
                  <a:gd name="T27" fmla="*/ 14 h 17"/>
                  <a:gd name="T28" fmla="*/ 1 w 126"/>
                  <a:gd name="T29" fmla="*/ 13 h 17"/>
                  <a:gd name="T30" fmla="*/ 1 w 126"/>
                  <a:gd name="T31" fmla="*/ 11 h 17"/>
                  <a:gd name="T32" fmla="*/ 1 w 126"/>
                  <a:gd name="T33" fmla="*/ 10 h 17"/>
                  <a:gd name="T34" fmla="*/ 1 w 126"/>
                  <a:gd name="T35" fmla="*/ 8 h 17"/>
                  <a:gd name="T36" fmla="*/ 1 w 126"/>
                  <a:gd name="T37" fmla="*/ 6 h 17"/>
                  <a:gd name="T38" fmla="*/ 1 w 126"/>
                  <a:gd name="T39" fmla="*/ 3 h 17"/>
                  <a:gd name="T40" fmla="*/ 1 w 126"/>
                  <a:gd name="T41" fmla="*/ 0 h 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6"/>
                  <a:gd name="T64" fmla="*/ 0 h 17"/>
                  <a:gd name="T65" fmla="*/ 126 w 126"/>
                  <a:gd name="T66" fmla="*/ 17 h 1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6" name="Freeform 56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 w 165"/>
                  <a:gd name="T1" fmla="*/ 52 h 71"/>
                  <a:gd name="T2" fmla="*/ 1 w 165"/>
                  <a:gd name="T3" fmla="*/ 49 h 71"/>
                  <a:gd name="T4" fmla="*/ 1 w 165"/>
                  <a:gd name="T5" fmla="*/ 46 h 71"/>
                  <a:gd name="T6" fmla="*/ 1 w 165"/>
                  <a:gd name="T7" fmla="*/ 44 h 71"/>
                  <a:gd name="T8" fmla="*/ 1 w 165"/>
                  <a:gd name="T9" fmla="*/ 42 h 71"/>
                  <a:gd name="T10" fmla="*/ 1 w 165"/>
                  <a:gd name="T11" fmla="*/ 43 h 71"/>
                  <a:gd name="T12" fmla="*/ 1 w 165"/>
                  <a:gd name="T13" fmla="*/ 41 h 71"/>
                  <a:gd name="T14" fmla="*/ 1 w 165"/>
                  <a:gd name="T15" fmla="*/ 35 h 71"/>
                  <a:gd name="T16" fmla="*/ 1 w 165"/>
                  <a:gd name="T17" fmla="*/ 19 h 71"/>
                  <a:gd name="T18" fmla="*/ 1 w 165"/>
                  <a:gd name="T19" fmla="*/ 13 h 71"/>
                  <a:gd name="T20" fmla="*/ 1 w 165"/>
                  <a:gd name="T21" fmla="*/ 8 h 71"/>
                  <a:gd name="T22" fmla="*/ 1 w 165"/>
                  <a:gd name="T23" fmla="*/ 3 h 71"/>
                  <a:gd name="T24" fmla="*/ 1 w 165"/>
                  <a:gd name="T25" fmla="*/ 0 h 71"/>
                  <a:gd name="T26" fmla="*/ 0 w 165"/>
                  <a:gd name="T27" fmla="*/ 3 h 71"/>
                  <a:gd name="T28" fmla="*/ 0 w 165"/>
                  <a:gd name="T29" fmla="*/ 7 h 71"/>
                  <a:gd name="T30" fmla="*/ 0 w 165"/>
                  <a:gd name="T31" fmla="*/ 11 h 71"/>
                  <a:gd name="T32" fmla="*/ 0 w 165"/>
                  <a:gd name="T33" fmla="*/ 15 h 71"/>
                  <a:gd name="T34" fmla="*/ 0 w 165"/>
                  <a:gd name="T35" fmla="*/ 19 h 71"/>
                  <a:gd name="T36" fmla="*/ 0 w 165"/>
                  <a:gd name="T37" fmla="*/ 23 h 71"/>
                  <a:gd name="T38" fmla="*/ 0 w 165"/>
                  <a:gd name="T39" fmla="*/ 26 h 71"/>
                  <a:gd name="T40" fmla="*/ 0 w 165"/>
                  <a:gd name="T41" fmla="*/ 31 h 71"/>
                  <a:gd name="T42" fmla="*/ 0 w 165"/>
                  <a:gd name="T43" fmla="*/ 34 h 71"/>
                  <a:gd name="T44" fmla="*/ 0 w 165"/>
                  <a:gd name="T45" fmla="*/ 38 h 71"/>
                  <a:gd name="T46" fmla="*/ 0 w 165"/>
                  <a:gd name="T47" fmla="*/ 41 h 71"/>
                  <a:gd name="T48" fmla="*/ 0 w 165"/>
                  <a:gd name="T49" fmla="*/ 45 h 71"/>
                  <a:gd name="T50" fmla="*/ 0 w 165"/>
                  <a:gd name="T51" fmla="*/ 48 h 71"/>
                  <a:gd name="T52" fmla="*/ 0 w 165"/>
                  <a:gd name="T53" fmla="*/ 50 h 71"/>
                  <a:gd name="T54" fmla="*/ 0 w 165"/>
                  <a:gd name="T55" fmla="*/ 53 h 71"/>
                  <a:gd name="T56" fmla="*/ 0 w 165"/>
                  <a:gd name="T57" fmla="*/ 54 h 71"/>
                  <a:gd name="T58" fmla="*/ 0 w 165"/>
                  <a:gd name="T59" fmla="*/ 57 h 71"/>
                  <a:gd name="T60" fmla="*/ 0 w 165"/>
                  <a:gd name="T61" fmla="*/ 62 h 71"/>
                  <a:gd name="T62" fmla="*/ 0 w 165"/>
                  <a:gd name="T63" fmla="*/ 67 h 71"/>
                  <a:gd name="T64" fmla="*/ 0 w 165"/>
                  <a:gd name="T65" fmla="*/ 71 h 71"/>
                  <a:gd name="T66" fmla="*/ 0 w 165"/>
                  <a:gd name="T67" fmla="*/ 71 h 71"/>
                  <a:gd name="T68" fmla="*/ 0 w 165"/>
                  <a:gd name="T69" fmla="*/ 71 h 71"/>
                  <a:gd name="T70" fmla="*/ 0 w 165"/>
                  <a:gd name="T71" fmla="*/ 69 h 71"/>
                  <a:gd name="T72" fmla="*/ 0 w 165"/>
                  <a:gd name="T73" fmla="*/ 66 h 71"/>
                  <a:gd name="T74" fmla="*/ 0 w 165"/>
                  <a:gd name="T75" fmla="*/ 63 h 71"/>
                  <a:gd name="T76" fmla="*/ 1 w 165"/>
                  <a:gd name="T77" fmla="*/ 59 h 71"/>
                  <a:gd name="T78" fmla="*/ 1 w 165"/>
                  <a:gd name="T79" fmla="*/ 56 h 71"/>
                  <a:gd name="T80" fmla="*/ 1 w 165"/>
                  <a:gd name="T81" fmla="*/ 52 h 7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5"/>
                  <a:gd name="T124" fmla="*/ 0 h 71"/>
                  <a:gd name="T125" fmla="*/ 165 w 165"/>
                  <a:gd name="T126" fmla="*/ 71 h 7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840" name="Group 57"/>
            <p:cNvGrpSpPr>
              <a:grpSpLocks noChangeAspect="1"/>
            </p:cNvGrpSpPr>
            <p:nvPr/>
          </p:nvGrpSpPr>
          <p:grpSpPr bwMode="auto">
            <a:xfrm>
              <a:off x="1949" y="1224"/>
              <a:ext cx="430" cy="441"/>
              <a:chOff x="912" y="2256"/>
              <a:chExt cx="816" cy="816"/>
            </a:xfrm>
          </p:grpSpPr>
          <p:sp>
            <p:nvSpPr>
              <p:cNvPr id="32913" name="AutoShape 58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4" name="Freeform 59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0 w 607"/>
                  <a:gd name="T1" fmla="*/ 0 h 324"/>
                  <a:gd name="T2" fmla="*/ 0 w 607"/>
                  <a:gd name="T3" fmla="*/ 30 h 324"/>
                  <a:gd name="T4" fmla="*/ 0 w 607"/>
                  <a:gd name="T5" fmla="*/ 63 h 324"/>
                  <a:gd name="T6" fmla="*/ 0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0 w 607"/>
                  <a:gd name="T13" fmla="*/ 212 h 324"/>
                  <a:gd name="T14" fmla="*/ 0 w 607"/>
                  <a:gd name="T15" fmla="*/ 243 h 324"/>
                  <a:gd name="T16" fmla="*/ 0 w 607"/>
                  <a:gd name="T17" fmla="*/ 271 h 324"/>
                  <a:gd name="T18" fmla="*/ 0 w 607"/>
                  <a:gd name="T19" fmla="*/ 278 h 324"/>
                  <a:gd name="T20" fmla="*/ 0 w 607"/>
                  <a:gd name="T21" fmla="*/ 284 h 324"/>
                  <a:gd name="T22" fmla="*/ 0 w 607"/>
                  <a:gd name="T23" fmla="*/ 291 h 324"/>
                  <a:gd name="T24" fmla="*/ 0 w 607"/>
                  <a:gd name="T25" fmla="*/ 296 h 324"/>
                  <a:gd name="T26" fmla="*/ 0 w 607"/>
                  <a:gd name="T27" fmla="*/ 301 h 324"/>
                  <a:gd name="T28" fmla="*/ 1 w 607"/>
                  <a:gd name="T29" fmla="*/ 306 h 324"/>
                  <a:gd name="T30" fmla="*/ 1 w 607"/>
                  <a:gd name="T31" fmla="*/ 310 h 324"/>
                  <a:gd name="T32" fmla="*/ 1 w 607"/>
                  <a:gd name="T33" fmla="*/ 314 h 324"/>
                  <a:gd name="T34" fmla="*/ 1 w 607"/>
                  <a:gd name="T35" fmla="*/ 317 h 324"/>
                  <a:gd name="T36" fmla="*/ 1 w 607"/>
                  <a:gd name="T37" fmla="*/ 319 h 324"/>
                  <a:gd name="T38" fmla="*/ 1 w 607"/>
                  <a:gd name="T39" fmla="*/ 321 h 324"/>
                  <a:gd name="T40" fmla="*/ 1 w 607"/>
                  <a:gd name="T41" fmla="*/ 324 h 324"/>
                  <a:gd name="T42" fmla="*/ 2 w 607"/>
                  <a:gd name="T43" fmla="*/ 324 h 324"/>
                  <a:gd name="T44" fmla="*/ 2 w 607"/>
                  <a:gd name="T45" fmla="*/ 324 h 324"/>
                  <a:gd name="T46" fmla="*/ 2 w 607"/>
                  <a:gd name="T47" fmla="*/ 324 h 324"/>
                  <a:gd name="T48" fmla="*/ 2 w 607"/>
                  <a:gd name="T49" fmla="*/ 323 h 324"/>
                  <a:gd name="T50" fmla="*/ 2 w 607"/>
                  <a:gd name="T51" fmla="*/ 321 h 324"/>
                  <a:gd name="T52" fmla="*/ 2 w 607"/>
                  <a:gd name="T53" fmla="*/ 318 h 324"/>
                  <a:gd name="T54" fmla="*/ 3 w 607"/>
                  <a:gd name="T55" fmla="*/ 316 h 324"/>
                  <a:gd name="T56" fmla="*/ 3 w 607"/>
                  <a:gd name="T57" fmla="*/ 312 h 324"/>
                  <a:gd name="T58" fmla="*/ 3 w 607"/>
                  <a:gd name="T59" fmla="*/ 308 h 324"/>
                  <a:gd name="T60" fmla="*/ 3 w 607"/>
                  <a:gd name="T61" fmla="*/ 303 h 324"/>
                  <a:gd name="T62" fmla="*/ 3 w 607"/>
                  <a:gd name="T63" fmla="*/ 298 h 324"/>
                  <a:gd name="T64" fmla="*/ 3 w 607"/>
                  <a:gd name="T65" fmla="*/ 292 h 324"/>
                  <a:gd name="T66" fmla="*/ 4 w 607"/>
                  <a:gd name="T67" fmla="*/ 286 h 324"/>
                  <a:gd name="T68" fmla="*/ 4 w 607"/>
                  <a:gd name="T69" fmla="*/ 279 h 324"/>
                  <a:gd name="T70" fmla="*/ 4 w 607"/>
                  <a:gd name="T71" fmla="*/ 272 h 324"/>
                  <a:gd name="T72" fmla="*/ 4 w 607"/>
                  <a:gd name="T73" fmla="*/ 264 h 324"/>
                  <a:gd name="T74" fmla="*/ 4 w 607"/>
                  <a:gd name="T75" fmla="*/ 256 h 324"/>
                  <a:gd name="T76" fmla="*/ 4 w 607"/>
                  <a:gd name="T77" fmla="*/ 246 h 324"/>
                  <a:gd name="T78" fmla="*/ 4 w 607"/>
                  <a:gd name="T79" fmla="*/ 236 h 324"/>
                  <a:gd name="T80" fmla="*/ 4 w 607"/>
                  <a:gd name="T81" fmla="*/ 226 h 324"/>
                  <a:gd name="T82" fmla="*/ 4 w 607"/>
                  <a:gd name="T83" fmla="*/ 194 h 324"/>
                  <a:gd name="T84" fmla="*/ 4 w 607"/>
                  <a:gd name="T85" fmla="*/ 185 h 324"/>
                  <a:gd name="T86" fmla="*/ 4 w 607"/>
                  <a:gd name="T87" fmla="*/ 141 h 324"/>
                  <a:gd name="T88" fmla="*/ 4 w 607"/>
                  <a:gd name="T89" fmla="*/ 134 h 324"/>
                  <a:gd name="T90" fmla="*/ 4 w 607"/>
                  <a:gd name="T91" fmla="*/ 107 h 324"/>
                  <a:gd name="T92" fmla="*/ 3 w 607"/>
                  <a:gd name="T93" fmla="*/ 115 h 324"/>
                  <a:gd name="T94" fmla="*/ 3 w 607"/>
                  <a:gd name="T95" fmla="*/ 101 h 324"/>
                  <a:gd name="T96" fmla="*/ 3 w 607"/>
                  <a:gd name="T97" fmla="*/ 95 h 324"/>
                  <a:gd name="T98" fmla="*/ 3 w 607"/>
                  <a:gd name="T99" fmla="*/ 79 h 324"/>
                  <a:gd name="T100" fmla="*/ 3 w 607"/>
                  <a:gd name="T101" fmla="*/ 64 h 324"/>
                  <a:gd name="T102" fmla="*/ 2 w 607"/>
                  <a:gd name="T103" fmla="*/ 68 h 324"/>
                  <a:gd name="T104" fmla="*/ 2 w 607"/>
                  <a:gd name="T105" fmla="*/ 55 h 324"/>
                  <a:gd name="T106" fmla="*/ 2 w 607"/>
                  <a:gd name="T107" fmla="*/ 57 h 324"/>
                  <a:gd name="T108" fmla="*/ 2 w 607"/>
                  <a:gd name="T109" fmla="*/ 31 h 324"/>
                  <a:gd name="T110" fmla="*/ 2 w 607"/>
                  <a:gd name="T111" fmla="*/ 15 h 324"/>
                  <a:gd name="T112" fmla="*/ 2 w 607"/>
                  <a:gd name="T113" fmla="*/ 5 h 324"/>
                  <a:gd name="T114" fmla="*/ 1 w 607"/>
                  <a:gd name="T115" fmla="*/ 13 h 324"/>
                  <a:gd name="T116" fmla="*/ 0 w 607"/>
                  <a:gd name="T117" fmla="*/ 0 h 32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07"/>
                  <a:gd name="T178" fmla="*/ 0 h 324"/>
                  <a:gd name="T179" fmla="*/ 607 w 607"/>
                  <a:gd name="T180" fmla="*/ 324 h 32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5" name="Freeform 60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 w 428"/>
                  <a:gd name="T1" fmla="*/ 0 h 41"/>
                  <a:gd name="T2" fmla="*/ 3 w 428"/>
                  <a:gd name="T3" fmla="*/ 6 h 41"/>
                  <a:gd name="T4" fmla="*/ 3 w 428"/>
                  <a:gd name="T5" fmla="*/ 11 h 41"/>
                  <a:gd name="T6" fmla="*/ 3 w 428"/>
                  <a:gd name="T7" fmla="*/ 16 h 41"/>
                  <a:gd name="T8" fmla="*/ 2 w 428"/>
                  <a:gd name="T9" fmla="*/ 20 h 41"/>
                  <a:gd name="T10" fmla="*/ 2 w 428"/>
                  <a:gd name="T11" fmla="*/ 24 h 41"/>
                  <a:gd name="T12" fmla="*/ 2 w 428"/>
                  <a:gd name="T13" fmla="*/ 26 h 41"/>
                  <a:gd name="T14" fmla="*/ 2 w 428"/>
                  <a:gd name="T15" fmla="*/ 29 h 41"/>
                  <a:gd name="T16" fmla="*/ 2 w 428"/>
                  <a:gd name="T17" fmla="*/ 31 h 41"/>
                  <a:gd name="T18" fmla="*/ 2 w 428"/>
                  <a:gd name="T19" fmla="*/ 32 h 41"/>
                  <a:gd name="T20" fmla="*/ 1 w 428"/>
                  <a:gd name="T21" fmla="*/ 32 h 41"/>
                  <a:gd name="T22" fmla="*/ 1 w 428"/>
                  <a:gd name="T23" fmla="*/ 32 h 41"/>
                  <a:gd name="T24" fmla="*/ 1 w 428"/>
                  <a:gd name="T25" fmla="*/ 32 h 41"/>
                  <a:gd name="T26" fmla="*/ 1 w 428"/>
                  <a:gd name="T27" fmla="*/ 29 h 41"/>
                  <a:gd name="T28" fmla="*/ 1 w 428"/>
                  <a:gd name="T29" fmla="*/ 27 h 41"/>
                  <a:gd name="T30" fmla="*/ 1 w 428"/>
                  <a:gd name="T31" fmla="*/ 25 h 41"/>
                  <a:gd name="T32" fmla="*/ 0 w 428"/>
                  <a:gd name="T33" fmla="*/ 22 h 41"/>
                  <a:gd name="T34" fmla="*/ 1 w 428"/>
                  <a:gd name="T35" fmla="*/ 27 h 41"/>
                  <a:gd name="T36" fmla="*/ 1 w 428"/>
                  <a:gd name="T37" fmla="*/ 32 h 41"/>
                  <a:gd name="T38" fmla="*/ 1 w 428"/>
                  <a:gd name="T39" fmla="*/ 35 h 41"/>
                  <a:gd name="T40" fmla="*/ 1 w 428"/>
                  <a:gd name="T41" fmla="*/ 38 h 41"/>
                  <a:gd name="T42" fmla="*/ 2 w 428"/>
                  <a:gd name="T43" fmla="*/ 39 h 41"/>
                  <a:gd name="T44" fmla="*/ 2 w 428"/>
                  <a:gd name="T45" fmla="*/ 41 h 41"/>
                  <a:gd name="T46" fmla="*/ 2 w 428"/>
                  <a:gd name="T47" fmla="*/ 41 h 41"/>
                  <a:gd name="T48" fmla="*/ 2 w 428"/>
                  <a:gd name="T49" fmla="*/ 41 h 41"/>
                  <a:gd name="T50" fmla="*/ 3 w 428"/>
                  <a:gd name="T51" fmla="*/ 40 h 41"/>
                  <a:gd name="T52" fmla="*/ 3 w 428"/>
                  <a:gd name="T53" fmla="*/ 38 h 41"/>
                  <a:gd name="T54" fmla="*/ 3 w 428"/>
                  <a:gd name="T55" fmla="*/ 36 h 41"/>
                  <a:gd name="T56" fmla="*/ 3 w 428"/>
                  <a:gd name="T57" fmla="*/ 34 h 41"/>
                  <a:gd name="T58" fmla="*/ 4 w 428"/>
                  <a:gd name="T59" fmla="*/ 31 h 41"/>
                  <a:gd name="T60" fmla="*/ 4 w 428"/>
                  <a:gd name="T61" fmla="*/ 26 h 41"/>
                  <a:gd name="T62" fmla="*/ 4 w 428"/>
                  <a:gd name="T63" fmla="*/ 22 h 41"/>
                  <a:gd name="T64" fmla="*/ 4 w 428"/>
                  <a:gd name="T65" fmla="*/ 17 h 41"/>
                  <a:gd name="T66" fmla="*/ 4 w 428"/>
                  <a:gd name="T67" fmla="*/ 12 h 41"/>
                  <a:gd name="T68" fmla="*/ 4 w 428"/>
                  <a:gd name="T69" fmla="*/ 8 h 41"/>
                  <a:gd name="T70" fmla="*/ 4 w 428"/>
                  <a:gd name="T71" fmla="*/ 5 h 41"/>
                  <a:gd name="T72" fmla="*/ 3 w 428"/>
                  <a:gd name="T73" fmla="*/ 2 h 41"/>
                  <a:gd name="T74" fmla="*/ 3 w 428"/>
                  <a:gd name="T75" fmla="*/ 1 h 41"/>
                  <a:gd name="T76" fmla="*/ 3 w 428"/>
                  <a:gd name="T77" fmla="*/ 0 h 41"/>
                  <a:gd name="T78" fmla="*/ 3 w 428"/>
                  <a:gd name="T79" fmla="*/ 0 h 41"/>
                  <a:gd name="T80" fmla="*/ 3 w 428"/>
                  <a:gd name="T81" fmla="*/ 0 h 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28"/>
                  <a:gd name="T124" fmla="*/ 0 h 41"/>
                  <a:gd name="T125" fmla="*/ 428 w 428"/>
                  <a:gd name="T126" fmla="*/ 41 h 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6" name="Freeform 61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1 w 547"/>
                  <a:gd name="T1" fmla="*/ 84 h 281"/>
                  <a:gd name="T2" fmla="*/ 1 w 547"/>
                  <a:gd name="T3" fmla="*/ 218 h 281"/>
                  <a:gd name="T4" fmla="*/ 2 w 547"/>
                  <a:gd name="T5" fmla="*/ 253 h 281"/>
                  <a:gd name="T6" fmla="*/ 2 w 547"/>
                  <a:gd name="T7" fmla="*/ 259 h 281"/>
                  <a:gd name="T8" fmla="*/ 2 w 547"/>
                  <a:gd name="T9" fmla="*/ 268 h 281"/>
                  <a:gd name="T10" fmla="*/ 2 w 547"/>
                  <a:gd name="T11" fmla="*/ 273 h 281"/>
                  <a:gd name="T12" fmla="*/ 2 w 547"/>
                  <a:gd name="T13" fmla="*/ 266 h 281"/>
                  <a:gd name="T14" fmla="*/ 3 w 547"/>
                  <a:gd name="T15" fmla="*/ 251 h 281"/>
                  <a:gd name="T16" fmla="*/ 3 w 547"/>
                  <a:gd name="T17" fmla="*/ 249 h 281"/>
                  <a:gd name="T18" fmla="*/ 3 w 547"/>
                  <a:gd name="T19" fmla="*/ 260 h 281"/>
                  <a:gd name="T20" fmla="*/ 2 w 547"/>
                  <a:gd name="T21" fmla="*/ 271 h 281"/>
                  <a:gd name="T22" fmla="*/ 3 w 547"/>
                  <a:gd name="T23" fmla="*/ 265 h 281"/>
                  <a:gd name="T24" fmla="*/ 3 w 547"/>
                  <a:gd name="T25" fmla="*/ 250 h 281"/>
                  <a:gd name="T26" fmla="*/ 3 w 547"/>
                  <a:gd name="T27" fmla="*/ 239 h 281"/>
                  <a:gd name="T28" fmla="*/ 3 w 547"/>
                  <a:gd name="T29" fmla="*/ 247 h 281"/>
                  <a:gd name="T30" fmla="*/ 3 w 547"/>
                  <a:gd name="T31" fmla="*/ 271 h 281"/>
                  <a:gd name="T32" fmla="*/ 3 w 547"/>
                  <a:gd name="T33" fmla="*/ 273 h 281"/>
                  <a:gd name="T34" fmla="*/ 4 w 547"/>
                  <a:gd name="T35" fmla="*/ 250 h 281"/>
                  <a:gd name="T36" fmla="*/ 4 w 547"/>
                  <a:gd name="T37" fmla="*/ 232 h 281"/>
                  <a:gd name="T38" fmla="*/ 4 w 547"/>
                  <a:gd name="T39" fmla="*/ 235 h 281"/>
                  <a:gd name="T40" fmla="*/ 4 w 547"/>
                  <a:gd name="T41" fmla="*/ 260 h 281"/>
                  <a:gd name="T42" fmla="*/ 3 w 547"/>
                  <a:gd name="T43" fmla="*/ 272 h 281"/>
                  <a:gd name="T44" fmla="*/ 4 w 547"/>
                  <a:gd name="T45" fmla="*/ 250 h 281"/>
                  <a:gd name="T46" fmla="*/ 4 w 547"/>
                  <a:gd name="T47" fmla="*/ 227 h 281"/>
                  <a:gd name="T48" fmla="*/ 4 w 547"/>
                  <a:gd name="T49" fmla="*/ 217 h 281"/>
                  <a:gd name="T50" fmla="*/ 4 w 547"/>
                  <a:gd name="T51" fmla="*/ 236 h 281"/>
                  <a:gd name="T52" fmla="*/ 4 w 547"/>
                  <a:gd name="T53" fmla="*/ 260 h 281"/>
                  <a:gd name="T54" fmla="*/ 4 w 547"/>
                  <a:gd name="T55" fmla="*/ 245 h 281"/>
                  <a:gd name="T56" fmla="*/ 4 w 547"/>
                  <a:gd name="T57" fmla="*/ 234 h 281"/>
                  <a:gd name="T58" fmla="*/ 5 w 547"/>
                  <a:gd name="T59" fmla="*/ 223 h 281"/>
                  <a:gd name="T60" fmla="*/ 5 w 547"/>
                  <a:gd name="T61" fmla="*/ 207 h 281"/>
                  <a:gd name="T62" fmla="*/ 4 w 547"/>
                  <a:gd name="T63" fmla="*/ 196 h 281"/>
                  <a:gd name="T64" fmla="*/ 4 w 547"/>
                  <a:gd name="T65" fmla="*/ 195 h 281"/>
                  <a:gd name="T66" fmla="*/ 4 w 547"/>
                  <a:gd name="T67" fmla="*/ 172 h 281"/>
                  <a:gd name="T68" fmla="*/ 4 w 547"/>
                  <a:gd name="T69" fmla="*/ 177 h 281"/>
                  <a:gd name="T70" fmla="*/ 3 w 547"/>
                  <a:gd name="T71" fmla="*/ 183 h 281"/>
                  <a:gd name="T72" fmla="*/ 3 w 547"/>
                  <a:gd name="T73" fmla="*/ 184 h 281"/>
                  <a:gd name="T74" fmla="*/ 3 w 547"/>
                  <a:gd name="T75" fmla="*/ 183 h 281"/>
                  <a:gd name="T76" fmla="*/ 3 w 547"/>
                  <a:gd name="T77" fmla="*/ 178 h 281"/>
                  <a:gd name="T78" fmla="*/ 3 w 547"/>
                  <a:gd name="T79" fmla="*/ 160 h 281"/>
                  <a:gd name="T80" fmla="*/ 2 w 547"/>
                  <a:gd name="T81" fmla="*/ 159 h 281"/>
                  <a:gd name="T82" fmla="*/ 2 w 547"/>
                  <a:gd name="T83" fmla="*/ 172 h 281"/>
                  <a:gd name="T84" fmla="*/ 2 w 547"/>
                  <a:gd name="T85" fmla="*/ 193 h 281"/>
                  <a:gd name="T86" fmla="*/ 2 w 547"/>
                  <a:gd name="T87" fmla="*/ 206 h 281"/>
                  <a:gd name="T88" fmla="*/ 2 w 547"/>
                  <a:gd name="T89" fmla="*/ 202 h 281"/>
                  <a:gd name="T90" fmla="*/ 2 w 547"/>
                  <a:gd name="T91" fmla="*/ 185 h 281"/>
                  <a:gd name="T92" fmla="*/ 2 w 547"/>
                  <a:gd name="T93" fmla="*/ 177 h 281"/>
                  <a:gd name="T94" fmla="*/ 2 w 547"/>
                  <a:gd name="T95" fmla="*/ 104 h 281"/>
                  <a:gd name="T96" fmla="*/ 1 w 547"/>
                  <a:gd name="T97" fmla="*/ 77 h 281"/>
                  <a:gd name="T98" fmla="*/ 1 w 547"/>
                  <a:gd name="T99" fmla="*/ 43 h 281"/>
                  <a:gd name="T100" fmla="*/ 1 w 547"/>
                  <a:gd name="T101" fmla="*/ 0 h 28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47"/>
                  <a:gd name="T154" fmla="*/ 0 h 281"/>
                  <a:gd name="T155" fmla="*/ 547 w 547"/>
                  <a:gd name="T156" fmla="*/ 281 h 28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7" name="Freeform 62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0 w 473"/>
                  <a:gd name="T1" fmla="*/ 2 h 216"/>
                  <a:gd name="T2" fmla="*/ 0 w 473"/>
                  <a:gd name="T3" fmla="*/ 9 h 216"/>
                  <a:gd name="T4" fmla="*/ 0 w 473"/>
                  <a:gd name="T5" fmla="*/ 0 h 216"/>
                  <a:gd name="T6" fmla="*/ 1 w 473"/>
                  <a:gd name="T7" fmla="*/ 14 h 216"/>
                  <a:gd name="T8" fmla="*/ 1 w 473"/>
                  <a:gd name="T9" fmla="*/ 32 h 216"/>
                  <a:gd name="T10" fmla="*/ 1 w 473"/>
                  <a:gd name="T11" fmla="*/ 52 h 216"/>
                  <a:gd name="T12" fmla="*/ 1 w 473"/>
                  <a:gd name="T13" fmla="*/ 50 h 216"/>
                  <a:gd name="T14" fmla="*/ 1 w 473"/>
                  <a:gd name="T15" fmla="*/ 66 h 216"/>
                  <a:gd name="T16" fmla="*/ 2 w 473"/>
                  <a:gd name="T17" fmla="*/ 63 h 216"/>
                  <a:gd name="T18" fmla="*/ 2 w 473"/>
                  <a:gd name="T19" fmla="*/ 77 h 216"/>
                  <a:gd name="T20" fmla="*/ 2 w 473"/>
                  <a:gd name="T21" fmla="*/ 86 h 216"/>
                  <a:gd name="T22" fmla="*/ 2 w 473"/>
                  <a:gd name="T23" fmla="*/ 101 h 216"/>
                  <a:gd name="T24" fmla="*/ 2 w 473"/>
                  <a:gd name="T25" fmla="*/ 114 h 216"/>
                  <a:gd name="T26" fmla="*/ 2 w 473"/>
                  <a:gd name="T27" fmla="*/ 116 h 216"/>
                  <a:gd name="T28" fmla="*/ 3 w 473"/>
                  <a:gd name="T29" fmla="*/ 109 h 216"/>
                  <a:gd name="T30" fmla="*/ 3 w 473"/>
                  <a:gd name="T31" fmla="*/ 127 h 216"/>
                  <a:gd name="T32" fmla="*/ 3 w 473"/>
                  <a:gd name="T33" fmla="*/ 132 h 216"/>
                  <a:gd name="T34" fmla="*/ 3 w 473"/>
                  <a:gd name="T35" fmla="*/ 180 h 216"/>
                  <a:gd name="T36" fmla="*/ 3 w 473"/>
                  <a:gd name="T37" fmla="*/ 187 h 216"/>
                  <a:gd name="T38" fmla="*/ 3 w 473"/>
                  <a:gd name="T39" fmla="*/ 216 h 216"/>
                  <a:gd name="T40" fmla="*/ 3 w 473"/>
                  <a:gd name="T41" fmla="*/ 204 h 216"/>
                  <a:gd name="T42" fmla="*/ 3 w 473"/>
                  <a:gd name="T43" fmla="*/ 209 h 216"/>
                  <a:gd name="T44" fmla="*/ 2 w 473"/>
                  <a:gd name="T45" fmla="*/ 197 h 216"/>
                  <a:gd name="T46" fmla="*/ 2 w 473"/>
                  <a:gd name="T47" fmla="*/ 182 h 216"/>
                  <a:gd name="T48" fmla="*/ 2 w 473"/>
                  <a:gd name="T49" fmla="*/ 173 h 216"/>
                  <a:gd name="T50" fmla="*/ 2 w 473"/>
                  <a:gd name="T51" fmla="*/ 190 h 216"/>
                  <a:gd name="T52" fmla="*/ 1 w 473"/>
                  <a:gd name="T53" fmla="*/ 189 h 216"/>
                  <a:gd name="T54" fmla="*/ 1 w 473"/>
                  <a:gd name="T55" fmla="*/ 171 h 216"/>
                  <a:gd name="T56" fmla="*/ 1 w 473"/>
                  <a:gd name="T57" fmla="*/ 161 h 216"/>
                  <a:gd name="T58" fmla="*/ 0 w 473"/>
                  <a:gd name="T59" fmla="*/ 174 h 216"/>
                  <a:gd name="T60" fmla="*/ 0 w 473"/>
                  <a:gd name="T61" fmla="*/ 159 h 216"/>
                  <a:gd name="T62" fmla="*/ 1 w 473"/>
                  <a:gd name="T63" fmla="*/ 127 h 216"/>
                  <a:gd name="T64" fmla="*/ 0 w 473"/>
                  <a:gd name="T65" fmla="*/ 112 h 216"/>
                  <a:gd name="T66" fmla="*/ 0 w 473"/>
                  <a:gd name="T67" fmla="*/ 94 h 216"/>
                  <a:gd name="T68" fmla="*/ 0 w 473"/>
                  <a:gd name="T69" fmla="*/ 86 h 216"/>
                  <a:gd name="T70" fmla="*/ 0 w 473"/>
                  <a:gd name="T71" fmla="*/ 82 h 216"/>
                  <a:gd name="T72" fmla="*/ 0 w 473"/>
                  <a:gd name="T73" fmla="*/ 91 h 216"/>
                  <a:gd name="T74" fmla="*/ 0 w 473"/>
                  <a:gd name="T75" fmla="*/ 88 h 216"/>
                  <a:gd name="T76" fmla="*/ 0 w 473"/>
                  <a:gd name="T77" fmla="*/ 67 h 216"/>
                  <a:gd name="T78" fmla="*/ 0 w 473"/>
                  <a:gd name="T79" fmla="*/ 61 h 216"/>
                  <a:gd name="T80" fmla="*/ 0 w 473"/>
                  <a:gd name="T81" fmla="*/ 71 h 216"/>
                  <a:gd name="T82" fmla="*/ 0 w 473"/>
                  <a:gd name="T83" fmla="*/ 60 h 216"/>
                  <a:gd name="T84" fmla="*/ 0 w 473"/>
                  <a:gd name="T85" fmla="*/ 43 h 216"/>
                  <a:gd name="T86" fmla="*/ 0 w 473"/>
                  <a:gd name="T87" fmla="*/ 38 h 216"/>
                  <a:gd name="T88" fmla="*/ 0 w 473"/>
                  <a:gd name="T89" fmla="*/ 54 h 216"/>
                  <a:gd name="T90" fmla="*/ 0 w 473"/>
                  <a:gd name="T91" fmla="*/ 47 h 216"/>
                  <a:gd name="T92" fmla="*/ 0 w 473"/>
                  <a:gd name="T93" fmla="*/ 35 h 216"/>
                  <a:gd name="T94" fmla="*/ 0 w 473"/>
                  <a:gd name="T95" fmla="*/ 18 h 216"/>
                  <a:gd name="T96" fmla="*/ 0 w 473"/>
                  <a:gd name="T97" fmla="*/ 16 h 216"/>
                  <a:gd name="T98" fmla="*/ 0 w 473"/>
                  <a:gd name="T99" fmla="*/ 27 h 216"/>
                  <a:gd name="T100" fmla="*/ 0 w 473"/>
                  <a:gd name="T101" fmla="*/ 24 h 216"/>
                  <a:gd name="T102" fmla="*/ 0 w 473"/>
                  <a:gd name="T103" fmla="*/ 10 h 216"/>
                  <a:gd name="T104" fmla="*/ 0 w 473"/>
                  <a:gd name="T105" fmla="*/ 6 h 216"/>
                  <a:gd name="T106" fmla="*/ 0 w 473"/>
                  <a:gd name="T107" fmla="*/ 20 h 216"/>
                  <a:gd name="T108" fmla="*/ 0 w 473"/>
                  <a:gd name="T109" fmla="*/ 19 h 216"/>
                  <a:gd name="T110" fmla="*/ 0 w 473"/>
                  <a:gd name="T111" fmla="*/ 2 h 21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73"/>
                  <a:gd name="T169" fmla="*/ 0 h 216"/>
                  <a:gd name="T170" fmla="*/ 473 w 473"/>
                  <a:gd name="T171" fmla="*/ 216 h 21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8" name="Freeform 63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1 w 1021"/>
                  <a:gd name="T1" fmla="*/ 96 h 598"/>
                  <a:gd name="T2" fmla="*/ 1 w 1021"/>
                  <a:gd name="T3" fmla="*/ 57 h 598"/>
                  <a:gd name="T4" fmla="*/ 1 w 1021"/>
                  <a:gd name="T5" fmla="*/ 29 h 598"/>
                  <a:gd name="T6" fmla="*/ 2 w 1021"/>
                  <a:gd name="T7" fmla="*/ 15 h 598"/>
                  <a:gd name="T8" fmla="*/ 2 w 1021"/>
                  <a:gd name="T9" fmla="*/ 2 h 598"/>
                  <a:gd name="T10" fmla="*/ 2 w 1021"/>
                  <a:gd name="T11" fmla="*/ 4 h 598"/>
                  <a:gd name="T12" fmla="*/ 3 w 1021"/>
                  <a:gd name="T13" fmla="*/ 4 h 598"/>
                  <a:gd name="T14" fmla="*/ 3 w 1021"/>
                  <a:gd name="T15" fmla="*/ 26 h 598"/>
                  <a:gd name="T16" fmla="*/ 4 w 1021"/>
                  <a:gd name="T17" fmla="*/ 46 h 598"/>
                  <a:gd name="T18" fmla="*/ 4 w 1021"/>
                  <a:gd name="T19" fmla="*/ 62 h 598"/>
                  <a:gd name="T20" fmla="*/ 4 w 1021"/>
                  <a:gd name="T21" fmla="*/ 88 h 598"/>
                  <a:gd name="T22" fmla="*/ 4 w 1021"/>
                  <a:gd name="T23" fmla="*/ 113 h 598"/>
                  <a:gd name="T24" fmla="*/ 5 w 1021"/>
                  <a:gd name="T25" fmla="*/ 137 h 598"/>
                  <a:gd name="T26" fmla="*/ 5 w 1021"/>
                  <a:gd name="T27" fmla="*/ 152 h 598"/>
                  <a:gd name="T28" fmla="*/ 5 w 1021"/>
                  <a:gd name="T29" fmla="*/ 177 h 598"/>
                  <a:gd name="T30" fmla="*/ 5 w 1021"/>
                  <a:gd name="T31" fmla="*/ 189 h 598"/>
                  <a:gd name="T32" fmla="*/ 6 w 1021"/>
                  <a:gd name="T33" fmla="*/ 187 h 598"/>
                  <a:gd name="T34" fmla="*/ 6 w 1021"/>
                  <a:gd name="T35" fmla="*/ 186 h 598"/>
                  <a:gd name="T36" fmla="*/ 6 w 1021"/>
                  <a:gd name="T37" fmla="*/ 197 h 598"/>
                  <a:gd name="T38" fmla="*/ 6 w 1021"/>
                  <a:gd name="T39" fmla="*/ 207 h 598"/>
                  <a:gd name="T40" fmla="*/ 7 w 1021"/>
                  <a:gd name="T41" fmla="*/ 208 h 598"/>
                  <a:gd name="T42" fmla="*/ 7 w 1021"/>
                  <a:gd name="T43" fmla="*/ 231 h 598"/>
                  <a:gd name="T44" fmla="*/ 7 w 1021"/>
                  <a:gd name="T45" fmla="*/ 252 h 598"/>
                  <a:gd name="T46" fmla="*/ 7 w 1021"/>
                  <a:gd name="T47" fmla="*/ 272 h 598"/>
                  <a:gd name="T48" fmla="*/ 8 w 1021"/>
                  <a:gd name="T49" fmla="*/ 296 h 598"/>
                  <a:gd name="T50" fmla="*/ 8 w 1021"/>
                  <a:gd name="T51" fmla="*/ 332 h 598"/>
                  <a:gd name="T52" fmla="*/ 8 w 1021"/>
                  <a:gd name="T53" fmla="*/ 372 h 598"/>
                  <a:gd name="T54" fmla="*/ 8 w 1021"/>
                  <a:gd name="T55" fmla="*/ 393 h 598"/>
                  <a:gd name="T56" fmla="*/ 8 w 1021"/>
                  <a:gd name="T57" fmla="*/ 450 h 598"/>
                  <a:gd name="T58" fmla="*/ 8 w 1021"/>
                  <a:gd name="T59" fmla="*/ 485 h 598"/>
                  <a:gd name="T60" fmla="*/ 8 w 1021"/>
                  <a:gd name="T61" fmla="*/ 530 h 598"/>
                  <a:gd name="T62" fmla="*/ 8 w 1021"/>
                  <a:gd name="T63" fmla="*/ 567 h 598"/>
                  <a:gd name="T64" fmla="*/ 7 w 1021"/>
                  <a:gd name="T65" fmla="*/ 580 h 598"/>
                  <a:gd name="T66" fmla="*/ 7 w 1021"/>
                  <a:gd name="T67" fmla="*/ 598 h 598"/>
                  <a:gd name="T68" fmla="*/ 7 w 1021"/>
                  <a:gd name="T69" fmla="*/ 583 h 598"/>
                  <a:gd name="T70" fmla="*/ 7 w 1021"/>
                  <a:gd name="T71" fmla="*/ 563 h 598"/>
                  <a:gd name="T72" fmla="*/ 6 w 1021"/>
                  <a:gd name="T73" fmla="*/ 559 h 598"/>
                  <a:gd name="T74" fmla="*/ 6 w 1021"/>
                  <a:gd name="T75" fmla="*/ 591 h 598"/>
                  <a:gd name="T76" fmla="*/ 6 w 1021"/>
                  <a:gd name="T77" fmla="*/ 586 h 598"/>
                  <a:gd name="T78" fmla="*/ 5 w 1021"/>
                  <a:gd name="T79" fmla="*/ 590 h 598"/>
                  <a:gd name="T80" fmla="*/ 5 w 1021"/>
                  <a:gd name="T81" fmla="*/ 582 h 598"/>
                  <a:gd name="T82" fmla="*/ 5 w 1021"/>
                  <a:gd name="T83" fmla="*/ 574 h 598"/>
                  <a:gd name="T84" fmla="*/ 4 w 1021"/>
                  <a:gd name="T85" fmla="*/ 574 h 598"/>
                  <a:gd name="T86" fmla="*/ 4 w 1021"/>
                  <a:gd name="T87" fmla="*/ 565 h 598"/>
                  <a:gd name="T88" fmla="*/ 4 w 1021"/>
                  <a:gd name="T89" fmla="*/ 564 h 598"/>
                  <a:gd name="T90" fmla="*/ 3 w 1021"/>
                  <a:gd name="T91" fmla="*/ 552 h 598"/>
                  <a:gd name="T92" fmla="*/ 3 w 1021"/>
                  <a:gd name="T93" fmla="*/ 512 h 598"/>
                  <a:gd name="T94" fmla="*/ 2 w 1021"/>
                  <a:gd name="T95" fmla="*/ 493 h 598"/>
                  <a:gd name="T96" fmla="*/ 2 w 1021"/>
                  <a:gd name="T97" fmla="*/ 465 h 598"/>
                  <a:gd name="T98" fmla="*/ 1 w 1021"/>
                  <a:gd name="T99" fmla="*/ 436 h 598"/>
                  <a:gd name="T100" fmla="*/ 1 w 1021"/>
                  <a:gd name="T101" fmla="*/ 414 h 598"/>
                  <a:gd name="T102" fmla="*/ 1 w 1021"/>
                  <a:gd name="T103" fmla="*/ 389 h 598"/>
                  <a:gd name="T104" fmla="*/ 1 w 1021"/>
                  <a:gd name="T105" fmla="*/ 362 h 598"/>
                  <a:gd name="T106" fmla="*/ 0 w 1021"/>
                  <a:gd name="T107" fmla="*/ 323 h 598"/>
                  <a:gd name="T108" fmla="*/ 1 w 1021"/>
                  <a:gd name="T109" fmla="*/ 289 h 598"/>
                  <a:gd name="T110" fmla="*/ 1 w 1021"/>
                  <a:gd name="T111" fmla="*/ 246 h 598"/>
                  <a:gd name="T112" fmla="*/ 1 w 1021"/>
                  <a:gd name="T113" fmla="*/ 213 h 598"/>
                  <a:gd name="T114" fmla="*/ 1 w 1021"/>
                  <a:gd name="T115" fmla="*/ 187 h 598"/>
                  <a:gd name="T116" fmla="*/ 1 w 1021"/>
                  <a:gd name="T117" fmla="*/ 175 h 598"/>
                  <a:gd name="T118" fmla="*/ 1 w 1021"/>
                  <a:gd name="T119" fmla="*/ 163 h 598"/>
                  <a:gd name="T120" fmla="*/ 1 w 1021"/>
                  <a:gd name="T121" fmla="*/ 134 h 59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21"/>
                  <a:gd name="T184" fmla="*/ 0 h 598"/>
                  <a:gd name="T185" fmla="*/ 1021 w 1021"/>
                  <a:gd name="T186" fmla="*/ 598 h 59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9" name="Freeform 64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0 w 75"/>
                  <a:gd name="T1" fmla="*/ 6 h 30"/>
                  <a:gd name="T2" fmla="*/ 0 w 75"/>
                  <a:gd name="T3" fmla="*/ 2 h 30"/>
                  <a:gd name="T4" fmla="*/ 0 w 75"/>
                  <a:gd name="T5" fmla="*/ 0 h 30"/>
                  <a:gd name="T6" fmla="*/ 0 w 75"/>
                  <a:gd name="T7" fmla="*/ 0 h 30"/>
                  <a:gd name="T8" fmla="*/ 0 w 75"/>
                  <a:gd name="T9" fmla="*/ 1 h 30"/>
                  <a:gd name="T10" fmla="*/ 0 w 75"/>
                  <a:gd name="T11" fmla="*/ 3 h 30"/>
                  <a:gd name="T12" fmla="*/ 0 w 75"/>
                  <a:gd name="T13" fmla="*/ 6 h 30"/>
                  <a:gd name="T14" fmla="*/ 0 w 75"/>
                  <a:gd name="T15" fmla="*/ 11 h 30"/>
                  <a:gd name="T16" fmla="*/ 0 w 75"/>
                  <a:gd name="T17" fmla="*/ 16 h 30"/>
                  <a:gd name="T18" fmla="*/ 0 w 75"/>
                  <a:gd name="T19" fmla="*/ 18 h 30"/>
                  <a:gd name="T20" fmla="*/ 0 w 75"/>
                  <a:gd name="T21" fmla="*/ 22 h 30"/>
                  <a:gd name="T22" fmla="*/ 0 w 75"/>
                  <a:gd name="T23" fmla="*/ 26 h 30"/>
                  <a:gd name="T24" fmla="*/ 0 w 75"/>
                  <a:gd name="T25" fmla="*/ 29 h 30"/>
                  <a:gd name="T26" fmla="*/ 0 w 75"/>
                  <a:gd name="T27" fmla="*/ 30 h 30"/>
                  <a:gd name="T28" fmla="*/ 0 w 75"/>
                  <a:gd name="T29" fmla="*/ 30 h 30"/>
                  <a:gd name="T30" fmla="*/ 0 w 75"/>
                  <a:gd name="T31" fmla="*/ 30 h 30"/>
                  <a:gd name="T32" fmla="*/ 0 w 75"/>
                  <a:gd name="T33" fmla="*/ 30 h 30"/>
                  <a:gd name="T34" fmla="*/ 0 w 75"/>
                  <a:gd name="T35" fmla="*/ 29 h 30"/>
                  <a:gd name="T36" fmla="*/ 0 w 75"/>
                  <a:gd name="T37" fmla="*/ 28 h 30"/>
                  <a:gd name="T38" fmla="*/ 0 w 75"/>
                  <a:gd name="T39" fmla="*/ 27 h 30"/>
                  <a:gd name="T40" fmla="*/ 0 w 75"/>
                  <a:gd name="T41" fmla="*/ 26 h 30"/>
                  <a:gd name="T42" fmla="*/ 0 w 75"/>
                  <a:gd name="T43" fmla="*/ 23 h 30"/>
                  <a:gd name="T44" fmla="*/ 0 w 75"/>
                  <a:gd name="T45" fmla="*/ 19 h 30"/>
                  <a:gd name="T46" fmla="*/ 0 w 75"/>
                  <a:gd name="T47" fmla="*/ 15 h 30"/>
                  <a:gd name="T48" fmla="*/ 0 w 75"/>
                  <a:gd name="T49" fmla="*/ 12 h 30"/>
                  <a:gd name="T50" fmla="*/ 0 w 75"/>
                  <a:gd name="T51" fmla="*/ 15 h 30"/>
                  <a:gd name="T52" fmla="*/ 0 w 75"/>
                  <a:gd name="T53" fmla="*/ 16 h 30"/>
                  <a:gd name="T54" fmla="*/ 0 w 75"/>
                  <a:gd name="T55" fmla="*/ 16 h 30"/>
                  <a:gd name="T56" fmla="*/ 0 w 75"/>
                  <a:gd name="T57" fmla="*/ 14 h 30"/>
                  <a:gd name="T58" fmla="*/ 0 w 75"/>
                  <a:gd name="T59" fmla="*/ 12 h 30"/>
                  <a:gd name="T60" fmla="*/ 0 w 75"/>
                  <a:gd name="T61" fmla="*/ 9 h 30"/>
                  <a:gd name="T62" fmla="*/ 0 w 75"/>
                  <a:gd name="T63" fmla="*/ 7 h 30"/>
                  <a:gd name="T64" fmla="*/ 0 w 75"/>
                  <a:gd name="T65" fmla="*/ 6 h 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30"/>
                  <a:gd name="T101" fmla="*/ 75 w 75"/>
                  <a:gd name="T102" fmla="*/ 30 h 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0" name="Freeform 65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 w 65"/>
                  <a:gd name="T1" fmla="*/ 0 h 62"/>
                  <a:gd name="T2" fmla="*/ 1 w 65"/>
                  <a:gd name="T3" fmla="*/ 4 h 62"/>
                  <a:gd name="T4" fmla="*/ 1 w 65"/>
                  <a:gd name="T5" fmla="*/ 9 h 62"/>
                  <a:gd name="T6" fmla="*/ 1 w 65"/>
                  <a:gd name="T7" fmla="*/ 13 h 62"/>
                  <a:gd name="T8" fmla="*/ 1 w 65"/>
                  <a:gd name="T9" fmla="*/ 18 h 62"/>
                  <a:gd name="T10" fmla="*/ 1 w 65"/>
                  <a:gd name="T11" fmla="*/ 23 h 62"/>
                  <a:gd name="T12" fmla="*/ 1 w 65"/>
                  <a:gd name="T13" fmla="*/ 28 h 62"/>
                  <a:gd name="T14" fmla="*/ 1 w 65"/>
                  <a:gd name="T15" fmla="*/ 33 h 62"/>
                  <a:gd name="T16" fmla="*/ 1 w 65"/>
                  <a:gd name="T17" fmla="*/ 38 h 62"/>
                  <a:gd name="T18" fmla="*/ 1 w 65"/>
                  <a:gd name="T19" fmla="*/ 40 h 62"/>
                  <a:gd name="T20" fmla="*/ 1 w 65"/>
                  <a:gd name="T21" fmla="*/ 45 h 62"/>
                  <a:gd name="T22" fmla="*/ 1 w 65"/>
                  <a:gd name="T23" fmla="*/ 52 h 62"/>
                  <a:gd name="T24" fmla="*/ 1 w 65"/>
                  <a:gd name="T25" fmla="*/ 62 h 62"/>
                  <a:gd name="T26" fmla="*/ 1 w 65"/>
                  <a:gd name="T27" fmla="*/ 55 h 62"/>
                  <a:gd name="T28" fmla="*/ 1 w 65"/>
                  <a:gd name="T29" fmla="*/ 49 h 62"/>
                  <a:gd name="T30" fmla="*/ 1 w 65"/>
                  <a:gd name="T31" fmla="*/ 44 h 62"/>
                  <a:gd name="T32" fmla="*/ 1 w 65"/>
                  <a:gd name="T33" fmla="*/ 39 h 62"/>
                  <a:gd name="T34" fmla="*/ 1 w 65"/>
                  <a:gd name="T35" fmla="*/ 36 h 62"/>
                  <a:gd name="T36" fmla="*/ 1 w 65"/>
                  <a:gd name="T37" fmla="*/ 33 h 62"/>
                  <a:gd name="T38" fmla="*/ 1 w 65"/>
                  <a:gd name="T39" fmla="*/ 28 h 62"/>
                  <a:gd name="T40" fmla="*/ 1 w 65"/>
                  <a:gd name="T41" fmla="*/ 24 h 62"/>
                  <a:gd name="T42" fmla="*/ 1 w 65"/>
                  <a:gd name="T43" fmla="*/ 28 h 62"/>
                  <a:gd name="T44" fmla="*/ 1 w 65"/>
                  <a:gd name="T45" fmla="*/ 32 h 62"/>
                  <a:gd name="T46" fmla="*/ 1 w 65"/>
                  <a:gd name="T47" fmla="*/ 37 h 62"/>
                  <a:gd name="T48" fmla="*/ 1 w 65"/>
                  <a:gd name="T49" fmla="*/ 43 h 62"/>
                  <a:gd name="T50" fmla="*/ 1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1 w 65"/>
                  <a:gd name="T61" fmla="*/ 10 h 62"/>
                  <a:gd name="T62" fmla="*/ 1 w 65"/>
                  <a:gd name="T63" fmla="*/ 5 h 62"/>
                  <a:gd name="T64" fmla="*/ 1 w 65"/>
                  <a:gd name="T65" fmla="*/ 0 h 6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5"/>
                  <a:gd name="T100" fmla="*/ 0 h 62"/>
                  <a:gd name="T101" fmla="*/ 65 w 65"/>
                  <a:gd name="T102" fmla="*/ 62 h 6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1" name="Freeform 66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 w 428"/>
                  <a:gd name="T1" fmla="*/ 10 h 150"/>
                  <a:gd name="T2" fmla="*/ 1 w 428"/>
                  <a:gd name="T3" fmla="*/ 20 h 150"/>
                  <a:gd name="T4" fmla="*/ 1 w 428"/>
                  <a:gd name="T5" fmla="*/ 24 h 150"/>
                  <a:gd name="T6" fmla="*/ 1 w 428"/>
                  <a:gd name="T7" fmla="*/ 46 h 150"/>
                  <a:gd name="T8" fmla="*/ 1 w 428"/>
                  <a:gd name="T9" fmla="*/ 61 h 150"/>
                  <a:gd name="T10" fmla="*/ 1 w 428"/>
                  <a:gd name="T11" fmla="*/ 69 h 150"/>
                  <a:gd name="T12" fmla="*/ 2 w 428"/>
                  <a:gd name="T13" fmla="*/ 73 h 150"/>
                  <a:gd name="T14" fmla="*/ 2 w 428"/>
                  <a:gd name="T15" fmla="*/ 89 h 150"/>
                  <a:gd name="T16" fmla="*/ 2 w 428"/>
                  <a:gd name="T17" fmla="*/ 94 h 150"/>
                  <a:gd name="T18" fmla="*/ 2 w 428"/>
                  <a:gd name="T19" fmla="*/ 94 h 150"/>
                  <a:gd name="T20" fmla="*/ 2 w 428"/>
                  <a:gd name="T21" fmla="*/ 110 h 150"/>
                  <a:gd name="T22" fmla="*/ 3 w 428"/>
                  <a:gd name="T23" fmla="*/ 115 h 150"/>
                  <a:gd name="T24" fmla="*/ 3 w 428"/>
                  <a:gd name="T25" fmla="*/ 114 h 150"/>
                  <a:gd name="T26" fmla="*/ 3 w 428"/>
                  <a:gd name="T27" fmla="*/ 111 h 150"/>
                  <a:gd name="T28" fmla="*/ 3 w 428"/>
                  <a:gd name="T29" fmla="*/ 97 h 150"/>
                  <a:gd name="T30" fmla="*/ 3 w 428"/>
                  <a:gd name="T31" fmla="*/ 96 h 150"/>
                  <a:gd name="T32" fmla="*/ 3 w 428"/>
                  <a:gd name="T33" fmla="*/ 81 h 150"/>
                  <a:gd name="T34" fmla="*/ 3 w 428"/>
                  <a:gd name="T35" fmla="*/ 63 h 150"/>
                  <a:gd name="T36" fmla="*/ 3 w 428"/>
                  <a:gd name="T37" fmla="*/ 22 h 150"/>
                  <a:gd name="T38" fmla="*/ 3 w 428"/>
                  <a:gd name="T39" fmla="*/ 25 h 150"/>
                  <a:gd name="T40" fmla="*/ 3 w 428"/>
                  <a:gd name="T41" fmla="*/ 34 h 150"/>
                  <a:gd name="T42" fmla="*/ 4 w 428"/>
                  <a:gd name="T43" fmla="*/ 37 h 150"/>
                  <a:gd name="T44" fmla="*/ 4 w 428"/>
                  <a:gd name="T45" fmla="*/ 62 h 150"/>
                  <a:gd name="T46" fmla="*/ 4 w 428"/>
                  <a:gd name="T47" fmla="*/ 69 h 150"/>
                  <a:gd name="T48" fmla="*/ 4 w 428"/>
                  <a:gd name="T49" fmla="*/ 70 h 150"/>
                  <a:gd name="T50" fmla="*/ 4 w 428"/>
                  <a:gd name="T51" fmla="*/ 87 h 150"/>
                  <a:gd name="T52" fmla="*/ 4 w 428"/>
                  <a:gd name="T53" fmla="*/ 117 h 150"/>
                  <a:gd name="T54" fmla="*/ 4 w 428"/>
                  <a:gd name="T55" fmla="*/ 116 h 150"/>
                  <a:gd name="T56" fmla="*/ 3 w 428"/>
                  <a:gd name="T57" fmla="*/ 114 h 150"/>
                  <a:gd name="T58" fmla="*/ 3 w 428"/>
                  <a:gd name="T59" fmla="*/ 120 h 150"/>
                  <a:gd name="T60" fmla="*/ 3 w 428"/>
                  <a:gd name="T61" fmla="*/ 133 h 150"/>
                  <a:gd name="T62" fmla="*/ 3 w 428"/>
                  <a:gd name="T63" fmla="*/ 133 h 150"/>
                  <a:gd name="T64" fmla="*/ 3 w 428"/>
                  <a:gd name="T65" fmla="*/ 131 h 150"/>
                  <a:gd name="T66" fmla="*/ 3 w 428"/>
                  <a:gd name="T67" fmla="*/ 133 h 150"/>
                  <a:gd name="T68" fmla="*/ 3 w 428"/>
                  <a:gd name="T69" fmla="*/ 133 h 150"/>
                  <a:gd name="T70" fmla="*/ 2 w 428"/>
                  <a:gd name="T71" fmla="*/ 142 h 150"/>
                  <a:gd name="T72" fmla="*/ 2 w 428"/>
                  <a:gd name="T73" fmla="*/ 140 h 150"/>
                  <a:gd name="T74" fmla="*/ 2 w 428"/>
                  <a:gd name="T75" fmla="*/ 115 h 150"/>
                  <a:gd name="T76" fmla="*/ 2 w 428"/>
                  <a:gd name="T77" fmla="*/ 136 h 150"/>
                  <a:gd name="T78" fmla="*/ 2 w 428"/>
                  <a:gd name="T79" fmla="*/ 135 h 150"/>
                  <a:gd name="T80" fmla="*/ 2 w 428"/>
                  <a:gd name="T81" fmla="*/ 122 h 150"/>
                  <a:gd name="T82" fmla="*/ 2 w 428"/>
                  <a:gd name="T83" fmla="*/ 115 h 150"/>
                  <a:gd name="T84" fmla="*/ 2 w 428"/>
                  <a:gd name="T85" fmla="*/ 125 h 150"/>
                  <a:gd name="T86" fmla="*/ 2 w 428"/>
                  <a:gd name="T87" fmla="*/ 116 h 150"/>
                  <a:gd name="T88" fmla="*/ 1 w 428"/>
                  <a:gd name="T89" fmla="*/ 102 h 150"/>
                  <a:gd name="T90" fmla="*/ 1 w 428"/>
                  <a:gd name="T91" fmla="*/ 111 h 150"/>
                  <a:gd name="T92" fmla="*/ 1 w 428"/>
                  <a:gd name="T93" fmla="*/ 90 h 150"/>
                  <a:gd name="T94" fmla="*/ 1 w 428"/>
                  <a:gd name="T95" fmla="*/ 89 h 150"/>
                  <a:gd name="T96" fmla="*/ 1 w 428"/>
                  <a:gd name="T97" fmla="*/ 89 h 150"/>
                  <a:gd name="T98" fmla="*/ 1 w 428"/>
                  <a:gd name="T99" fmla="*/ 72 h 150"/>
                  <a:gd name="T100" fmla="*/ 1 w 428"/>
                  <a:gd name="T101" fmla="*/ 70 h 150"/>
                  <a:gd name="T102" fmla="*/ 1 w 428"/>
                  <a:gd name="T103" fmla="*/ 76 h 150"/>
                  <a:gd name="T104" fmla="*/ 1 w 428"/>
                  <a:gd name="T105" fmla="*/ 73 h 150"/>
                  <a:gd name="T106" fmla="*/ 1 w 428"/>
                  <a:gd name="T107" fmla="*/ 31 h 150"/>
                  <a:gd name="T108" fmla="*/ 1 w 428"/>
                  <a:gd name="T109" fmla="*/ 37 h 150"/>
                  <a:gd name="T110" fmla="*/ 1 w 428"/>
                  <a:gd name="T111" fmla="*/ 36 h 150"/>
                  <a:gd name="T112" fmla="*/ 1 w 428"/>
                  <a:gd name="T113" fmla="*/ 0 h 15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28"/>
                  <a:gd name="T172" fmla="*/ 0 h 150"/>
                  <a:gd name="T173" fmla="*/ 428 w 428"/>
                  <a:gd name="T174" fmla="*/ 150 h 15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2" name="Freeform 67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1 w 37"/>
                  <a:gd name="T1" fmla="*/ 0 h 19"/>
                  <a:gd name="T2" fmla="*/ 1 w 37"/>
                  <a:gd name="T3" fmla="*/ 4 h 19"/>
                  <a:gd name="T4" fmla="*/ 1 w 37"/>
                  <a:gd name="T5" fmla="*/ 8 h 19"/>
                  <a:gd name="T6" fmla="*/ 1 w 37"/>
                  <a:gd name="T7" fmla="*/ 11 h 19"/>
                  <a:gd name="T8" fmla="*/ 1 w 37"/>
                  <a:gd name="T9" fmla="*/ 13 h 19"/>
                  <a:gd name="T10" fmla="*/ 1 w 37"/>
                  <a:gd name="T11" fmla="*/ 19 h 19"/>
                  <a:gd name="T12" fmla="*/ 1 w 37"/>
                  <a:gd name="T13" fmla="*/ 18 h 19"/>
                  <a:gd name="T14" fmla="*/ 1 w 37"/>
                  <a:gd name="T15" fmla="*/ 14 h 19"/>
                  <a:gd name="T16" fmla="*/ 0 w 37"/>
                  <a:gd name="T17" fmla="*/ 8 h 19"/>
                  <a:gd name="T18" fmla="*/ 1 w 37"/>
                  <a:gd name="T19" fmla="*/ 0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"/>
                  <a:gd name="T31" fmla="*/ 0 h 19"/>
                  <a:gd name="T32" fmla="*/ 37 w 37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3" name="Freeform 68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1 w 771"/>
                  <a:gd name="T1" fmla="*/ 116 h 223"/>
                  <a:gd name="T2" fmla="*/ 2 w 771"/>
                  <a:gd name="T3" fmla="*/ 67 h 223"/>
                  <a:gd name="T4" fmla="*/ 2 w 771"/>
                  <a:gd name="T5" fmla="*/ 50 h 223"/>
                  <a:gd name="T6" fmla="*/ 2 w 771"/>
                  <a:gd name="T7" fmla="*/ 36 h 223"/>
                  <a:gd name="T8" fmla="*/ 3 w 771"/>
                  <a:gd name="T9" fmla="*/ 36 h 223"/>
                  <a:gd name="T10" fmla="*/ 4 w 771"/>
                  <a:gd name="T11" fmla="*/ 49 h 223"/>
                  <a:gd name="T12" fmla="*/ 4 w 771"/>
                  <a:gd name="T13" fmla="*/ 68 h 223"/>
                  <a:gd name="T14" fmla="*/ 4 w 771"/>
                  <a:gd name="T15" fmla="*/ 93 h 223"/>
                  <a:gd name="T16" fmla="*/ 5 w 771"/>
                  <a:gd name="T17" fmla="*/ 122 h 223"/>
                  <a:gd name="T18" fmla="*/ 5 w 771"/>
                  <a:gd name="T19" fmla="*/ 153 h 223"/>
                  <a:gd name="T20" fmla="*/ 5 w 771"/>
                  <a:gd name="T21" fmla="*/ 176 h 223"/>
                  <a:gd name="T22" fmla="*/ 5 w 771"/>
                  <a:gd name="T23" fmla="*/ 204 h 223"/>
                  <a:gd name="T24" fmla="*/ 6 w 771"/>
                  <a:gd name="T25" fmla="*/ 222 h 223"/>
                  <a:gd name="T26" fmla="*/ 6 w 771"/>
                  <a:gd name="T27" fmla="*/ 221 h 223"/>
                  <a:gd name="T28" fmla="*/ 6 w 771"/>
                  <a:gd name="T29" fmla="*/ 206 h 223"/>
                  <a:gd name="T30" fmla="*/ 6 w 771"/>
                  <a:gd name="T31" fmla="*/ 190 h 223"/>
                  <a:gd name="T32" fmla="*/ 6 w 771"/>
                  <a:gd name="T33" fmla="*/ 194 h 223"/>
                  <a:gd name="T34" fmla="*/ 6 w 771"/>
                  <a:gd name="T35" fmla="*/ 179 h 223"/>
                  <a:gd name="T36" fmla="*/ 5 w 771"/>
                  <a:gd name="T37" fmla="*/ 178 h 223"/>
                  <a:gd name="T38" fmla="*/ 6 w 771"/>
                  <a:gd name="T39" fmla="*/ 170 h 223"/>
                  <a:gd name="T40" fmla="*/ 6 w 771"/>
                  <a:gd name="T41" fmla="*/ 152 h 223"/>
                  <a:gd name="T42" fmla="*/ 5 w 771"/>
                  <a:gd name="T43" fmla="*/ 153 h 223"/>
                  <a:gd name="T44" fmla="*/ 5 w 771"/>
                  <a:gd name="T45" fmla="*/ 141 h 223"/>
                  <a:gd name="T46" fmla="*/ 5 w 771"/>
                  <a:gd name="T47" fmla="*/ 135 h 223"/>
                  <a:gd name="T48" fmla="*/ 5 w 771"/>
                  <a:gd name="T49" fmla="*/ 127 h 223"/>
                  <a:gd name="T50" fmla="*/ 5 w 771"/>
                  <a:gd name="T51" fmla="*/ 116 h 223"/>
                  <a:gd name="T52" fmla="*/ 5 w 771"/>
                  <a:gd name="T53" fmla="*/ 101 h 223"/>
                  <a:gd name="T54" fmla="*/ 5 w 771"/>
                  <a:gd name="T55" fmla="*/ 93 h 223"/>
                  <a:gd name="T56" fmla="*/ 5 w 771"/>
                  <a:gd name="T57" fmla="*/ 79 h 223"/>
                  <a:gd name="T58" fmla="*/ 5 w 771"/>
                  <a:gd name="T59" fmla="*/ 71 h 223"/>
                  <a:gd name="T60" fmla="*/ 5 w 771"/>
                  <a:gd name="T61" fmla="*/ 59 h 223"/>
                  <a:gd name="T62" fmla="*/ 4 w 771"/>
                  <a:gd name="T63" fmla="*/ 50 h 223"/>
                  <a:gd name="T64" fmla="*/ 4 w 771"/>
                  <a:gd name="T65" fmla="*/ 46 h 223"/>
                  <a:gd name="T66" fmla="*/ 4 w 771"/>
                  <a:gd name="T67" fmla="*/ 41 h 223"/>
                  <a:gd name="T68" fmla="*/ 4 w 771"/>
                  <a:gd name="T69" fmla="*/ 32 h 223"/>
                  <a:gd name="T70" fmla="*/ 4 w 771"/>
                  <a:gd name="T71" fmla="*/ 13 h 223"/>
                  <a:gd name="T72" fmla="*/ 3 w 771"/>
                  <a:gd name="T73" fmla="*/ 19 h 223"/>
                  <a:gd name="T74" fmla="*/ 3 w 771"/>
                  <a:gd name="T75" fmla="*/ 3 h 223"/>
                  <a:gd name="T76" fmla="*/ 3 w 771"/>
                  <a:gd name="T77" fmla="*/ 17 h 223"/>
                  <a:gd name="T78" fmla="*/ 3 w 771"/>
                  <a:gd name="T79" fmla="*/ 16 h 223"/>
                  <a:gd name="T80" fmla="*/ 3 w 771"/>
                  <a:gd name="T81" fmla="*/ 7 h 223"/>
                  <a:gd name="T82" fmla="*/ 2 w 771"/>
                  <a:gd name="T83" fmla="*/ 26 h 223"/>
                  <a:gd name="T84" fmla="*/ 2 w 771"/>
                  <a:gd name="T85" fmla="*/ 21 h 223"/>
                  <a:gd name="T86" fmla="*/ 2 w 771"/>
                  <a:gd name="T87" fmla="*/ 33 h 223"/>
                  <a:gd name="T88" fmla="*/ 2 w 771"/>
                  <a:gd name="T89" fmla="*/ 38 h 223"/>
                  <a:gd name="T90" fmla="*/ 1 w 771"/>
                  <a:gd name="T91" fmla="*/ 43 h 223"/>
                  <a:gd name="T92" fmla="*/ 1 w 771"/>
                  <a:gd name="T93" fmla="*/ 53 h 223"/>
                  <a:gd name="T94" fmla="*/ 1 w 771"/>
                  <a:gd name="T95" fmla="*/ 58 h 223"/>
                  <a:gd name="T96" fmla="*/ 1 w 771"/>
                  <a:gd name="T97" fmla="*/ 83 h 223"/>
                  <a:gd name="T98" fmla="*/ 1 w 771"/>
                  <a:gd name="T99" fmla="*/ 95 h 223"/>
                  <a:gd name="T100" fmla="*/ 1 w 771"/>
                  <a:gd name="T101" fmla="*/ 103 h 223"/>
                  <a:gd name="T102" fmla="*/ 1 w 771"/>
                  <a:gd name="T103" fmla="*/ 109 h 223"/>
                  <a:gd name="T104" fmla="*/ 1 w 771"/>
                  <a:gd name="T105" fmla="*/ 127 h 223"/>
                  <a:gd name="T106" fmla="*/ 1 w 771"/>
                  <a:gd name="T107" fmla="*/ 141 h 223"/>
                  <a:gd name="T108" fmla="*/ 1 w 771"/>
                  <a:gd name="T109" fmla="*/ 158 h 22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771"/>
                  <a:gd name="T166" fmla="*/ 0 h 223"/>
                  <a:gd name="T167" fmla="*/ 771 w 771"/>
                  <a:gd name="T168" fmla="*/ 223 h 22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4" name="Freeform 69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 w 398"/>
                  <a:gd name="T1" fmla="*/ 13 h 163"/>
                  <a:gd name="T2" fmla="*/ 3 w 398"/>
                  <a:gd name="T3" fmla="*/ 39 h 163"/>
                  <a:gd name="T4" fmla="*/ 3 w 398"/>
                  <a:gd name="T5" fmla="*/ 60 h 163"/>
                  <a:gd name="T6" fmla="*/ 3 w 398"/>
                  <a:gd name="T7" fmla="*/ 74 h 163"/>
                  <a:gd name="T8" fmla="*/ 3 w 398"/>
                  <a:gd name="T9" fmla="*/ 83 h 163"/>
                  <a:gd name="T10" fmla="*/ 3 w 398"/>
                  <a:gd name="T11" fmla="*/ 91 h 163"/>
                  <a:gd name="T12" fmla="*/ 4 w 398"/>
                  <a:gd name="T13" fmla="*/ 107 h 163"/>
                  <a:gd name="T14" fmla="*/ 3 w 398"/>
                  <a:gd name="T15" fmla="*/ 106 h 163"/>
                  <a:gd name="T16" fmla="*/ 3 w 398"/>
                  <a:gd name="T17" fmla="*/ 107 h 163"/>
                  <a:gd name="T18" fmla="*/ 3 w 398"/>
                  <a:gd name="T19" fmla="*/ 108 h 163"/>
                  <a:gd name="T20" fmla="*/ 3 w 398"/>
                  <a:gd name="T21" fmla="*/ 105 h 163"/>
                  <a:gd name="T22" fmla="*/ 3 w 398"/>
                  <a:gd name="T23" fmla="*/ 99 h 163"/>
                  <a:gd name="T24" fmla="*/ 2 w 398"/>
                  <a:gd name="T25" fmla="*/ 108 h 163"/>
                  <a:gd name="T26" fmla="*/ 2 w 398"/>
                  <a:gd name="T27" fmla="*/ 129 h 163"/>
                  <a:gd name="T28" fmla="*/ 2 w 398"/>
                  <a:gd name="T29" fmla="*/ 151 h 163"/>
                  <a:gd name="T30" fmla="*/ 2 w 398"/>
                  <a:gd name="T31" fmla="*/ 154 h 163"/>
                  <a:gd name="T32" fmla="*/ 2 w 398"/>
                  <a:gd name="T33" fmla="*/ 158 h 163"/>
                  <a:gd name="T34" fmla="*/ 2 w 398"/>
                  <a:gd name="T35" fmla="*/ 157 h 163"/>
                  <a:gd name="T36" fmla="*/ 2 w 398"/>
                  <a:gd name="T37" fmla="*/ 135 h 163"/>
                  <a:gd name="T38" fmla="*/ 2 w 398"/>
                  <a:gd name="T39" fmla="*/ 112 h 163"/>
                  <a:gd name="T40" fmla="*/ 2 w 398"/>
                  <a:gd name="T41" fmla="*/ 107 h 163"/>
                  <a:gd name="T42" fmla="*/ 1 w 398"/>
                  <a:gd name="T43" fmla="*/ 128 h 163"/>
                  <a:gd name="T44" fmla="*/ 1 w 398"/>
                  <a:gd name="T45" fmla="*/ 146 h 163"/>
                  <a:gd name="T46" fmla="*/ 1 w 398"/>
                  <a:gd name="T47" fmla="*/ 142 h 163"/>
                  <a:gd name="T48" fmla="*/ 1 w 398"/>
                  <a:gd name="T49" fmla="*/ 130 h 163"/>
                  <a:gd name="T50" fmla="*/ 1 w 398"/>
                  <a:gd name="T51" fmla="*/ 116 h 163"/>
                  <a:gd name="T52" fmla="*/ 1 w 398"/>
                  <a:gd name="T53" fmla="*/ 110 h 163"/>
                  <a:gd name="T54" fmla="*/ 1 w 398"/>
                  <a:gd name="T55" fmla="*/ 102 h 163"/>
                  <a:gd name="T56" fmla="*/ 1 w 398"/>
                  <a:gd name="T57" fmla="*/ 95 h 163"/>
                  <a:gd name="T58" fmla="*/ 2 w 398"/>
                  <a:gd name="T59" fmla="*/ 87 h 163"/>
                  <a:gd name="T60" fmla="*/ 1 w 398"/>
                  <a:gd name="T61" fmla="*/ 88 h 163"/>
                  <a:gd name="T62" fmla="*/ 1 w 398"/>
                  <a:gd name="T63" fmla="*/ 88 h 163"/>
                  <a:gd name="T64" fmla="*/ 1 w 398"/>
                  <a:gd name="T65" fmla="*/ 85 h 163"/>
                  <a:gd name="T66" fmla="*/ 1 w 398"/>
                  <a:gd name="T67" fmla="*/ 73 h 163"/>
                  <a:gd name="T68" fmla="*/ 1 w 398"/>
                  <a:gd name="T69" fmla="*/ 64 h 163"/>
                  <a:gd name="T70" fmla="*/ 1 w 398"/>
                  <a:gd name="T71" fmla="*/ 66 h 163"/>
                  <a:gd name="T72" fmla="*/ 1 w 398"/>
                  <a:gd name="T73" fmla="*/ 68 h 163"/>
                  <a:gd name="T74" fmla="*/ 2 w 398"/>
                  <a:gd name="T75" fmla="*/ 67 h 163"/>
                  <a:gd name="T76" fmla="*/ 2 w 398"/>
                  <a:gd name="T77" fmla="*/ 62 h 163"/>
                  <a:gd name="T78" fmla="*/ 2 w 398"/>
                  <a:gd name="T79" fmla="*/ 54 h 163"/>
                  <a:gd name="T80" fmla="*/ 2 w 398"/>
                  <a:gd name="T81" fmla="*/ 44 h 163"/>
                  <a:gd name="T82" fmla="*/ 3 w 398"/>
                  <a:gd name="T83" fmla="*/ 23 h 163"/>
                  <a:gd name="T84" fmla="*/ 3 w 398"/>
                  <a:gd name="T85" fmla="*/ 6 h 16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98"/>
                  <a:gd name="T130" fmla="*/ 0 h 163"/>
                  <a:gd name="T131" fmla="*/ 398 w 398"/>
                  <a:gd name="T132" fmla="*/ 163 h 16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5" name="Freeform 70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4 w 410"/>
                  <a:gd name="T1" fmla="*/ 28 h 166"/>
                  <a:gd name="T2" fmla="*/ 3 w 410"/>
                  <a:gd name="T3" fmla="*/ 43 h 166"/>
                  <a:gd name="T4" fmla="*/ 3 w 410"/>
                  <a:gd name="T5" fmla="*/ 61 h 166"/>
                  <a:gd name="T6" fmla="*/ 3 w 410"/>
                  <a:gd name="T7" fmla="*/ 81 h 166"/>
                  <a:gd name="T8" fmla="*/ 3 w 410"/>
                  <a:gd name="T9" fmla="*/ 97 h 166"/>
                  <a:gd name="T10" fmla="*/ 3 w 410"/>
                  <a:gd name="T11" fmla="*/ 101 h 166"/>
                  <a:gd name="T12" fmla="*/ 3 w 410"/>
                  <a:gd name="T13" fmla="*/ 103 h 166"/>
                  <a:gd name="T14" fmla="*/ 3 w 410"/>
                  <a:gd name="T15" fmla="*/ 108 h 166"/>
                  <a:gd name="T16" fmla="*/ 3 w 410"/>
                  <a:gd name="T17" fmla="*/ 118 h 166"/>
                  <a:gd name="T18" fmla="*/ 3 w 410"/>
                  <a:gd name="T19" fmla="*/ 131 h 166"/>
                  <a:gd name="T20" fmla="*/ 3 w 410"/>
                  <a:gd name="T21" fmla="*/ 152 h 166"/>
                  <a:gd name="T22" fmla="*/ 3 w 410"/>
                  <a:gd name="T23" fmla="*/ 161 h 166"/>
                  <a:gd name="T24" fmla="*/ 3 w 410"/>
                  <a:gd name="T25" fmla="*/ 148 h 166"/>
                  <a:gd name="T26" fmla="*/ 3 w 410"/>
                  <a:gd name="T27" fmla="*/ 135 h 166"/>
                  <a:gd name="T28" fmla="*/ 2 w 410"/>
                  <a:gd name="T29" fmla="*/ 121 h 166"/>
                  <a:gd name="T30" fmla="*/ 2 w 410"/>
                  <a:gd name="T31" fmla="*/ 115 h 166"/>
                  <a:gd name="T32" fmla="*/ 2 w 410"/>
                  <a:gd name="T33" fmla="*/ 124 h 166"/>
                  <a:gd name="T34" fmla="*/ 2 w 410"/>
                  <a:gd name="T35" fmla="*/ 134 h 166"/>
                  <a:gd name="T36" fmla="*/ 2 w 410"/>
                  <a:gd name="T37" fmla="*/ 142 h 166"/>
                  <a:gd name="T38" fmla="*/ 2 w 410"/>
                  <a:gd name="T39" fmla="*/ 145 h 166"/>
                  <a:gd name="T40" fmla="*/ 1 w 410"/>
                  <a:gd name="T41" fmla="*/ 147 h 166"/>
                  <a:gd name="T42" fmla="*/ 1 w 410"/>
                  <a:gd name="T43" fmla="*/ 150 h 166"/>
                  <a:gd name="T44" fmla="*/ 1 w 410"/>
                  <a:gd name="T45" fmla="*/ 159 h 166"/>
                  <a:gd name="T46" fmla="*/ 1 w 410"/>
                  <a:gd name="T47" fmla="*/ 166 h 166"/>
                  <a:gd name="T48" fmla="*/ 1 w 410"/>
                  <a:gd name="T49" fmla="*/ 146 h 166"/>
                  <a:gd name="T50" fmla="*/ 1 w 410"/>
                  <a:gd name="T51" fmla="*/ 131 h 166"/>
                  <a:gd name="T52" fmla="*/ 1 w 410"/>
                  <a:gd name="T53" fmla="*/ 125 h 166"/>
                  <a:gd name="T54" fmla="*/ 1 w 410"/>
                  <a:gd name="T55" fmla="*/ 118 h 166"/>
                  <a:gd name="T56" fmla="*/ 2 w 410"/>
                  <a:gd name="T57" fmla="*/ 110 h 166"/>
                  <a:gd name="T58" fmla="*/ 2 w 410"/>
                  <a:gd name="T59" fmla="*/ 106 h 166"/>
                  <a:gd name="T60" fmla="*/ 2 w 410"/>
                  <a:gd name="T61" fmla="*/ 104 h 166"/>
                  <a:gd name="T62" fmla="*/ 1 w 410"/>
                  <a:gd name="T63" fmla="*/ 101 h 166"/>
                  <a:gd name="T64" fmla="*/ 1 w 410"/>
                  <a:gd name="T65" fmla="*/ 98 h 166"/>
                  <a:gd name="T66" fmla="*/ 1 w 410"/>
                  <a:gd name="T67" fmla="*/ 94 h 166"/>
                  <a:gd name="T68" fmla="*/ 1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1 w 410"/>
                  <a:gd name="T75" fmla="*/ 91 h 166"/>
                  <a:gd name="T76" fmla="*/ 1 w 410"/>
                  <a:gd name="T77" fmla="*/ 81 h 166"/>
                  <a:gd name="T78" fmla="*/ 1 w 410"/>
                  <a:gd name="T79" fmla="*/ 74 h 166"/>
                  <a:gd name="T80" fmla="*/ 1 w 410"/>
                  <a:gd name="T81" fmla="*/ 75 h 166"/>
                  <a:gd name="T82" fmla="*/ 1 w 410"/>
                  <a:gd name="T83" fmla="*/ 78 h 166"/>
                  <a:gd name="T84" fmla="*/ 2 w 410"/>
                  <a:gd name="T85" fmla="*/ 80 h 166"/>
                  <a:gd name="T86" fmla="*/ 2 w 410"/>
                  <a:gd name="T87" fmla="*/ 82 h 166"/>
                  <a:gd name="T88" fmla="*/ 2 w 410"/>
                  <a:gd name="T89" fmla="*/ 82 h 166"/>
                  <a:gd name="T90" fmla="*/ 2 w 410"/>
                  <a:gd name="T91" fmla="*/ 82 h 166"/>
                  <a:gd name="T92" fmla="*/ 2 w 410"/>
                  <a:gd name="T93" fmla="*/ 82 h 166"/>
                  <a:gd name="T94" fmla="*/ 3 w 410"/>
                  <a:gd name="T95" fmla="*/ 82 h 166"/>
                  <a:gd name="T96" fmla="*/ 3 w 410"/>
                  <a:gd name="T97" fmla="*/ 71 h 166"/>
                  <a:gd name="T98" fmla="*/ 3 w 410"/>
                  <a:gd name="T99" fmla="*/ 60 h 166"/>
                  <a:gd name="T100" fmla="*/ 3 w 410"/>
                  <a:gd name="T101" fmla="*/ 51 h 166"/>
                  <a:gd name="T102" fmla="*/ 3 w 410"/>
                  <a:gd name="T103" fmla="*/ 40 h 166"/>
                  <a:gd name="T104" fmla="*/ 3 w 410"/>
                  <a:gd name="T105" fmla="*/ 19 h 166"/>
                  <a:gd name="T106" fmla="*/ 4 w 410"/>
                  <a:gd name="T107" fmla="*/ 0 h 16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10"/>
                  <a:gd name="T163" fmla="*/ 0 h 166"/>
                  <a:gd name="T164" fmla="*/ 410 w 410"/>
                  <a:gd name="T165" fmla="*/ 166 h 16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6" name="Freeform 71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7 w 956"/>
                  <a:gd name="T1" fmla="*/ 382 h 425"/>
                  <a:gd name="T2" fmla="*/ 6 w 956"/>
                  <a:gd name="T3" fmla="*/ 363 h 425"/>
                  <a:gd name="T4" fmla="*/ 6 w 956"/>
                  <a:gd name="T5" fmla="*/ 340 h 425"/>
                  <a:gd name="T6" fmla="*/ 6 w 956"/>
                  <a:gd name="T7" fmla="*/ 370 h 425"/>
                  <a:gd name="T8" fmla="*/ 6 w 956"/>
                  <a:gd name="T9" fmla="*/ 381 h 425"/>
                  <a:gd name="T10" fmla="*/ 5 w 956"/>
                  <a:gd name="T11" fmla="*/ 374 h 425"/>
                  <a:gd name="T12" fmla="*/ 5 w 956"/>
                  <a:gd name="T13" fmla="*/ 379 h 425"/>
                  <a:gd name="T14" fmla="*/ 4 w 956"/>
                  <a:gd name="T15" fmla="*/ 371 h 425"/>
                  <a:gd name="T16" fmla="*/ 4 w 956"/>
                  <a:gd name="T17" fmla="*/ 354 h 425"/>
                  <a:gd name="T18" fmla="*/ 4 w 956"/>
                  <a:gd name="T19" fmla="*/ 365 h 425"/>
                  <a:gd name="T20" fmla="*/ 3 w 956"/>
                  <a:gd name="T21" fmla="*/ 362 h 425"/>
                  <a:gd name="T22" fmla="*/ 3 w 956"/>
                  <a:gd name="T23" fmla="*/ 357 h 425"/>
                  <a:gd name="T24" fmla="*/ 2 w 956"/>
                  <a:gd name="T25" fmla="*/ 315 h 425"/>
                  <a:gd name="T26" fmla="*/ 2 w 956"/>
                  <a:gd name="T27" fmla="*/ 285 h 425"/>
                  <a:gd name="T28" fmla="*/ 2 w 956"/>
                  <a:gd name="T29" fmla="*/ 275 h 425"/>
                  <a:gd name="T30" fmla="*/ 1 w 956"/>
                  <a:gd name="T31" fmla="*/ 242 h 425"/>
                  <a:gd name="T32" fmla="*/ 1 w 956"/>
                  <a:gd name="T33" fmla="*/ 219 h 425"/>
                  <a:gd name="T34" fmla="*/ 1 w 956"/>
                  <a:gd name="T35" fmla="*/ 201 h 425"/>
                  <a:gd name="T36" fmla="*/ 0 w 956"/>
                  <a:gd name="T37" fmla="*/ 178 h 425"/>
                  <a:gd name="T38" fmla="*/ 0 w 956"/>
                  <a:gd name="T39" fmla="*/ 136 h 425"/>
                  <a:gd name="T40" fmla="*/ 0 w 956"/>
                  <a:gd name="T41" fmla="*/ 97 h 425"/>
                  <a:gd name="T42" fmla="*/ 0 w 956"/>
                  <a:gd name="T43" fmla="*/ 64 h 425"/>
                  <a:gd name="T44" fmla="*/ 0 w 956"/>
                  <a:gd name="T45" fmla="*/ 25 h 425"/>
                  <a:gd name="T46" fmla="*/ 0 w 956"/>
                  <a:gd name="T47" fmla="*/ 0 h 425"/>
                  <a:gd name="T48" fmla="*/ 0 w 956"/>
                  <a:gd name="T49" fmla="*/ 5 h 425"/>
                  <a:gd name="T50" fmla="*/ 0 w 956"/>
                  <a:gd name="T51" fmla="*/ 26 h 425"/>
                  <a:gd name="T52" fmla="*/ 0 w 956"/>
                  <a:gd name="T53" fmla="*/ 41 h 425"/>
                  <a:gd name="T54" fmla="*/ 0 w 956"/>
                  <a:gd name="T55" fmla="*/ 57 h 425"/>
                  <a:gd name="T56" fmla="*/ 0 w 956"/>
                  <a:gd name="T57" fmla="*/ 66 h 425"/>
                  <a:gd name="T58" fmla="*/ 0 w 956"/>
                  <a:gd name="T59" fmla="*/ 82 h 425"/>
                  <a:gd name="T60" fmla="*/ 0 w 956"/>
                  <a:gd name="T61" fmla="*/ 95 h 425"/>
                  <a:gd name="T62" fmla="*/ 0 w 956"/>
                  <a:gd name="T63" fmla="*/ 126 h 425"/>
                  <a:gd name="T64" fmla="*/ 0 w 956"/>
                  <a:gd name="T65" fmla="*/ 117 h 425"/>
                  <a:gd name="T66" fmla="*/ 0 w 956"/>
                  <a:gd name="T67" fmla="*/ 165 h 425"/>
                  <a:gd name="T68" fmla="*/ 0 w 956"/>
                  <a:gd name="T69" fmla="*/ 181 h 425"/>
                  <a:gd name="T70" fmla="*/ 0 w 956"/>
                  <a:gd name="T71" fmla="*/ 187 h 425"/>
                  <a:gd name="T72" fmla="*/ 0 w 956"/>
                  <a:gd name="T73" fmla="*/ 215 h 425"/>
                  <a:gd name="T74" fmla="*/ 0 w 956"/>
                  <a:gd name="T75" fmla="*/ 215 h 425"/>
                  <a:gd name="T76" fmla="*/ 0 w 956"/>
                  <a:gd name="T77" fmla="*/ 232 h 425"/>
                  <a:gd name="T78" fmla="*/ 1 w 956"/>
                  <a:gd name="T79" fmla="*/ 241 h 425"/>
                  <a:gd name="T80" fmla="*/ 1 w 956"/>
                  <a:gd name="T81" fmla="*/ 236 h 425"/>
                  <a:gd name="T82" fmla="*/ 1 w 956"/>
                  <a:gd name="T83" fmla="*/ 261 h 425"/>
                  <a:gd name="T84" fmla="*/ 1 w 956"/>
                  <a:gd name="T85" fmla="*/ 279 h 425"/>
                  <a:gd name="T86" fmla="*/ 2 w 956"/>
                  <a:gd name="T87" fmla="*/ 306 h 425"/>
                  <a:gd name="T88" fmla="*/ 2 w 956"/>
                  <a:gd name="T89" fmla="*/ 316 h 425"/>
                  <a:gd name="T90" fmla="*/ 2 w 956"/>
                  <a:gd name="T91" fmla="*/ 328 h 425"/>
                  <a:gd name="T92" fmla="*/ 2 w 956"/>
                  <a:gd name="T93" fmla="*/ 331 h 425"/>
                  <a:gd name="T94" fmla="*/ 2 w 956"/>
                  <a:gd name="T95" fmla="*/ 344 h 425"/>
                  <a:gd name="T96" fmla="*/ 2 w 956"/>
                  <a:gd name="T97" fmla="*/ 368 h 425"/>
                  <a:gd name="T98" fmla="*/ 2 w 956"/>
                  <a:gd name="T99" fmla="*/ 381 h 425"/>
                  <a:gd name="T100" fmla="*/ 3 w 956"/>
                  <a:gd name="T101" fmla="*/ 389 h 425"/>
                  <a:gd name="T102" fmla="*/ 3 w 956"/>
                  <a:gd name="T103" fmla="*/ 388 h 425"/>
                  <a:gd name="T104" fmla="*/ 4 w 956"/>
                  <a:gd name="T105" fmla="*/ 400 h 425"/>
                  <a:gd name="T106" fmla="*/ 4 w 956"/>
                  <a:gd name="T107" fmla="*/ 383 h 425"/>
                  <a:gd name="T108" fmla="*/ 4 w 956"/>
                  <a:gd name="T109" fmla="*/ 393 h 425"/>
                  <a:gd name="T110" fmla="*/ 4 w 956"/>
                  <a:gd name="T111" fmla="*/ 422 h 425"/>
                  <a:gd name="T112" fmla="*/ 5 w 956"/>
                  <a:gd name="T113" fmla="*/ 417 h 425"/>
                  <a:gd name="T114" fmla="*/ 5 w 956"/>
                  <a:gd name="T115" fmla="*/ 408 h 425"/>
                  <a:gd name="T116" fmla="*/ 5 w 956"/>
                  <a:gd name="T117" fmla="*/ 400 h 425"/>
                  <a:gd name="T118" fmla="*/ 6 w 956"/>
                  <a:gd name="T119" fmla="*/ 407 h 425"/>
                  <a:gd name="T120" fmla="*/ 6 w 956"/>
                  <a:gd name="T121" fmla="*/ 410 h 425"/>
                  <a:gd name="T122" fmla="*/ 6 w 956"/>
                  <a:gd name="T123" fmla="*/ 403 h 425"/>
                  <a:gd name="T124" fmla="*/ 6 w 956"/>
                  <a:gd name="T125" fmla="*/ 423 h 42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56"/>
                  <a:gd name="T190" fmla="*/ 0 h 425"/>
                  <a:gd name="T191" fmla="*/ 956 w 956"/>
                  <a:gd name="T192" fmla="*/ 425 h 42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7" name="Freeform 72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 w 401"/>
                  <a:gd name="T1" fmla="*/ 471 h 471"/>
                  <a:gd name="T2" fmla="*/ 3 w 401"/>
                  <a:gd name="T3" fmla="*/ 441 h 471"/>
                  <a:gd name="T4" fmla="*/ 3 w 401"/>
                  <a:gd name="T5" fmla="*/ 432 h 471"/>
                  <a:gd name="T6" fmla="*/ 3 w 401"/>
                  <a:gd name="T7" fmla="*/ 415 h 471"/>
                  <a:gd name="T8" fmla="*/ 3 w 401"/>
                  <a:gd name="T9" fmla="*/ 404 h 471"/>
                  <a:gd name="T10" fmla="*/ 3 w 401"/>
                  <a:gd name="T11" fmla="*/ 389 h 471"/>
                  <a:gd name="T12" fmla="*/ 4 w 401"/>
                  <a:gd name="T13" fmla="*/ 364 h 471"/>
                  <a:gd name="T14" fmla="*/ 3 w 401"/>
                  <a:gd name="T15" fmla="*/ 361 h 471"/>
                  <a:gd name="T16" fmla="*/ 3 w 401"/>
                  <a:gd name="T17" fmla="*/ 351 h 471"/>
                  <a:gd name="T18" fmla="*/ 3 w 401"/>
                  <a:gd name="T19" fmla="*/ 336 h 471"/>
                  <a:gd name="T20" fmla="*/ 4 w 401"/>
                  <a:gd name="T21" fmla="*/ 341 h 471"/>
                  <a:gd name="T22" fmla="*/ 4 w 401"/>
                  <a:gd name="T23" fmla="*/ 314 h 471"/>
                  <a:gd name="T24" fmla="*/ 4 w 401"/>
                  <a:gd name="T25" fmla="*/ 294 h 471"/>
                  <a:gd name="T26" fmla="*/ 4 w 401"/>
                  <a:gd name="T27" fmla="*/ 261 h 471"/>
                  <a:gd name="T28" fmla="*/ 3 w 401"/>
                  <a:gd name="T29" fmla="*/ 234 h 471"/>
                  <a:gd name="T30" fmla="*/ 3 w 401"/>
                  <a:gd name="T31" fmla="*/ 207 h 471"/>
                  <a:gd name="T32" fmla="*/ 3 w 401"/>
                  <a:gd name="T33" fmla="*/ 198 h 471"/>
                  <a:gd name="T34" fmla="*/ 3 w 401"/>
                  <a:gd name="T35" fmla="*/ 180 h 471"/>
                  <a:gd name="T36" fmla="*/ 3 w 401"/>
                  <a:gd name="T37" fmla="*/ 169 h 471"/>
                  <a:gd name="T38" fmla="*/ 3 w 401"/>
                  <a:gd name="T39" fmla="*/ 142 h 471"/>
                  <a:gd name="T40" fmla="*/ 3 w 401"/>
                  <a:gd name="T41" fmla="*/ 134 h 471"/>
                  <a:gd name="T42" fmla="*/ 3 w 401"/>
                  <a:gd name="T43" fmla="*/ 121 h 471"/>
                  <a:gd name="T44" fmla="*/ 2 w 401"/>
                  <a:gd name="T45" fmla="*/ 107 h 471"/>
                  <a:gd name="T46" fmla="*/ 3 w 401"/>
                  <a:gd name="T47" fmla="*/ 99 h 471"/>
                  <a:gd name="T48" fmla="*/ 2 w 401"/>
                  <a:gd name="T49" fmla="*/ 88 h 471"/>
                  <a:gd name="T50" fmla="*/ 2 w 401"/>
                  <a:gd name="T51" fmla="*/ 86 h 471"/>
                  <a:gd name="T52" fmla="*/ 2 w 401"/>
                  <a:gd name="T53" fmla="*/ 86 h 471"/>
                  <a:gd name="T54" fmla="*/ 2 w 401"/>
                  <a:gd name="T55" fmla="*/ 70 h 471"/>
                  <a:gd name="T56" fmla="*/ 2 w 401"/>
                  <a:gd name="T57" fmla="*/ 52 h 471"/>
                  <a:gd name="T58" fmla="*/ 2 w 401"/>
                  <a:gd name="T59" fmla="*/ 42 h 471"/>
                  <a:gd name="T60" fmla="*/ 2 w 401"/>
                  <a:gd name="T61" fmla="*/ 32 h 471"/>
                  <a:gd name="T62" fmla="*/ 2 w 401"/>
                  <a:gd name="T63" fmla="*/ 21 h 471"/>
                  <a:gd name="T64" fmla="*/ 1 w 401"/>
                  <a:gd name="T65" fmla="*/ 13 h 471"/>
                  <a:gd name="T66" fmla="*/ 1 w 401"/>
                  <a:gd name="T67" fmla="*/ 23 h 471"/>
                  <a:gd name="T68" fmla="*/ 1 w 401"/>
                  <a:gd name="T69" fmla="*/ 6 h 471"/>
                  <a:gd name="T70" fmla="*/ 1 w 401"/>
                  <a:gd name="T71" fmla="*/ 12 h 471"/>
                  <a:gd name="T72" fmla="*/ 1 w 401"/>
                  <a:gd name="T73" fmla="*/ 27 h 471"/>
                  <a:gd name="T74" fmla="*/ 1 w 401"/>
                  <a:gd name="T75" fmla="*/ 38 h 471"/>
                  <a:gd name="T76" fmla="*/ 1 w 401"/>
                  <a:gd name="T77" fmla="*/ 48 h 471"/>
                  <a:gd name="T78" fmla="*/ 1 w 401"/>
                  <a:gd name="T79" fmla="*/ 49 h 471"/>
                  <a:gd name="T80" fmla="*/ 2 w 401"/>
                  <a:gd name="T81" fmla="*/ 72 h 471"/>
                  <a:gd name="T82" fmla="*/ 2 w 401"/>
                  <a:gd name="T83" fmla="*/ 93 h 471"/>
                  <a:gd name="T84" fmla="*/ 2 w 401"/>
                  <a:gd name="T85" fmla="*/ 113 h 471"/>
                  <a:gd name="T86" fmla="*/ 2 w 401"/>
                  <a:gd name="T87" fmla="*/ 137 h 471"/>
                  <a:gd name="T88" fmla="*/ 3 w 401"/>
                  <a:gd name="T89" fmla="*/ 173 h 471"/>
                  <a:gd name="T90" fmla="*/ 3 w 401"/>
                  <a:gd name="T91" fmla="*/ 213 h 471"/>
                  <a:gd name="T92" fmla="*/ 3 w 401"/>
                  <a:gd name="T93" fmla="*/ 234 h 471"/>
                  <a:gd name="T94" fmla="*/ 3 w 401"/>
                  <a:gd name="T95" fmla="*/ 291 h 471"/>
                  <a:gd name="T96" fmla="*/ 3 w 401"/>
                  <a:gd name="T97" fmla="*/ 326 h 471"/>
                  <a:gd name="T98" fmla="*/ 3 w 401"/>
                  <a:gd name="T99" fmla="*/ 371 h 471"/>
                  <a:gd name="T100" fmla="*/ 2 w 401"/>
                  <a:gd name="T101" fmla="*/ 408 h 471"/>
                  <a:gd name="T102" fmla="*/ 2 w 401"/>
                  <a:gd name="T103" fmla="*/ 421 h 471"/>
                  <a:gd name="T104" fmla="*/ 2 w 401"/>
                  <a:gd name="T105" fmla="*/ 439 h 4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01"/>
                  <a:gd name="T160" fmla="*/ 0 h 471"/>
                  <a:gd name="T161" fmla="*/ 401 w 401"/>
                  <a:gd name="T162" fmla="*/ 471 h 47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8" name="Freeform 73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 w 126"/>
                  <a:gd name="T1" fmla="*/ 0 h 17"/>
                  <a:gd name="T2" fmla="*/ 1 w 126"/>
                  <a:gd name="T3" fmla="*/ 2 h 17"/>
                  <a:gd name="T4" fmla="*/ 1 w 126"/>
                  <a:gd name="T5" fmla="*/ 5 h 17"/>
                  <a:gd name="T6" fmla="*/ 1 w 126"/>
                  <a:gd name="T7" fmla="*/ 10 h 17"/>
                  <a:gd name="T8" fmla="*/ 1 w 126"/>
                  <a:gd name="T9" fmla="*/ 14 h 17"/>
                  <a:gd name="T10" fmla="*/ 1 w 126"/>
                  <a:gd name="T11" fmla="*/ 15 h 17"/>
                  <a:gd name="T12" fmla="*/ 1 w 126"/>
                  <a:gd name="T13" fmla="*/ 16 h 17"/>
                  <a:gd name="T14" fmla="*/ 1 w 126"/>
                  <a:gd name="T15" fmla="*/ 17 h 17"/>
                  <a:gd name="T16" fmla="*/ 1 w 126"/>
                  <a:gd name="T17" fmla="*/ 17 h 17"/>
                  <a:gd name="T18" fmla="*/ 1 w 126"/>
                  <a:gd name="T19" fmla="*/ 17 h 17"/>
                  <a:gd name="T20" fmla="*/ 1 w 126"/>
                  <a:gd name="T21" fmla="*/ 17 h 17"/>
                  <a:gd name="T22" fmla="*/ 1 w 126"/>
                  <a:gd name="T23" fmla="*/ 17 h 17"/>
                  <a:gd name="T24" fmla="*/ 0 w 126"/>
                  <a:gd name="T25" fmla="*/ 16 h 17"/>
                  <a:gd name="T26" fmla="*/ 1 w 126"/>
                  <a:gd name="T27" fmla="*/ 14 h 17"/>
                  <a:gd name="T28" fmla="*/ 1 w 126"/>
                  <a:gd name="T29" fmla="*/ 13 h 17"/>
                  <a:gd name="T30" fmla="*/ 1 w 126"/>
                  <a:gd name="T31" fmla="*/ 11 h 17"/>
                  <a:gd name="T32" fmla="*/ 1 w 126"/>
                  <a:gd name="T33" fmla="*/ 10 h 17"/>
                  <a:gd name="T34" fmla="*/ 1 w 126"/>
                  <a:gd name="T35" fmla="*/ 8 h 17"/>
                  <a:gd name="T36" fmla="*/ 1 w 126"/>
                  <a:gd name="T37" fmla="*/ 6 h 17"/>
                  <a:gd name="T38" fmla="*/ 1 w 126"/>
                  <a:gd name="T39" fmla="*/ 3 h 17"/>
                  <a:gd name="T40" fmla="*/ 1 w 126"/>
                  <a:gd name="T41" fmla="*/ 0 h 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6"/>
                  <a:gd name="T64" fmla="*/ 0 h 17"/>
                  <a:gd name="T65" fmla="*/ 126 w 126"/>
                  <a:gd name="T66" fmla="*/ 17 h 1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9" name="Freeform 74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 w 165"/>
                  <a:gd name="T1" fmla="*/ 52 h 71"/>
                  <a:gd name="T2" fmla="*/ 1 w 165"/>
                  <a:gd name="T3" fmla="*/ 49 h 71"/>
                  <a:gd name="T4" fmla="*/ 1 w 165"/>
                  <a:gd name="T5" fmla="*/ 46 h 71"/>
                  <a:gd name="T6" fmla="*/ 1 w 165"/>
                  <a:gd name="T7" fmla="*/ 44 h 71"/>
                  <a:gd name="T8" fmla="*/ 1 w 165"/>
                  <a:gd name="T9" fmla="*/ 42 h 71"/>
                  <a:gd name="T10" fmla="*/ 1 w 165"/>
                  <a:gd name="T11" fmla="*/ 43 h 71"/>
                  <a:gd name="T12" fmla="*/ 1 w 165"/>
                  <a:gd name="T13" fmla="*/ 41 h 71"/>
                  <a:gd name="T14" fmla="*/ 1 w 165"/>
                  <a:gd name="T15" fmla="*/ 35 h 71"/>
                  <a:gd name="T16" fmla="*/ 1 w 165"/>
                  <a:gd name="T17" fmla="*/ 19 h 71"/>
                  <a:gd name="T18" fmla="*/ 1 w 165"/>
                  <a:gd name="T19" fmla="*/ 13 h 71"/>
                  <a:gd name="T20" fmla="*/ 1 w 165"/>
                  <a:gd name="T21" fmla="*/ 8 h 71"/>
                  <a:gd name="T22" fmla="*/ 1 w 165"/>
                  <a:gd name="T23" fmla="*/ 3 h 71"/>
                  <a:gd name="T24" fmla="*/ 1 w 165"/>
                  <a:gd name="T25" fmla="*/ 0 h 71"/>
                  <a:gd name="T26" fmla="*/ 0 w 165"/>
                  <a:gd name="T27" fmla="*/ 3 h 71"/>
                  <a:gd name="T28" fmla="*/ 0 w 165"/>
                  <a:gd name="T29" fmla="*/ 7 h 71"/>
                  <a:gd name="T30" fmla="*/ 0 w 165"/>
                  <a:gd name="T31" fmla="*/ 11 h 71"/>
                  <a:gd name="T32" fmla="*/ 0 w 165"/>
                  <a:gd name="T33" fmla="*/ 15 h 71"/>
                  <a:gd name="T34" fmla="*/ 0 w 165"/>
                  <a:gd name="T35" fmla="*/ 19 h 71"/>
                  <a:gd name="T36" fmla="*/ 0 w 165"/>
                  <a:gd name="T37" fmla="*/ 23 h 71"/>
                  <a:gd name="T38" fmla="*/ 0 w 165"/>
                  <a:gd name="T39" fmla="*/ 26 h 71"/>
                  <a:gd name="T40" fmla="*/ 0 w 165"/>
                  <a:gd name="T41" fmla="*/ 31 h 71"/>
                  <a:gd name="T42" fmla="*/ 0 w 165"/>
                  <a:gd name="T43" fmla="*/ 34 h 71"/>
                  <a:gd name="T44" fmla="*/ 0 w 165"/>
                  <a:gd name="T45" fmla="*/ 38 h 71"/>
                  <a:gd name="T46" fmla="*/ 0 w 165"/>
                  <a:gd name="T47" fmla="*/ 41 h 71"/>
                  <a:gd name="T48" fmla="*/ 0 w 165"/>
                  <a:gd name="T49" fmla="*/ 45 h 71"/>
                  <a:gd name="T50" fmla="*/ 0 w 165"/>
                  <a:gd name="T51" fmla="*/ 48 h 71"/>
                  <a:gd name="T52" fmla="*/ 0 w 165"/>
                  <a:gd name="T53" fmla="*/ 50 h 71"/>
                  <a:gd name="T54" fmla="*/ 0 w 165"/>
                  <a:gd name="T55" fmla="*/ 53 h 71"/>
                  <a:gd name="T56" fmla="*/ 0 w 165"/>
                  <a:gd name="T57" fmla="*/ 54 h 71"/>
                  <a:gd name="T58" fmla="*/ 0 w 165"/>
                  <a:gd name="T59" fmla="*/ 57 h 71"/>
                  <a:gd name="T60" fmla="*/ 0 w 165"/>
                  <a:gd name="T61" fmla="*/ 62 h 71"/>
                  <a:gd name="T62" fmla="*/ 0 w 165"/>
                  <a:gd name="T63" fmla="*/ 67 h 71"/>
                  <a:gd name="T64" fmla="*/ 0 w 165"/>
                  <a:gd name="T65" fmla="*/ 71 h 71"/>
                  <a:gd name="T66" fmla="*/ 0 w 165"/>
                  <a:gd name="T67" fmla="*/ 71 h 71"/>
                  <a:gd name="T68" fmla="*/ 0 w 165"/>
                  <a:gd name="T69" fmla="*/ 71 h 71"/>
                  <a:gd name="T70" fmla="*/ 0 w 165"/>
                  <a:gd name="T71" fmla="*/ 69 h 71"/>
                  <a:gd name="T72" fmla="*/ 0 w 165"/>
                  <a:gd name="T73" fmla="*/ 66 h 71"/>
                  <a:gd name="T74" fmla="*/ 0 w 165"/>
                  <a:gd name="T75" fmla="*/ 63 h 71"/>
                  <a:gd name="T76" fmla="*/ 1 w 165"/>
                  <a:gd name="T77" fmla="*/ 59 h 71"/>
                  <a:gd name="T78" fmla="*/ 1 w 165"/>
                  <a:gd name="T79" fmla="*/ 56 h 71"/>
                  <a:gd name="T80" fmla="*/ 1 w 165"/>
                  <a:gd name="T81" fmla="*/ 52 h 7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5"/>
                  <a:gd name="T124" fmla="*/ 0 h 71"/>
                  <a:gd name="T125" fmla="*/ 165 w 165"/>
                  <a:gd name="T126" fmla="*/ 71 h 7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841" name="Group 75"/>
            <p:cNvGrpSpPr>
              <a:grpSpLocks noChangeAspect="1"/>
            </p:cNvGrpSpPr>
            <p:nvPr/>
          </p:nvGrpSpPr>
          <p:grpSpPr bwMode="auto">
            <a:xfrm>
              <a:off x="1476" y="1224"/>
              <a:ext cx="430" cy="441"/>
              <a:chOff x="912" y="2256"/>
              <a:chExt cx="816" cy="816"/>
            </a:xfrm>
          </p:grpSpPr>
          <p:sp>
            <p:nvSpPr>
              <p:cNvPr id="32896" name="AutoShape 76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7" name="Freeform 77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0 w 607"/>
                  <a:gd name="T1" fmla="*/ 0 h 324"/>
                  <a:gd name="T2" fmla="*/ 0 w 607"/>
                  <a:gd name="T3" fmla="*/ 30 h 324"/>
                  <a:gd name="T4" fmla="*/ 0 w 607"/>
                  <a:gd name="T5" fmla="*/ 63 h 324"/>
                  <a:gd name="T6" fmla="*/ 0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0 w 607"/>
                  <a:gd name="T13" fmla="*/ 212 h 324"/>
                  <a:gd name="T14" fmla="*/ 0 w 607"/>
                  <a:gd name="T15" fmla="*/ 243 h 324"/>
                  <a:gd name="T16" fmla="*/ 0 w 607"/>
                  <a:gd name="T17" fmla="*/ 271 h 324"/>
                  <a:gd name="T18" fmla="*/ 0 w 607"/>
                  <a:gd name="T19" fmla="*/ 278 h 324"/>
                  <a:gd name="T20" fmla="*/ 0 w 607"/>
                  <a:gd name="T21" fmla="*/ 284 h 324"/>
                  <a:gd name="T22" fmla="*/ 0 w 607"/>
                  <a:gd name="T23" fmla="*/ 291 h 324"/>
                  <a:gd name="T24" fmla="*/ 0 w 607"/>
                  <a:gd name="T25" fmla="*/ 296 h 324"/>
                  <a:gd name="T26" fmla="*/ 0 w 607"/>
                  <a:gd name="T27" fmla="*/ 301 h 324"/>
                  <a:gd name="T28" fmla="*/ 1 w 607"/>
                  <a:gd name="T29" fmla="*/ 306 h 324"/>
                  <a:gd name="T30" fmla="*/ 1 w 607"/>
                  <a:gd name="T31" fmla="*/ 310 h 324"/>
                  <a:gd name="T32" fmla="*/ 1 w 607"/>
                  <a:gd name="T33" fmla="*/ 314 h 324"/>
                  <a:gd name="T34" fmla="*/ 1 w 607"/>
                  <a:gd name="T35" fmla="*/ 317 h 324"/>
                  <a:gd name="T36" fmla="*/ 1 w 607"/>
                  <a:gd name="T37" fmla="*/ 319 h 324"/>
                  <a:gd name="T38" fmla="*/ 1 w 607"/>
                  <a:gd name="T39" fmla="*/ 321 h 324"/>
                  <a:gd name="T40" fmla="*/ 1 w 607"/>
                  <a:gd name="T41" fmla="*/ 324 h 324"/>
                  <a:gd name="T42" fmla="*/ 2 w 607"/>
                  <a:gd name="T43" fmla="*/ 324 h 324"/>
                  <a:gd name="T44" fmla="*/ 2 w 607"/>
                  <a:gd name="T45" fmla="*/ 324 h 324"/>
                  <a:gd name="T46" fmla="*/ 2 w 607"/>
                  <a:gd name="T47" fmla="*/ 324 h 324"/>
                  <a:gd name="T48" fmla="*/ 2 w 607"/>
                  <a:gd name="T49" fmla="*/ 323 h 324"/>
                  <a:gd name="T50" fmla="*/ 2 w 607"/>
                  <a:gd name="T51" fmla="*/ 321 h 324"/>
                  <a:gd name="T52" fmla="*/ 2 w 607"/>
                  <a:gd name="T53" fmla="*/ 318 h 324"/>
                  <a:gd name="T54" fmla="*/ 3 w 607"/>
                  <a:gd name="T55" fmla="*/ 316 h 324"/>
                  <a:gd name="T56" fmla="*/ 3 w 607"/>
                  <a:gd name="T57" fmla="*/ 312 h 324"/>
                  <a:gd name="T58" fmla="*/ 3 w 607"/>
                  <a:gd name="T59" fmla="*/ 308 h 324"/>
                  <a:gd name="T60" fmla="*/ 3 w 607"/>
                  <a:gd name="T61" fmla="*/ 303 h 324"/>
                  <a:gd name="T62" fmla="*/ 3 w 607"/>
                  <a:gd name="T63" fmla="*/ 298 h 324"/>
                  <a:gd name="T64" fmla="*/ 3 w 607"/>
                  <a:gd name="T65" fmla="*/ 292 h 324"/>
                  <a:gd name="T66" fmla="*/ 4 w 607"/>
                  <a:gd name="T67" fmla="*/ 286 h 324"/>
                  <a:gd name="T68" fmla="*/ 4 w 607"/>
                  <a:gd name="T69" fmla="*/ 279 h 324"/>
                  <a:gd name="T70" fmla="*/ 4 w 607"/>
                  <a:gd name="T71" fmla="*/ 272 h 324"/>
                  <a:gd name="T72" fmla="*/ 4 w 607"/>
                  <a:gd name="T73" fmla="*/ 264 h 324"/>
                  <a:gd name="T74" fmla="*/ 4 w 607"/>
                  <a:gd name="T75" fmla="*/ 256 h 324"/>
                  <a:gd name="T76" fmla="*/ 4 w 607"/>
                  <a:gd name="T77" fmla="*/ 246 h 324"/>
                  <a:gd name="T78" fmla="*/ 4 w 607"/>
                  <a:gd name="T79" fmla="*/ 236 h 324"/>
                  <a:gd name="T80" fmla="*/ 4 w 607"/>
                  <a:gd name="T81" fmla="*/ 226 h 324"/>
                  <a:gd name="T82" fmla="*/ 4 w 607"/>
                  <a:gd name="T83" fmla="*/ 194 h 324"/>
                  <a:gd name="T84" fmla="*/ 4 w 607"/>
                  <a:gd name="T85" fmla="*/ 185 h 324"/>
                  <a:gd name="T86" fmla="*/ 4 w 607"/>
                  <a:gd name="T87" fmla="*/ 141 h 324"/>
                  <a:gd name="T88" fmla="*/ 4 w 607"/>
                  <a:gd name="T89" fmla="*/ 134 h 324"/>
                  <a:gd name="T90" fmla="*/ 4 w 607"/>
                  <a:gd name="T91" fmla="*/ 107 h 324"/>
                  <a:gd name="T92" fmla="*/ 3 w 607"/>
                  <a:gd name="T93" fmla="*/ 115 h 324"/>
                  <a:gd name="T94" fmla="*/ 3 w 607"/>
                  <a:gd name="T95" fmla="*/ 101 h 324"/>
                  <a:gd name="T96" fmla="*/ 3 w 607"/>
                  <a:gd name="T97" fmla="*/ 95 h 324"/>
                  <a:gd name="T98" fmla="*/ 3 w 607"/>
                  <a:gd name="T99" fmla="*/ 79 h 324"/>
                  <a:gd name="T100" fmla="*/ 3 w 607"/>
                  <a:gd name="T101" fmla="*/ 64 h 324"/>
                  <a:gd name="T102" fmla="*/ 2 w 607"/>
                  <a:gd name="T103" fmla="*/ 68 h 324"/>
                  <a:gd name="T104" fmla="*/ 2 w 607"/>
                  <a:gd name="T105" fmla="*/ 55 h 324"/>
                  <a:gd name="T106" fmla="*/ 2 w 607"/>
                  <a:gd name="T107" fmla="*/ 57 h 324"/>
                  <a:gd name="T108" fmla="*/ 2 w 607"/>
                  <a:gd name="T109" fmla="*/ 31 h 324"/>
                  <a:gd name="T110" fmla="*/ 2 w 607"/>
                  <a:gd name="T111" fmla="*/ 15 h 324"/>
                  <a:gd name="T112" fmla="*/ 2 w 607"/>
                  <a:gd name="T113" fmla="*/ 5 h 324"/>
                  <a:gd name="T114" fmla="*/ 1 w 607"/>
                  <a:gd name="T115" fmla="*/ 13 h 324"/>
                  <a:gd name="T116" fmla="*/ 0 w 607"/>
                  <a:gd name="T117" fmla="*/ 0 h 32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07"/>
                  <a:gd name="T178" fmla="*/ 0 h 324"/>
                  <a:gd name="T179" fmla="*/ 607 w 607"/>
                  <a:gd name="T180" fmla="*/ 324 h 32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8" name="Freeform 78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 w 428"/>
                  <a:gd name="T1" fmla="*/ 0 h 41"/>
                  <a:gd name="T2" fmla="*/ 3 w 428"/>
                  <a:gd name="T3" fmla="*/ 6 h 41"/>
                  <a:gd name="T4" fmla="*/ 3 w 428"/>
                  <a:gd name="T5" fmla="*/ 11 h 41"/>
                  <a:gd name="T6" fmla="*/ 3 w 428"/>
                  <a:gd name="T7" fmla="*/ 16 h 41"/>
                  <a:gd name="T8" fmla="*/ 2 w 428"/>
                  <a:gd name="T9" fmla="*/ 20 h 41"/>
                  <a:gd name="T10" fmla="*/ 2 w 428"/>
                  <a:gd name="T11" fmla="*/ 24 h 41"/>
                  <a:gd name="T12" fmla="*/ 2 w 428"/>
                  <a:gd name="T13" fmla="*/ 26 h 41"/>
                  <a:gd name="T14" fmla="*/ 2 w 428"/>
                  <a:gd name="T15" fmla="*/ 29 h 41"/>
                  <a:gd name="T16" fmla="*/ 2 w 428"/>
                  <a:gd name="T17" fmla="*/ 31 h 41"/>
                  <a:gd name="T18" fmla="*/ 2 w 428"/>
                  <a:gd name="T19" fmla="*/ 32 h 41"/>
                  <a:gd name="T20" fmla="*/ 1 w 428"/>
                  <a:gd name="T21" fmla="*/ 32 h 41"/>
                  <a:gd name="T22" fmla="*/ 1 w 428"/>
                  <a:gd name="T23" fmla="*/ 32 h 41"/>
                  <a:gd name="T24" fmla="*/ 1 w 428"/>
                  <a:gd name="T25" fmla="*/ 32 h 41"/>
                  <a:gd name="T26" fmla="*/ 1 w 428"/>
                  <a:gd name="T27" fmla="*/ 29 h 41"/>
                  <a:gd name="T28" fmla="*/ 1 w 428"/>
                  <a:gd name="T29" fmla="*/ 27 h 41"/>
                  <a:gd name="T30" fmla="*/ 1 w 428"/>
                  <a:gd name="T31" fmla="*/ 25 h 41"/>
                  <a:gd name="T32" fmla="*/ 0 w 428"/>
                  <a:gd name="T33" fmla="*/ 22 h 41"/>
                  <a:gd name="T34" fmla="*/ 1 w 428"/>
                  <a:gd name="T35" fmla="*/ 27 h 41"/>
                  <a:gd name="T36" fmla="*/ 1 w 428"/>
                  <a:gd name="T37" fmla="*/ 32 h 41"/>
                  <a:gd name="T38" fmla="*/ 1 w 428"/>
                  <a:gd name="T39" fmla="*/ 35 h 41"/>
                  <a:gd name="T40" fmla="*/ 1 w 428"/>
                  <a:gd name="T41" fmla="*/ 38 h 41"/>
                  <a:gd name="T42" fmla="*/ 2 w 428"/>
                  <a:gd name="T43" fmla="*/ 39 h 41"/>
                  <a:gd name="T44" fmla="*/ 2 w 428"/>
                  <a:gd name="T45" fmla="*/ 41 h 41"/>
                  <a:gd name="T46" fmla="*/ 2 w 428"/>
                  <a:gd name="T47" fmla="*/ 41 h 41"/>
                  <a:gd name="T48" fmla="*/ 2 w 428"/>
                  <a:gd name="T49" fmla="*/ 41 h 41"/>
                  <a:gd name="T50" fmla="*/ 3 w 428"/>
                  <a:gd name="T51" fmla="*/ 40 h 41"/>
                  <a:gd name="T52" fmla="*/ 3 w 428"/>
                  <a:gd name="T53" fmla="*/ 38 h 41"/>
                  <a:gd name="T54" fmla="*/ 3 w 428"/>
                  <a:gd name="T55" fmla="*/ 36 h 41"/>
                  <a:gd name="T56" fmla="*/ 3 w 428"/>
                  <a:gd name="T57" fmla="*/ 34 h 41"/>
                  <a:gd name="T58" fmla="*/ 4 w 428"/>
                  <a:gd name="T59" fmla="*/ 31 h 41"/>
                  <a:gd name="T60" fmla="*/ 4 w 428"/>
                  <a:gd name="T61" fmla="*/ 26 h 41"/>
                  <a:gd name="T62" fmla="*/ 4 w 428"/>
                  <a:gd name="T63" fmla="*/ 22 h 41"/>
                  <a:gd name="T64" fmla="*/ 4 w 428"/>
                  <a:gd name="T65" fmla="*/ 17 h 41"/>
                  <a:gd name="T66" fmla="*/ 4 w 428"/>
                  <a:gd name="T67" fmla="*/ 12 h 41"/>
                  <a:gd name="T68" fmla="*/ 4 w 428"/>
                  <a:gd name="T69" fmla="*/ 8 h 41"/>
                  <a:gd name="T70" fmla="*/ 4 w 428"/>
                  <a:gd name="T71" fmla="*/ 5 h 41"/>
                  <a:gd name="T72" fmla="*/ 3 w 428"/>
                  <a:gd name="T73" fmla="*/ 2 h 41"/>
                  <a:gd name="T74" fmla="*/ 3 w 428"/>
                  <a:gd name="T75" fmla="*/ 1 h 41"/>
                  <a:gd name="T76" fmla="*/ 3 w 428"/>
                  <a:gd name="T77" fmla="*/ 0 h 41"/>
                  <a:gd name="T78" fmla="*/ 3 w 428"/>
                  <a:gd name="T79" fmla="*/ 0 h 41"/>
                  <a:gd name="T80" fmla="*/ 3 w 428"/>
                  <a:gd name="T81" fmla="*/ 0 h 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28"/>
                  <a:gd name="T124" fmla="*/ 0 h 41"/>
                  <a:gd name="T125" fmla="*/ 428 w 428"/>
                  <a:gd name="T126" fmla="*/ 41 h 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9" name="Freeform 79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1 w 547"/>
                  <a:gd name="T1" fmla="*/ 84 h 281"/>
                  <a:gd name="T2" fmla="*/ 1 w 547"/>
                  <a:gd name="T3" fmla="*/ 218 h 281"/>
                  <a:gd name="T4" fmla="*/ 2 w 547"/>
                  <a:gd name="T5" fmla="*/ 253 h 281"/>
                  <a:gd name="T6" fmla="*/ 2 w 547"/>
                  <a:gd name="T7" fmla="*/ 259 h 281"/>
                  <a:gd name="T8" fmla="*/ 2 w 547"/>
                  <a:gd name="T9" fmla="*/ 268 h 281"/>
                  <a:gd name="T10" fmla="*/ 2 w 547"/>
                  <a:gd name="T11" fmla="*/ 273 h 281"/>
                  <a:gd name="T12" fmla="*/ 2 w 547"/>
                  <a:gd name="T13" fmla="*/ 266 h 281"/>
                  <a:gd name="T14" fmla="*/ 3 w 547"/>
                  <a:gd name="T15" fmla="*/ 251 h 281"/>
                  <a:gd name="T16" fmla="*/ 3 w 547"/>
                  <a:gd name="T17" fmla="*/ 249 h 281"/>
                  <a:gd name="T18" fmla="*/ 3 w 547"/>
                  <a:gd name="T19" fmla="*/ 260 h 281"/>
                  <a:gd name="T20" fmla="*/ 2 w 547"/>
                  <a:gd name="T21" fmla="*/ 271 h 281"/>
                  <a:gd name="T22" fmla="*/ 3 w 547"/>
                  <a:gd name="T23" fmla="*/ 265 h 281"/>
                  <a:gd name="T24" fmla="*/ 3 w 547"/>
                  <a:gd name="T25" fmla="*/ 250 h 281"/>
                  <a:gd name="T26" fmla="*/ 3 w 547"/>
                  <a:gd name="T27" fmla="*/ 239 h 281"/>
                  <a:gd name="T28" fmla="*/ 3 w 547"/>
                  <a:gd name="T29" fmla="*/ 247 h 281"/>
                  <a:gd name="T30" fmla="*/ 3 w 547"/>
                  <a:gd name="T31" fmla="*/ 271 h 281"/>
                  <a:gd name="T32" fmla="*/ 3 w 547"/>
                  <a:gd name="T33" fmla="*/ 273 h 281"/>
                  <a:gd name="T34" fmla="*/ 4 w 547"/>
                  <a:gd name="T35" fmla="*/ 250 h 281"/>
                  <a:gd name="T36" fmla="*/ 4 w 547"/>
                  <a:gd name="T37" fmla="*/ 232 h 281"/>
                  <a:gd name="T38" fmla="*/ 4 w 547"/>
                  <a:gd name="T39" fmla="*/ 235 h 281"/>
                  <a:gd name="T40" fmla="*/ 4 w 547"/>
                  <a:gd name="T41" fmla="*/ 260 h 281"/>
                  <a:gd name="T42" fmla="*/ 3 w 547"/>
                  <a:gd name="T43" fmla="*/ 272 h 281"/>
                  <a:gd name="T44" fmla="*/ 4 w 547"/>
                  <a:gd name="T45" fmla="*/ 250 h 281"/>
                  <a:gd name="T46" fmla="*/ 4 w 547"/>
                  <a:gd name="T47" fmla="*/ 227 h 281"/>
                  <a:gd name="T48" fmla="*/ 4 w 547"/>
                  <a:gd name="T49" fmla="*/ 217 h 281"/>
                  <a:gd name="T50" fmla="*/ 4 w 547"/>
                  <a:gd name="T51" fmla="*/ 236 h 281"/>
                  <a:gd name="T52" fmla="*/ 4 w 547"/>
                  <a:gd name="T53" fmla="*/ 260 h 281"/>
                  <a:gd name="T54" fmla="*/ 4 w 547"/>
                  <a:gd name="T55" fmla="*/ 245 h 281"/>
                  <a:gd name="T56" fmla="*/ 4 w 547"/>
                  <a:gd name="T57" fmla="*/ 234 h 281"/>
                  <a:gd name="T58" fmla="*/ 5 w 547"/>
                  <a:gd name="T59" fmla="*/ 223 h 281"/>
                  <a:gd name="T60" fmla="*/ 5 w 547"/>
                  <a:gd name="T61" fmla="*/ 207 h 281"/>
                  <a:gd name="T62" fmla="*/ 4 w 547"/>
                  <a:gd name="T63" fmla="*/ 196 h 281"/>
                  <a:gd name="T64" fmla="*/ 4 w 547"/>
                  <a:gd name="T65" fmla="*/ 195 h 281"/>
                  <a:gd name="T66" fmla="*/ 4 w 547"/>
                  <a:gd name="T67" fmla="*/ 172 h 281"/>
                  <a:gd name="T68" fmla="*/ 4 w 547"/>
                  <a:gd name="T69" fmla="*/ 177 h 281"/>
                  <a:gd name="T70" fmla="*/ 3 w 547"/>
                  <a:gd name="T71" fmla="*/ 183 h 281"/>
                  <a:gd name="T72" fmla="*/ 3 w 547"/>
                  <a:gd name="T73" fmla="*/ 184 h 281"/>
                  <a:gd name="T74" fmla="*/ 3 w 547"/>
                  <a:gd name="T75" fmla="*/ 183 h 281"/>
                  <a:gd name="T76" fmla="*/ 3 w 547"/>
                  <a:gd name="T77" fmla="*/ 178 h 281"/>
                  <a:gd name="T78" fmla="*/ 3 w 547"/>
                  <a:gd name="T79" fmla="*/ 160 h 281"/>
                  <a:gd name="T80" fmla="*/ 2 w 547"/>
                  <a:gd name="T81" fmla="*/ 159 h 281"/>
                  <a:gd name="T82" fmla="*/ 2 w 547"/>
                  <a:gd name="T83" fmla="*/ 172 h 281"/>
                  <a:gd name="T84" fmla="*/ 2 w 547"/>
                  <a:gd name="T85" fmla="*/ 193 h 281"/>
                  <a:gd name="T86" fmla="*/ 2 w 547"/>
                  <a:gd name="T87" fmla="*/ 206 h 281"/>
                  <a:gd name="T88" fmla="*/ 2 w 547"/>
                  <a:gd name="T89" fmla="*/ 202 h 281"/>
                  <a:gd name="T90" fmla="*/ 2 w 547"/>
                  <a:gd name="T91" fmla="*/ 185 h 281"/>
                  <a:gd name="T92" fmla="*/ 2 w 547"/>
                  <a:gd name="T93" fmla="*/ 177 h 281"/>
                  <a:gd name="T94" fmla="*/ 2 w 547"/>
                  <a:gd name="T95" fmla="*/ 104 h 281"/>
                  <a:gd name="T96" fmla="*/ 1 w 547"/>
                  <a:gd name="T97" fmla="*/ 77 h 281"/>
                  <a:gd name="T98" fmla="*/ 1 w 547"/>
                  <a:gd name="T99" fmla="*/ 43 h 281"/>
                  <a:gd name="T100" fmla="*/ 1 w 547"/>
                  <a:gd name="T101" fmla="*/ 0 h 28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47"/>
                  <a:gd name="T154" fmla="*/ 0 h 281"/>
                  <a:gd name="T155" fmla="*/ 547 w 547"/>
                  <a:gd name="T156" fmla="*/ 281 h 28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0" name="Freeform 80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0 w 473"/>
                  <a:gd name="T1" fmla="*/ 2 h 216"/>
                  <a:gd name="T2" fmla="*/ 0 w 473"/>
                  <a:gd name="T3" fmla="*/ 9 h 216"/>
                  <a:gd name="T4" fmla="*/ 0 w 473"/>
                  <a:gd name="T5" fmla="*/ 0 h 216"/>
                  <a:gd name="T6" fmla="*/ 1 w 473"/>
                  <a:gd name="T7" fmla="*/ 14 h 216"/>
                  <a:gd name="T8" fmla="*/ 1 w 473"/>
                  <a:gd name="T9" fmla="*/ 32 h 216"/>
                  <a:gd name="T10" fmla="*/ 1 w 473"/>
                  <a:gd name="T11" fmla="*/ 52 h 216"/>
                  <a:gd name="T12" fmla="*/ 1 w 473"/>
                  <a:gd name="T13" fmla="*/ 50 h 216"/>
                  <a:gd name="T14" fmla="*/ 1 w 473"/>
                  <a:gd name="T15" fmla="*/ 66 h 216"/>
                  <a:gd name="T16" fmla="*/ 2 w 473"/>
                  <a:gd name="T17" fmla="*/ 63 h 216"/>
                  <a:gd name="T18" fmla="*/ 2 w 473"/>
                  <a:gd name="T19" fmla="*/ 77 h 216"/>
                  <a:gd name="T20" fmla="*/ 2 w 473"/>
                  <a:gd name="T21" fmla="*/ 86 h 216"/>
                  <a:gd name="T22" fmla="*/ 2 w 473"/>
                  <a:gd name="T23" fmla="*/ 101 h 216"/>
                  <a:gd name="T24" fmla="*/ 2 w 473"/>
                  <a:gd name="T25" fmla="*/ 114 h 216"/>
                  <a:gd name="T26" fmla="*/ 2 w 473"/>
                  <a:gd name="T27" fmla="*/ 116 h 216"/>
                  <a:gd name="T28" fmla="*/ 3 w 473"/>
                  <a:gd name="T29" fmla="*/ 109 h 216"/>
                  <a:gd name="T30" fmla="*/ 3 w 473"/>
                  <a:gd name="T31" fmla="*/ 127 h 216"/>
                  <a:gd name="T32" fmla="*/ 3 w 473"/>
                  <a:gd name="T33" fmla="*/ 132 h 216"/>
                  <a:gd name="T34" fmla="*/ 3 w 473"/>
                  <a:gd name="T35" fmla="*/ 180 h 216"/>
                  <a:gd name="T36" fmla="*/ 3 w 473"/>
                  <a:gd name="T37" fmla="*/ 187 h 216"/>
                  <a:gd name="T38" fmla="*/ 3 w 473"/>
                  <a:gd name="T39" fmla="*/ 216 h 216"/>
                  <a:gd name="T40" fmla="*/ 3 w 473"/>
                  <a:gd name="T41" fmla="*/ 204 h 216"/>
                  <a:gd name="T42" fmla="*/ 3 w 473"/>
                  <a:gd name="T43" fmla="*/ 209 h 216"/>
                  <a:gd name="T44" fmla="*/ 2 w 473"/>
                  <a:gd name="T45" fmla="*/ 197 h 216"/>
                  <a:gd name="T46" fmla="*/ 2 w 473"/>
                  <a:gd name="T47" fmla="*/ 182 h 216"/>
                  <a:gd name="T48" fmla="*/ 2 w 473"/>
                  <a:gd name="T49" fmla="*/ 173 h 216"/>
                  <a:gd name="T50" fmla="*/ 2 w 473"/>
                  <a:gd name="T51" fmla="*/ 190 h 216"/>
                  <a:gd name="T52" fmla="*/ 1 w 473"/>
                  <a:gd name="T53" fmla="*/ 189 h 216"/>
                  <a:gd name="T54" fmla="*/ 1 w 473"/>
                  <a:gd name="T55" fmla="*/ 171 h 216"/>
                  <a:gd name="T56" fmla="*/ 1 w 473"/>
                  <a:gd name="T57" fmla="*/ 161 h 216"/>
                  <a:gd name="T58" fmla="*/ 0 w 473"/>
                  <a:gd name="T59" fmla="*/ 174 h 216"/>
                  <a:gd name="T60" fmla="*/ 0 w 473"/>
                  <a:gd name="T61" fmla="*/ 159 h 216"/>
                  <a:gd name="T62" fmla="*/ 1 w 473"/>
                  <a:gd name="T63" fmla="*/ 127 h 216"/>
                  <a:gd name="T64" fmla="*/ 0 w 473"/>
                  <a:gd name="T65" fmla="*/ 112 h 216"/>
                  <a:gd name="T66" fmla="*/ 0 w 473"/>
                  <a:gd name="T67" fmla="*/ 94 h 216"/>
                  <a:gd name="T68" fmla="*/ 0 w 473"/>
                  <a:gd name="T69" fmla="*/ 86 h 216"/>
                  <a:gd name="T70" fmla="*/ 0 w 473"/>
                  <a:gd name="T71" fmla="*/ 82 h 216"/>
                  <a:gd name="T72" fmla="*/ 0 w 473"/>
                  <a:gd name="T73" fmla="*/ 91 h 216"/>
                  <a:gd name="T74" fmla="*/ 0 w 473"/>
                  <a:gd name="T75" fmla="*/ 88 h 216"/>
                  <a:gd name="T76" fmla="*/ 0 w 473"/>
                  <a:gd name="T77" fmla="*/ 67 h 216"/>
                  <a:gd name="T78" fmla="*/ 0 w 473"/>
                  <a:gd name="T79" fmla="*/ 61 h 216"/>
                  <a:gd name="T80" fmla="*/ 0 w 473"/>
                  <a:gd name="T81" fmla="*/ 71 h 216"/>
                  <a:gd name="T82" fmla="*/ 0 w 473"/>
                  <a:gd name="T83" fmla="*/ 60 h 216"/>
                  <a:gd name="T84" fmla="*/ 0 w 473"/>
                  <a:gd name="T85" fmla="*/ 43 h 216"/>
                  <a:gd name="T86" fmla="*/ 0 w 473"/>
                  <a:gd name="T87" fmla="*/ 38 h 216"/>
                  <a:gd name="T88" fmla="*/ 0 w 473"/>
                  <a:gd name="T89" fmla="*/ 54 h 216"/>
                  <a:gd name="T90" fmla="*/ 0 w 473"/>
                  <a:gd name="T91" fmla="*/ 47 h 216"/>
                  <a:gd name="T92" fmla="*/ 0 w 473"/>
                  <a:gd name="T93" fmla="*/ 35 h 216"/>
                  <a:gd name="T94" fmla="*/ 0 w 473"/>
                  <a:gd name="T95" fmla="*/ 18 h 216"/>
                  <a:gd name="T96" fmla="*/ 0 w 473"/>
                  <a:gd name="T97" fmla="*/ 16 h 216"/>
                  <a:gd name="T98" fmla="*/ 0 w 473"/>
                  <a:gd name="T99" fmla="*/ 27 h 216"/>
                  <a:gd name="T100" fmla="*/ 0 w 473"/>
                  <a:gd name="T101" fmla="*/ 24 h 216"/>
                  <a:gd name="T102" fmla="*/ 0 w 473"/>
                  <a:gd name="T103" fmla="*/ 10 h 216"/>
                  <a:gd name="T104" fmla="*/ 0 w 473"/>
                  <a:gd name="T105" fmla="*/ 6 h 216"/>
                  <a:gd name="T106" fmla="*/ 0 w 473"/>
                  <a:gd name="T107" fmla="*/ 20 h 216"/>
                  <a:gd name="T108" fmla="*/ 0 w 473"/>
                  <a:gd name="T109" fmla="*/ 19 h 216"/>
                  <a:gd name="T110" fmla="*/ 0 w 473"/>
                  <a:gd name="T111" fmla="*/ 2 h 21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73"/>
                  <a:gd name="T169" fmla="*/ 0 h 216"/>
                  <a:gd name="T170" fmla="*/ 473 w 473"/>
                  <a:gd name="T171" fmla="*/ 216 h 21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1" name="Freeform 81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1 w 1021"/>
                  <a:gd name="T1" fmla="*/ 96 h 598"/>
                  <a:gd name="T2" fmla="*/ 1 w 1021"/>
                  <a:gd name="T3" fmla="*/ 57 h 598"/>
                  <a:gd name="T4" fmla="*/ 1 w 1021"/>
                  <a:gd name="T5" fmla="*/ 29 h 598"/>
                  <a:gd name="T6" fmla="*/ 2 w 1021"/>
                  <a:gd name="T7" fmla="*/ 15 h 598"/>
                  <a:gd name="T8" fmla="*/ 2 w 1021"/>
                  <a:gd name="T9" fmla="*/ 2 h 598"/>
                  <a:gd name="T10" fmla="*/ 2 w 1021"/>
                  <a:gd name="T11" fmla="*/ 4 h 598"/>
                  <a:gd name="T12" fmla="*/ 3 w 1021"/>
                  <a:gd name="T13" fmla="*/ 4 h 598"/>
                  <a:gd name="T14" fmla="*/ 3 w 1021"/>
                  <a:gd name="T15" fmla="*/ 26 h 598"/>
                  <a:gd name="T16" fmla="*/ 4 w 1021"/>
                  <a:gd name="T17" fmla="*/ 46 h 598"/>
                  <a:gd name="T18" fmla="*/ 4 w 1021"/>
                  <a:gd name="T19" fmla="*/ 62 h 598"/>
                  <a:gd name="T20" fmla="*/ 4 w 1021"/>
                  <a:gd name="T21" fmla="*/ 88 h 598"/>
                  <a:gd name="T22" fmla="*/ 4 w 1021"/>
                  <a:gd name="T23" fmla="*/ 113 h 598"/>
                  <a:gd name="T24" fmla="*/ 5 w 1021"/>
                  <a:gd name="T25" fmla="*/ 137 h 598"/>
                  <a:gd name="T26" fmla="*/ 5 w 1021"/>
                  <a:gd name="T27" fmla="*/ 152 h 598"/>
                  <a:gd name="T28" fmla="*/ 5 w 1021"/>
                  <a:gd name="T29" fmla="*/ 177 h 598"/>
                  <a:gd name="T30" fmla="*/ 5 w 1021"/>
                  <a:gd name="T31" fmla="*/ 189 h 598"/>
                  <a:gd name="T32" fmla="*/ 6 w 1021"/>
                  <a:gd name="T33" fmla="*/ 187 h 598"/>
                  <a:gd name="T34" fmla="*/ 6 w 1021"/>
                  <a:gd name="T35" fmla="*/ 186 h 598"/>
                  <a:gd name="T36" fmla="*/ 6 w 1021"/>
                  <a:gd name="T37" fmla="*/ 197 h 598"/>
                  <a:gd name="T38" fmla="*/ 6 w 1021"/>
                  <a:gd name="T39" fmla="*/ 207 h 598"/>
                  <a:gd name="T40" fmla="*/ 7 w 1021"/>
                  <a:gd name="T41" fmla="*/ 208 h 598"/>
                  <a:gd name="T42" fmla="*/ 7 w 1021"/>
                  <a:gd name="T43" fmla="*/ 231 h 598"/>
                  <a:gd name="T44" fmla="*/ 7 w 1021"/>
                  <a:gd name="T45" fmla="*/ 252 h 598"/>
                  <a:gd name="T46" fmla="*/ 7 w 1021"/>
                  <a:gd name="T47" fmla="*/ 272 h 598"/>
                  <a:gd name="T48" fmla="*/ 8 w 1021"/>
                  <a:gd name="T49" fmla="*/ 296 h 598"/>
                  <a:gd name="T50" fmla="*/ 8 w 1021"/>
                  <a:gd name="T51" fmla="*/ 332 h 598"/>
                  <a:gd name="T52" fmla="*/ 8 w 1021"/>
                  <a:gd name="T53" fmla="*/ 372 h 598"/>
                  <a:gd name="T54" fmla="*/ 8 w 1021"/>
                  <a:gd name="T55" fmla="*/ 393 h 598"/>
                  <a:gd name="T56" fmla="*/ 8 w 1021"/>
                  <a:gd name="T57" fmla="*/ 450 h 598"/>
                  <a:gd name="T58" fmla="*/ 8 w 1021"/>
                  <a:gd name="T59" fmla="*/ 485 h 598"/>
                  <a:gd name="T60" fmla="*/ 8 w 1021"/>
                  <a:gd name="T61" fmla="*/ 530 h 598"/>
                  <a:gd name="T62" fmla="*/ 8 w 1021"/>
                  <a:gd name="T63" fmla="*/ 567 h 598"/>
                  <a:gd name="T64" fmla="*/ 7 w 1021"/>
                  <a:gd name="T65" fmla="*/ 580 h 598"/>
                  <a:gd name="T66" fmla="*/ 7 w 1021"/>
                  <a:gd name="T67" fmla="*/ 598 h 598"/>
                  <a:gd name="T68" fmla="*/ 7 w 1021"/>
                  <a:gd name="T69" fmla="*/ 583 h 598"/>
                  <a:gd name="T70" fmla="*/ 7 w 1021"/>
                  <a:gd name="T71" fmla="*/ 563 h 598"/>
                  <a:gd name="T72" fmla="*/ 6 w 1021"/>
                  <a:gd name="T73" fmla="*/ 559 h 598"/>
                  <a:gd name="T74" fmla="*/ 6 w 1021"/>
                  <a:gd name="T75" fmla="*/ 591 h 598"/>
                  <a:gd name="T76" fmla="*/ 6 w 1021"/>
                  <a:gd name="T77" fmla="*/ 586 h 598"/>
                  <a:gd name="T78" fmla="*/ 5 w 1021"/>
                  <a:gd name="T79" fmla="*/ 590 h 598"/>
                  <a:gd name="T80" fmla="*/ 5 w 1021"/>
                  <a:gd name="T81" fmla="*/ 582 h 598"/>
                  <a:gd name="T82" fmla="*/ 5 w 1021"/>
                  <a:gd name="T83" fmla="*/ 574 h 598"/>
                  <a:gd name="T84" fmla="*/ 4 w 1021"/>
                  <a:gd name="T85" fmla="*/ 574 h 598"/>
                  <a:gd name="T86" fmla="*/ 4 w 1021"/>
                  <a:gd name="T87" fmla="*/ 565 h 598"/>
                  <a:gd name="T88" fmla="*/ 4 w 1021"/>
                  <a:gd name="T89" fmla="*/ 564 h 598"/>
                  <a:gd name="T90" fmla="*/ 3 w 1021"/>
                  <a:gd name="T91" fmla="*/ 552 h 598"/>
                  <a:gd name="T92" fmla="*/ 3 w 1021"/>
                  <a:gd name="T93" fmla="*/ 512 h 598"/>
                  <a:gd name="T94" fmla="*/ 2 w 1021"/>
                  <a:gd name="T95" fmla="*/ 493 h 598"/>
                  <a:gd name="T96" fmla="*/ 2 w 1021"/>
                  <a:gd name="T97" fmla="*/ 465 h 598"/>
                  <a:gd name="T98" fmla="*/ 1 w 1021"/>
                  <a:gd name="T99" fmla="*/ 436 h 598"/>
                  <a:gd name="T100" fmla="*/ 1 w 1021"/>
                  <a:gd name="T101" fmla="*/ 414 h 598"/>
                  <a:gd name="T102" fmla="*/ 1 w 1021"/>
                  <a:gd name="T103" fmla="*/ 389 h 598"/>
                  <a:gd name="T104" fmla="*/ 1 w 1021"/>
                  <a:gd name="T105" fmla="*/ 362 h 598"/>
                  <a:gd name="T106" fmla="*/ 0 w 1021"/>
                  <a:gd name="T107" fmla="*/ 323 h 598"/>
                  <a:gd name="T108" fmla="*/ 1 w 1021"/>
                  <a:gd name="T109" fmla="*/ 289 h 598"/>
                  <a:gd name="T110" fmla="*/ 1 w 1021"/>
                  <a:gd name="T111" fmla="*/ 246 h 598"/>
                  <a:gd name="T112" fmla="*/ 1 w 1021"/>
                  <a:gd name="T113" fmla="*/ 213 h 598"/>
                  <a:gd name="T114" fmla="*/ 1 w 1021"/>
                  <a:gd name="T115" fmla="*/ 187 h 598"/>
                  <a:gd name="T116" fmla="*/ 1 w 1021"/>
                  <a:gd name="T117" fmla="*/ 175 h 598"/>
                  <a:gd name="T118" fmla="*/ 1 w 1021"/>
                  <a:gd name="T119" fmla="*/ 163 h 598"/>
                  <a:gd name="T120" fmla="*/ 1 w 1021"/>
                  <a:gd name="T121" fmla="*/ 134 h 59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21"/>
                  <a:gd name="T184" fmla="*/ 0 h 598"/>
                  <a:gd name="T185" fmla="*/ 1021 w 1021"/>
                  <a:gd name="T186" fmla="*/ 598 h 59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2" name="Freeform 82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0 w 75"/>
                  <a:gd name="T1" fmla="*/ 6 h 30"/>
                  <a:gd name="T2" fmla="*/ 0 w 75"/>
                  <a:gd name="T3" fmla="*/ 2 h 30"/>
                  <a:gd name="T4" fmla="*/ 0 w 75"/>
                  <a:gd name="T5" fmla="*/ 0 h 30"/>
                  <a:gd name="T6" fmla="*/ 0 w 75"/>
                  <a:gd name="T7" fmla="*/ 0 h 30"/>
                  <a:gd name="T8" fmla="*/ 0 w 75"/>
                  <a:gd name="T9" fmla="*/ 1 h 30"/>
                  <a:gd name="T10" fmla="*/ 0 w 75"/>
                  <a:gd name="T11" fmla="*/ 3 h 30"/>
                  <a:gd name="T12" fmla="*/ 0 w 75"/>
                  <a:gd name="T13" fmla="*/ 6 h 30"/>
                  <a:gd name="T14" fmla="*/ 0 w 75"/>
                  <a:gd name="T15" fmla="*/ 11 h 30"/>
                  <a:gd name="T16" fmla="*/ 0 w 75"/>
                  <a:gd name="T17" fmla="*/ 16 h 30"/>
                  <a:gd name="T18" fmla="*/ 0 w 75"/>
                  <a:gd name="T19" fmla="*/ 18 h 30"/>
                  <a:gd name="T20" fmla="*/ 0 w 75"/>
                  <a:gd name="T21" fmla="*/ 22 h 30"/>
                  <a:gd name="T22" fmla="*/ 0 w 75"/>
                  <a:gd name="T23" fmla="*/ 26 h 30"/>
                  <a:gd name="T24" fmla="*/ 0 w 75"/>
                  <a:gd name="T25" fmla="*/ 29 h 30"/>
                  <a:gd name="T26" fmla="*/ 0 w 75"/>
                  <a:gd name="T27" fmla="*/ 30 h 30"/>
                  <a:gd name="T28" fmla="*/ 0 w 75"/>
                  <a:gd name="T29" fmla="*/ 30 h 30"/>
                  <a:gd name="T30" fmla="*/ 0 w 75"/>
                  <a:gd name="T31" fmla="*/ 30 h 30"/>
                  <a:gd name="T32" fmla="*/ 0 w 75"/>
                  <a:gd name="T33" fmla="*/ 30 h 30"/>
                  <a:gd name="T34" fmla="*/ 0 w 75"/>
                  <a:gd name="T35" fmla="*/ 29 h 30"/>
                  <a:gd name="T36" fmla="*/ 0 w 75"/>
                  <a:gd name="T37" fmla="*/ 28 h 30"/>
                  <a:gd name="T38" fmla="*/ 0 w 75"/>
                  <a:gd name="T39" fmla="*/ 27 h 30"/>
                  <a:gd name="T40" fmla="*/ 0 w 75"/>
                  <a:gd name="T41" fmla="*/ 26 h 30"/>
                  <a:gd name="T42" fmla="*/ 0 w 75"/>
                  <a:gd name="T43" fmla="*/ 23 h 30"/>
                  <a:gd name="T44" fmla="*/ 0 w 75"/>
                  <a:gd name="T45" fmla="*/ 19 h 30"/>
                  <a:gd name="T46" fmla="*/ 0 w 75"/>
                  <a:gd name="T47" fmla="*/ 15 h 30"/>
                  <a:gd name="T48" fmla="*/ 0 w 75"/>
                  <a:gd name="T49" fmla="*/ 12 h 30"/>
                  <a:gd name="T50" fmla="*/ 0 w 75"/>
                  <a:gd name="T51" fmla="*/ 15 h 30"/>
                  <a:gd name="T52" fmla="*/ 0 w 75"/>
                  <a:gd name="T53" fmla="*/ 16 h 30"/>
                  <a:gd name="T54" fmla="*/ 0 w 75"/>
                  <a:gd name="T55" fmla="*/ 16 h 30"/>
                  <a:gd name="T56" fmla="*/ 0 w 75"/>
                  <a:gd name="T57" fmla="*/ 14 h 30"/>
                  <a:gd name="T58" fmla="*/ 0 w 75"/>
                  <a:gd name="T59" fmla="*/ 12 h 30"/>
                  <a:gd name="T60" fmla="*/ 0 w 75"/>
                  <a:gd name="T61" fmla="*/ 9 h 30"/>
                  <a:gd name="T62" fmla="*/ 0 w 75"/>
                  <a:gd name="T63" fmla="*/ 7 h 30"/>
                  <a:gd name="T64" fmla="*/ 0 w 75"/>
                  <a:gd name="T65" fmla="*/ 6 h 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30"/>
                  <a:gd name="T101" fmla="*/ 75 w 75"/>
                  <a:gd name="T102" fmla="*/ 30 h 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3" name="Freeform 83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 w 65"/>
                  <a:gd name="T1" fmla="*/ 0 h 62"/>
                  <a:gd name="T2" fmla="*/ 1 w 65"/>
                  <a:gd name="T3" fmla="*/ 4 h 62"/>
                  <a:gd name="T4" fmla="*/ 1 w 65"/>
                  <a:gd name="T5" fmla="*/ 9 h 62"/>
                  <a:gd name="T6" fmla="*/ 1 w 65"/>
                  <a:gd name="T7" fmla="*/ 13 h 62"/>
                  <a:gd name="T8" fmla="*/ 1 w 65"/>
                  <a:gd name="T9" fmla="*/ 18 h 62"/>
                  <a:gd name="T10" fmla="*/ 1 w 65"/>
                  <a:gd name="T11" fmla="*/ 23 h 62"/>
                  <a:gd name="T12" fmla="*/ 1 w 65"/>
                  <a:gd name="T13" fmla="*/ 28 h 62"/>
                  <a:gd name="T14" fmla="*/ 1 w 65"/>
                  <a:gd name="T15" fmla="*/ 33 h 62"/>
                  <a:gd name="T16" fmla="*/ 1 w 65"/>
                  <a:gd name="T17" fmla="*/ 38 h 62"/>
                  <a:gd name="T18" fmla="*/ 1 w 65"/>
                  <a:gd name="T19" fmla="*/ 40 h 62"/>
                  <a:gd name="T20" fmla="*/ 1 w 65"/>
                  <a:gd name="T21" fmla="*/ 45 h 62"/>
                  <a:gd name="T22" fmla="*/ 1 w 65"/>
                  <a:gd name="T23" fmla="*/ 52 h 62"/>
                  <a:gd name="T24" fmla="*/ 1 w 65"/>
                  <a:gd name="T25" fmla="*/ 62 h 62"/>
                  <a:gd name="T26" fmla="*/ 1 w 65"/>
                  <a:gd name="T27" fmla="*/ 55 h 62"/>
                  <a:gd name="T28" fmla="*/ 1 w 65"/>
                  <a:gd name="T29" fmla="*/ 49 h 62"/>
                  <a:gd name="T30" fmla="*/ 1 w 65"/>
                  <a:gd name="T31" fmla="*/ 44 h 62"/>
                  <a:gd name="T32" fmla="*/ 1 w 65"/>
                  <a:gd name="T33" fmla="*/ 39 h 62"/>
                  <a:gd name="T34" fmla="*/ 1 w 65"/>
                  <a:gd name="T35" fmla="*/ 36 h 62"/>
                  <a:gd name="T36" fmla="*/ 1 w 65"/>
                  <a:gd name="T37" fmla="*/ 33 h 62"/>
                  <a:gd name="T38" fmla="*/ 1 w 65"/>
                  <a:gd name="T39" fmla="*/ 28 h 62"/>
                  <a:gd name="T40" fmla="*/ 1 w 65"/>
                  <a:gd name="T41" fmla="*/ 24 h 62"/>
                  <a:gd name="T42" fmla="*/ 1 w 65"/>
                  <a:gd name="T43" fmla="*/ 28 h 62"/>
                  <a:gd name="T44" fmla="*/ 1 w 65"/>
                  <a:gd name="T45" fmla="*/ 32 h 62"/>
                  <a:gd name="T46" fmla="*/ 1 w 65"/>
                  <a:gd name="T47" fmla="*/ 37 h 62"/>
                  <a:gd name="T48" fmla="*/ 1 w 65"/>
                  <a:gd name="T49" fmla="*/ 43 h 62"/>
                  <a:gd name="T50" fmla="*/ 1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1 w 65"/>
                  <a:gd name="T61" fmla="*/ 10 h 62"/>
                  <a:gd name="T62" fmla="*/ 1 w 65"/>
                  <a:gd name="T63" fmla="*/ 5 h 62"/>
                  <a:gd name="T64" fmla="*/ 1 w 65"/>
                  <a:gd name="T65" fmla="*/ 0 h 6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5"/>
                  <a:gd name="T100" fmla="*/ 0 h 62"/>
                  <a:gd name="T101" fmla="*/ 65 w 65"/>
                  <a:gd name="T102" fmla="*/ 62 h 6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4" name="Freeform 84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 w 428"/>
                  <a:gd name="T1" fmla="*/ 10 h 150"/>
                  <a:gd name="T2" fmla="*/ 1 w 428"/>
                  <a:gd name="T3" fmla="*/ 20 h 150"/>
                  <a:gd name="T4" fmla="*/ 1 w 428"/>
                  <a:gd name="T5" fmla="*/ 24 h 150"/>
                  <a:gd name="T6" fmla="*/ 1 w 428"/>
                  <a:gd name="T7" fmla="*/ 46 h 150"/>
                  <a:gd name="T8" fmla="*/ 1 w 428"/>
                  <a:gd name="T9" fmla="*/ 61 h 150"/>
                  <a:gd name="T10" fmla="*/ 1 w 428"/>
                  <a:gd name="T11" fmla="*/ 69 h 150"/>
                  <a:gd name="T12" fmla="*/ 2 w 428"/>
                  <a:gd name="T13" fmla="*/ 73 h 150"/>
                  <a:gd name="T14" fmla="*/ 2 w 428"/>
                  <a:gd name="T15" fmla="*/ 89 h 150"/>
                  <a:gd name="T16" fmla="*/ 2 w 428"/>
                  <a:gd name="T17" fmla="*/ 94 h 150"/>
                  <a:gd name="T18" fmla="*/ 2 w 428"/>
                  <a:gd name="T19" fmla="*/ 94 h 150"/>
                  <a:gd name="T20" fmla="*/ 2 w 428"/>
                  <a:gd name="T21" fmla="*/ 110 h 150"/>
                  <a:gd name="T22" fmla="*/ 3 w 428"/>
                  <a:gd name="T23" fmla="*/ 115 h 150"/>
                  <a:gd name="T24" fmla="*/ 3 w 428"/>
                  <a:gd name="T25" fmla="*/ 114 h 150"/>
                  <a:gd name="T26" fmla="*/ 3 w 428"/>
                  <a:gd name="T27" fmla="*/ 111 h 150"/>
                  <a:gd name="T28" fmla="*/ 3 w 428"/>
                  <a:gd name="T29" fmla="*/ 97 h 150"/>
                  <a:gd name="T30" fmla="*/ 3 w 428"/>
                  <a:gd name="T31" fmla="*/ 96 h 150"/>
                  <a:gd name="T32" fmla="*/ 3 w 428"/>
                  <a:gd name="T33" fmla="*/ 81 h 150"/>
                  <a:gd name="T34" fmla="*/ 3 w 428"/>
                  <a:gd name="T35" fmla="*/ 63 h 150"/>
                  <a:gd name="T36" fmla="*/ 3 w 428"/>
                  <a:gd name="T37" fmla="*/ 22 h 150"/>
                  <a:gd name="T38" fmla="*/ 3 w 428"/>
                  <a:gd name="T39" fmla="*/ 25 h 150"/>
                  <a:gd name="T40" fmla="*/ 3 w 428"/>
                  <a:gd name="T41" fmla="*/ 34 h 150"/>
                  <a:gd name="T42" fmla="*/ 4 w 428"/>
                  <a:gd name="T43" fmla="*/ 37 h 150"/>
                  <a:gd name="T44" fmla="*/ 4 w 428"/>
                  <a:gd name="T45" fmla="*/ 62 h 150"/>
                  <a:gd name="T46" fmla="*/ 4 w 428"/>
                  <a:gd name="T47" fmla="*/ 69 h 150"/>
                  <a:gd name="T48" fmla="*/ 4 w 428"/>
                  <a:gd name="T49" fmla="*/ 70 h 150"/>
                  <a:gd name="T50" fmla="*/ 4 w 428"/>
                  <a:gd name="T51" fmla="*/ 87 h 150"/>
                  <a:gd name="T52" fmla="*/ 4 w 428"/>
                  <a:gd name="T53" fmla="*/ 117 h 150"/>
                  <a:gd name="T54" fmla="*/ 4 w 428"/>
                  <a:gd name="T55" fmla="*/ 116 h 150"/>
                  <a:gd name="T56" fmla="*/ 3 w 428"/>
                  <a:gd name="T57" fmla="*/ 114 h 150"/>
                  <a:gd name="T58" fmla="*/ 3 w 428"/>
                  <a:gd name="T59" fmla="*/ 120 h 150"/>
                  <a:gd name="T60" fmla="*/ 3 w 428"/>
                  <a:gd name="T61" fmla="*/ 133 h 150"/>
                  <a:gd name="T62" fmla="*/ 3 w 428"/>
                  <a:gd name="T63" fmla="*/ 133 h 150"/>
                  <a:gd name="T64" fmla="*/ 3 w 428"/>
                  <a:gd name="T65" fmla="*/ 131 h 150"/>
                  <a:gd name="T66" fmla="*/ 3 w 428"/>
                  <a:gd name="T67" fmla="*/ 133 h 150"/>
                  <a:gd name="T68" fmla="*/ 3 w 428"/>
                  <a:gd name="T69" fmla="*/ 133 h 150"/>
                  <a:gd name="T70" fmla="*/ 2 w 428"/>
                  <a:gd name="T71" fmla="*/ 142 h 150"/>
                  <a:gd name="T72" fmla="*/ 2 w 428"/>
                  <a:gd name="T73" fmla="*/ 140 h 150"/>
                  <a:gd name="T74" fmla="*/ 2 w 428"/>
                  <a:gd name="T75" fmla="*/ 115 h 150"/>
                  <a:gd name="T76" fmla="*/ 2 w 428"/>
                  <a:gd name="T77" fmla="*/ 136 h 150"/>
                  <a:gd name="T78" fmla="*/ 2 w 428"/>
                  <a:gd name="T79" fmla="*/ 135 h 150"/>
                  <a:gd name="T80" fmla="*/ 2 w 428"/>
                  <a:gd name="T81" fmla="*/ 122 h 150"/>
                  <a:gd name="T82" fmla="*/ 2 w 428"/>
                  <a:gd name="T83" fmla="*/ 115 h 150"/>
                  <a:gd name="T84" fmla="*/ 2 w 428"/>
                  <a:gd name="T85" fmla="*/ 125 h 150"/>
                  <a:gd name="T86" fmla="*/ 2 w 428"/>
                  <a:gd name="T87" fmla="*/ 116 h 150"/>
                  <a:gd name="T88" fmla="*/ 1 w 428"/>
                  <a:gd name="T89" fmla="*/ 102 h 150"/>
                  <a:gd name="T90" fmla="*/ 1 w 428"/>
                  <a:gd name="T91" fmla="*/ 111 h 150"/>
                  <a:gd name="T92" fmla="*/ 1 w 428"/>
                  <a:gd name="T93" fmla="*/ 90 h 150"/>
                  <a:gd name="T94" fmla="*/ 1 w 428"/>
                  <a:gd name="T95" fmla="*/ 89 h 150"/>
                  <a:gd name="T96" fmla="*/ 1 w 428"/>
                  <a:gd name="T97" fmla="*/ 89 h 150"/>
                  <a:gd name="T98" fmla="*/ 1 w 428"/>
                  <a:gd name="T99" fmla="*/ 72 h 150"/>
                  <a:gd name="T100" fmla="*/ 1 w 428"/>
                  <a:gd name="T101" fmla="*/ 70 h 150"/>
                  <a:gd name="T102" fmla="*/ 1 w 428"/>
                  <a:gd name="T103" fmla="*/ 76 h 150"/>
                  <a:gd name="T104" fmla="*/ 1 w 428"/>
                  <a:gd name="T105" fmla="*/ 73 h 150"/>
                  <a:gd name="T106" fmla="*/ 1 w 428"/>
                  <a:gd name="T107" fmla="*/ 31 h 150"/>
                  <a:gd name="T108" fmla="*/ 1 w 428"/>
                  <a:gd name="T109" fmla="*/ 37 h 150"/>
                  <a:gd name="T110" fmla="*/ 1 w 428"/>
                  <a:gd name="T111" fmla="*/ 36 h 150"/>
                  <a:gd name="T112" fmla="*/ 1 w 428"/>
                  <a:gd name="T113" fmla="*/ 0 h 15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28"/>
                  <a:gd name="T172" fmla="*/ 0 h 150"/>
                  <a:gd name="T173" fmla="*/ 428 w 428"/>
                  <a:gd name="T174" fmla="*/ 150 h 15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5" name="Freeform 85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1 w 37"/>
                  <a:gd name="T1" fmla="*/ 0 h 19"/>
                  <a:gd name="T2" fmla="*/ 1 w 37"/>
                  <a:gd name="T3" fmla="*/ 4 h 19"/>
                  <a:gd name="T4" fmla="*/ 1 w 37"/>
                  <a:gd name="T5" fmla="*/ 8 h 19"/>
                  <a:gd name="T6" fmla="*/ 1 w 37"/>
                  <a:gd name="T7" fmla="*/ 11 h 19"/>
                  <a:gd name="T8" fmla="*/ 1 w 37"/>
                  <a:gd name="T9" fmla="*/ 13 h 19"/>
                  <a:gd name="T10" fmla="*/ 1 w 37"/>
                  <a:gd name="T11" fmla="*/ 19 h 19"/>
                  <a:gd name="T12" fmla="*/ 1 w 37"/>
                  <a:gd name="T13" fmla="*/ 18 h 19"/>
                  <a:gd name="T14" fmla="*/ 1 w 37"/>
                  <a:gd name="T15" fmla="*/ 14 h 19"/>
                  <a:gd name="T16" fmla="*/ 0 w 37"/>
                  <a:gd name="T17" fmla="*/ 8 h 19"/>
                  <a:gd name="T18" fmla="*/ 1 w 37"/>
                  <a:gd name="T19" fmla="*/ 0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"/>
                  <a:gd name="T31" fmla="*/ 0 h 19"/>
                  <a:gd name="T32" fmla="*/ 37 w 37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6" name="Freeform 86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1 w 771"/>
                  <a:gd name="T1" fmla="*/ 116 h 223"/>
                  <a:gd name="T2" fmla="*/ 2 w 771"/>
                  <a:gd name="T3" fmla="*/ 67 h 223"/>
                  <a:gd name="T4" fmla="*/ 2 w 771"/>
                  <a:gd name="T5" fmla="*/ 50 h 223"/>
                  <a:gd name="T6" fmla="*/ 2 w 771"/>
                  <a:gd name="T7" fmla="*/ 36 h 223"/>
                  <a:gd name="T8" fmla="*/ 3 w 771"/>
                  <a:gd name="T9" fmla="*/ 36 h 223"/>
                  <a:gd name="T10" fmla="*/ 4 w 771"/>
                  <a:gd name="T11" fmla="*/ 49 h 223"/>
                  <a:gd name="T12" fmla="*/ 4 w 771"/>
                  <a:gd name="T13" fmla="*/ 68 h 223"/>
                  <a:gd name="T14" fmla="*/ 4 w 771"/>
                  <a:gd name="T15" fmla="*/ 93 h 223"/>
                  <a:gd name="T16" fmla="*/ 5 w 771"/>
                  <a:gd name="T17" fmla="*/ 122 h 223"/>
                  <a:gd name="T18" fmla="*/ 5 w 771"/>
                  <a:gd name="T19" fmla="*/ 153 h 223"/>
                  <a:gd name="T20" fmla="*/ 5 w 771"/>
                  <a:gd name="T21" fmla="*/ 176 h 223"/>
                  <a:gd name="T22" fmla="*/ 5 w 771"/>
                  <a:gd name="T23" fmla="*/ 204 h 223"/>
                  <a:gd name="T24" fmla="*/ 6 w 771"/>
                  <a:gd name="T25" fmla="*/ 222 h 223"/>
                  <a:gd name="T26" fmla="*/ 6 w 771"/>
                  <a:gd name="T27" fmla="*/ 221 h 223"/>
                  <a:gd name="T28" fmla="*/ 6 w 771"/>
                  <a:gd name="T29" fmla="*/ 206 h 223"/>
                  <a:gd name="T30" fmla="*/ 6 w 771"/>
                  <a:gd name="T31" fmla="*/ 190 h 223"/>
                  <a:gd name="T32" fmla="*/ 6 w 771"/>
                  <a:gd name="T33" fmla="*/ 194 h 223"/>
                  <a:gd name="T34" fmla="*/ 6 w 771"/>
                  <a:gd name="T35" fmla="*/ 179 h 223"/>
                  <a:gd name="T36" fmla="*/ 5 w 771"/>
                  <a:gd name="T37" fmla="*/ 178 h 223"/>
                  <a:gd name="T38" fmla="*/ 6 w 771"/>
                  <a:gd name="T39" fmla="*/ 170 h 223"/>
                  <a:gd name="T40" fmla="*/ 6 w 771"/>
                  <a:gd name="T41" fmla="*/ 152 h 223"/>
                  <a:gd name="T42" fmla="*/ 5 w 771"/>
                  <a:gd name="T43" fmla="*/ 153 h 223"/>
                  <a:gd name="T44" fmla="*/ 5 w 771"/>
                  <a:gd name="T45" fmla="*/ 141 h 223"/>
                  <a:gd name="T46" fmla="*/ 5 w 771"/>
                  <a:gd name="T47" fmla="*/ 135 h 223"/>
                  <a:gd name="T48" fmla="*/ 5 w 771"/>
                  <a:gd name="T49" fmla="*/ 127 h 223"/>
                  <a:gd name="T50" fmla="*/ 5 w 771"/>
                  <a:gd name="T51" fmla="*/ 116 h 223"/>
                  <a:gd name="T52" fmla="*/ 5 w 771"/>
                  <a:gd name="T53" fmla="*/ 101 h 223"/>
                  <a:gd name="T54" fmla="*/ 5 w 771"/>
                  <a:gd name="T55" fmla="*/ 93 h 223"/>
                  <a:gd name="T56" fmla="*/ 5 w 771"/>
                  <a:gd name="T57" fmla="*/ 79 h 223"/>
                  <a:gd name="T58" fmla="*/ 5 w 771"/>
                  <a:gd name="T59" fmla="*/ 71 h 223"/>
                  <a:gd name="T60" fmla="*/ 5 w 771"/>
                  <a:gd name="T61" fmla="*/ 59 h 223"/>
                  <a:gd name="T62" fmla="*/ 4 w 771"/>
                  <a:gd name="T63" fmla="*/ 50 h 223"/>
                  <a:gd name="T64" fmla="*/ 4 w 771"/>
                  <a:gd name="T65" fmla="*/ 46 h 223"/>
                  <a:gd name="T66" fmla="*/ 4 w 771"/>
                  <a:gd name="T67" fmla="*/ 41 h 223"/>
                  <a:gd name="T68" fmla="*/ 4 w 771"/>
                  <a:gd name="T69" fmla="*/ 32 h 223"/>
                  <a:gd name="T70" fmla="*/ 4 w 771"/>
                  <a:gd name="T71" fmla="*/ 13 h 223"/>
                  <a:gd name="T72" fmla="*/ 3 w 771"/>
                  <a:gd name="T73" fmla="*/ 19 h 223"/>
                  <a:gd name="T74" fmla="*/ 3 w 771"/>
                  <a:gd name="T75" fmla="*/ 3 h 223"/>
                  <a:gd name="T76" fmla="*/ 3 w 771"/>
                  <a:gd name="T77" fmla="*/ 17 h 223"/>
                  <a:gd name="T78" fmla="*/ 3 w 771"/>
                  <a:gd name="T79" fmla="*/ 16 h 223"/>
                  <a:gd name="T80" fmla="*/ 3 w 771"/>
                  <a:gd name="T81" fmla="*/ 7 h 223"/>
                  <a:gd name="T82" fmla="*/ 2 w 771"/>
                  <a:gd name="T83" fmla="*/ 26 h 223"/>
                  <a:gd name="T84" fmla="*/ 2 w 771"/>
                  <a:gd name="T85" fmla="*/ 21 h 223"/>
                  <a:gd name="T86" fmla="*/ 2 w 771"/>
                  <a:gd name="T87" fmla="*/ 33 h 223"/>
                  <a:gd name="T88" fmla="*/ 2 w 771"/>
                  <a:gd name="T89" fmla="*/ 38 h 223"/>
                  <a:gd name="T90" fmla="*/ 1 w 771"/>
                  <a:gd name="T91" fmla="*/ 43 h 223"/>
                  <a:gd name="T92" fmla="*/ 1 w 771"/>
                  <a:gd name="T93" fmla="*/ 53 h 223"/>
                  <a:gd name="T94" fmla="*/ 1 w 771"/>
                  <a:gd name="T95" fmla="*/ 58 h 223"/>
                  <a:gd name="T96" fmla="*/ 1 w 771"/>
                  <a:gd name="T97" fmla="*/ 83 h 223"/>
                  <a:gd name="T98" fmla="*/ 1 w 771"/>
                  <a:gd name="T99" fmla="*/ 95 h 223"/>
                  <a:gd name="T100" fmla="*/ 1 w 771"/>
                  <a:gd name="T101" fmla="*/ 103 h 223"/>
                  <a:gd name="T102" fmla="*/ 1 w 771"/>
                  <a:gd name="T103" fmla="*/ 109 h 223"/>
                  <a:gd name="T104" fmla="*/ 1 w 771"/>
                  <a:gd name="T105" fmla="*/ 127 h 223"/>
                  <a:gd name="T106" fmla="*/ 1 w 771"/>
                  <a:gd name="T107" fmla="*/ 141 h 223"/>
                  <a:gd name="T108" fmla="*/ 1 w 771"/>
                  <a:gd name="T109" fmla="*/ 158 h 22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771"/>
                  <a:gd name="T166" fmla="*/ 0 h 223"/>
                  <a:gd name="T167" fmla="*/ 771 w 771"/>
                  <a:gd name="T168" fmla="*/ 223 h 22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7" name="Freeform 87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 w 398"/>
                  <a:gd name="T1" fmla="*/ 13 h 163"/>
                  <a:gd name="T2" fmla="*/ 3 w 398"/>
                  <a:gd name="T3" fmla="*/ 39 h 163"/>
                  <a:gd name="T4" fmla="*/ 3 w 398"/>
                  <a:gd name="T5" fmla="*/ 60 h 163"/>
                  <a:gd name="T6" fmla="*/ 3 w 398"/>
                  <a:gd name="T7" fmla="*/ 74 h 163"/>
                  <a:gd name="T8" fmla="*/ 3 w 398"/>
                  <a:gd name="T9" fmla="*/ 83 h 163"/>
                  <a:gd name="T10" fmla="*/ 3 w 398"/>
                  <a:gd name="T11" fmla="*/ 91 h 163"/>
                  <a:gd name="T12" fmla="*/ 4 w 398"/>
                  <a:gd name="T13" fmla="*/ 107 h 163"/>
                  <a:gd name="T14" fmla="*/ 3 w 398"/>
                  <a:gd name="T15" fmla="*/ 106 h 163"/>
                  <a:gd name="T16" fmla="*/ 3 w 398"/>
                  <a:gd name="T17" fmla="*/ 107 h 163"/>
                  <a:gd name="T18" fmla="*/ 3 w 398"/>
                  <a:gd name="T19" fmla="*/ 108 h 163"/>
                  <a:gd name="T20" fmla="*/ 3 w 398"/>
                  <a:gd name="T21" fmla="*/ 105 h 163"/>
                  <a:gd name="T22" fmla="*/ 3 w 398"/>
                  <a:gd name="T23" fmla="*/ 99 h 163"/>
                  <a:gd name="T24" fmla="*/ 2 w 398"/>
                  <a:gd name="T25" fmla="*/ 108 h 163"/>
                  <a:gd name="T26" fmla="*/ 2 w 398"/>
                  <a:gd name="T27" fmla="*/ 129 h 163"/>
                  <a:gd name="T28" fmla="*/ 2 w 398"/>
                  <a:gd name="T29" fmla="*/ 151 h 163"/>
                  <a:gd name="T30" fmla="*/ 2 w 398"/>
                  <a:gd name="T31" fmla="*/ 154 h 163"/>
                  <a:gd name="T32" fmla="*/ 2 w 398"/>
                  <a:gd name="T33" fmla="*/ 158 h 163"/>
                  <a:gd name="T34" fmla="*/ 2 w 398"/>
                  <a:gd name="T35" fmla="*/ 157 h 163"/>
                  <a:gd name="T36" fmla="*/ 2 w 398"/>
                  <a:gd name="T37" fmla="*/ 135 h 163"/>
                  <a:gd name="T38" fmla="*/ 2 w 398"/>
                  <a:gd name="T39" fmla="*/ 112 h 163"/>
                  <a:gd name="T40" fmla="*/ 2 w 398"/>
                  <a:gd name="T41" fmla="*/ 107 h 163"/>
                  <a:gd name="T42" fmla="*/ 1 w 398"/>
                  <a:gd name="T43" fmla="*/ 128 h 163"/>
                  <a:gd name="T44" fmla="*/ 1 w 398"/>
                  <a:gd name="T45" fmla="*/ 146 h 163"/>
                  <a:gd name="T46" fmla="*/ 1 w 398"/>
                  <a:gd name="T47" fmla="*/ 142 h 163"/>
                  <a:gd name="T48" fmla="*/ 1 w 398"/>
                  <a:gd name="T49" fmla="*/ 130 h 163"/>
                  <a:gd name="T50" fmla="*/ 1 w 398"/>
                  <a:gd name="T51" fmla="*/ 116 h 163"/>
                  <a:gd name="T52" fmla="*/ 1 w 398"/>
                  <a:gd name="T53" fmla="*/ 110 h 163"/>
                  <a:gd name="T54" fmla="*/ 1 w 398"/>
                  <a:gd name="T55" fmla="*/ 102 h 163"/>
                  <a:gd name="T56" fmla="*/ 1 w 398"/>
                  <a:gd name="T57" fmla="*/ 95 h 163"/>
                  <a:gd name="T58" fmla="*/ 2 w 398"/>
                  <a:gd name="T59" fmla="*/ 87 h 163"/>
                  <a:gd name="T60" fmla="*/ 1 w 398"/>
                  <a:gd name="T61" fmla="*/ 88 h 163"/>
                  <a:gd name="T62" fmla="*/ 1 w 398"/>
                  <a:gd name="T63" fmla="*/ 88 h 163"/>
                  <a:gd name="T64" fmla="*/ 1 w 398"/>
                  <a:gd name="T65" fmla="*/ 85 h 163"/>
                  <a:gd name="T66" fmla="*/ 1 w 398"/>
                  <a:gd name="T67" fmla="*/ 73 h 163"/>
                  <a:gd name="T68" fmla="*/ 1 w 398"/>
                  <a:gd name="T69" fmla="*/ 64 h 163"/>
                  <a:gd name="T70" fmla="*/ 1 w 398"/>
                  <a:gd name="T71" fmla="*/ 66 h 163"/>
                  <a:gd name="T72" fmla="*/ 1 w 398"/>
                  <a:gd name="T73" fmla="*/ 68 h 163"/>
                  <a:gd name="T74" fmla="*/ 2 w 398"/>
                  <a:gd name="T75" fmla="*/ 67 h 163"/>
                  <a:gd name="T76" fmla="*/ 2 w 398"/>
                  <a:gd name="T77" fmla="*/ 62 h 163"/>
                  <a:gd name="T78" fmla="*/ 2 w 398"/>
                  <a:gd name="T79" fmla="*/ 54 h 163"/>
                  <a:gd name="T80" fmla="*/ 2 w 398"/>
                  <a:gd name="T81" fmla="*/ 44 h 163"/>
                  <a:gd name="T82" fmla="*/ 3 w 398"/>
                  <a:gd name="T83" fmla="*/ 23 h 163"/>
                  <a:gd name="T84" fmla="*/ 3 w 398"/>
                  <a:gd name="T85" fmla="*/ 6 h 16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98"/>
                  <a:gd name="T130" fmla="*/ 0 h 163"/>
                  <a:gd name="T131" fmla="*/ 398 w 398"/>
                  <a:gd name="T132" fmla="*/ 163 h 16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8" name="Freeform 88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4 w 410"/>
                  <a:gd name="T1" fmla="*/ 28 h 166"/>
                  <a:gd name="T2" fmla="*/ 3 w 410"/>
                  <a:gd name="T3" fmla="*/ 43 h 166"/>
                  <a:gd name="T4" fmla="*/ 3 w 410"/>
                  <a:gd name="T5" fmla="*/ 61 h 166"/>
                  <a:gd name="T6" fmla="*/ 3 w 410"/>
                  <a:gd name="T7" fmla="*/ 81 h 166"/>
                  <a:gd name="T8" fmla="*/ 3 w 410"/>
                  <a:gd name="T9" fmla="*/ 97 h 166"/>
                  <a:gd name="T10" fmla="*/ 3 w 410"/>
                  <a:gd name="T11" fmla="*/ 101 h 166"/>
                  <a:gd name="T12" fmla="*/ 3 w 410"/>
                  <a:gd name="T13" fmla="*/ 103 h 166"/>
                  <a:gd name="T14" fmla="*/ 3 w 410"/>
                  <a:gd name="T15" fmla="*/ 108 h 166"/>
                  <a:gd name="T16" fmla="*/ 3 w 410"/>
                  <a:gd name="T17" fmla="*/ 118 h 166"/>
                  <a:gd name="T18" fmla="*/ 3 w 410"/>
                  <a:gd name="T19" fmla="*/ 131 h 166"/>
                  <a:gd name="T20" fmla="*/ 3 w 410"/>
                  <a:gd name="T21" fmla="*/ 152 h 166"/>
                  <a:gd name="T22" fmla="*/ 3 w 410"/>
                  <a:gd name="T23" fmla="*/ 161 h 166"/>
                  <a:gd name="T24" fmla="*/ 3 w 410"/>
                  <a:gd name="T25" fmla="*/ 148 h 166"/>
                  <a:gd name="T26" fmla="*/ 3 w 410"/>
                  <a:gd name="T27" fmla="*/ 135 h 166"/>
                  <a:gd name="T28" fmla="*/ 2 w 410"/>
                  <a:gd name="T29" fmla="*/ 121 h 166"/>
                  <a:gd name="T30" fmla="*/ 2 w 410"/>
                  <a:gd name="T31" fmla="*/ 115 h 166"/>
                  <a:gd name="T32" fmla="*/ 2 w 410"/>
                  <a:gd name="T33" fmla="*/ 124 h 166"/>
                  <a:gd name="T34" fmla="*/ 2 w 410"/>
                  <a:gd name="T35" fmla="*/ 134 h 166"/>
                  <a:gd name="T36" fmla="*/ 2 w 410"/>
                  <a:gd name="T37" fmla="*/ 142 h 166"/>
                  <a:gd name="T38" fmla="*/ 2 w 410"/>
                  <a:gd name="T39" fmla="*/ 145 h 166"/>
                  <a:gd name="T40" fmla="*/ 1 w 410"/>
                  <a:gd name="T41" fmla="*/ 147 h 166"/>
                  <a:gd name="T42" fmla="*/ 1 w 410"/>
                  <a:gd name="T43" fmla="*/ 150 h 166"/>
                  <a:gd name="T44" fmla="*/ 1 w 410"/>
                  <a:gd name="T45" fmla="*/ 159 h 166"/>
                  <a:gd name="T46" fmla="*/ 1 w 410"/>
                  <a:gd name="T47" fmla="*/ 166 h 166"/>
                  <a:gd name="T48" fmla="*/ 1 w 410"/>
                  <a:gd name="T49" fmla="*/ 146 h 166"/>
                  <a:gd name="T50" fmla="*/ 1 w 410"/>
                  <a:gd name="T51" fmla="*/ 131 h 166"/>
                  <a:gd name="T52" fmla="*/ 1 w 410"/>
                  <a:gd name="T53" fmla="*/ 125 h 166"/>
                  <a:gd name="T54" fmla="*/ 1 w 410"/>
                  <a:gd name="T55" fmla="*/ 118 h 166"/>
                  <a:gd name="T56" fmla="*/ 2 w 410"/>
                  <a:gd name="T57" fmla="*/ 110 h 166"/>
                  <a:gd name="T58" fmla="*/ 2 w 410"/>
                  <a:gd name="T59" fmla="*/ 106 h 166"/>
                  <a:gd name="T60" fmla="*/ 2 w 410"/>
                  <a:gd name="T61" fmla="*/ 104 h 166"/>
                  <a:gd name="T62" fmla="*/ 1 w 410"/>
                  <a:gd name="T63" fmla="*/ 101 h 166"/>
                  <a:gd name="T64" fmla="*/ 1 w 410"/>
                  <a:gd name="T65" fmla="*/ 98 h 166"/>
                  <a:gd name="T66" fmla="*/ 1 w 410"/>
                  <a:gd name="T67" fmla="*/ 94 h 166"/>
                  <a:gd name="T68" fmla="*/ 1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1 w 410"/>
                  <a:gd name="T75" fmla="*/ 91 h 166"/>
                  <a:gd name="T76" fmla="*/ 1 w 410"/>
                  <a:gd name="T77" fmla="*/ 81 h 166"/>
                  <a:gd name="T78" fmla="*/ 1 w 410"/>
                  <a:gd name="T79" fmla="*/ 74 h 166"/>
                  <a:gd name="T80" fmla="*/ 1 w 410"/>
                  <a:gd name="T81" fmla="*/ 75 h 166"/>
                  <a:gd name="T82" fmla="*/ 1 w 410"/>
                  <a:gd name="T83" fmla="*/ 78 h 166"/>
                  <a:gd name="T84" fmla="*/ 2 w 410"/>
                  <a:gd name="T85" fmla="*/ 80 h 166"/>
                  <a:gd name="T86" fmla="*/ 2 w 410"/>
                  <a:gd name="T87" fmla="*/ 82 h 166"/>
                  <a:gd name="T88" fmla="*/ 2 w 410"/>
                  <a:gd name="T89" fmla="*/ 82 h 166"/>
                  <a:gd name="T90" fmla="*/ 2 w 410"/>
                  <a:gd name="T91" fmla="*/ 82 h 166"/>
                  <a:gd name="T92" fmla="*/ 2 w 410"/>
                  <a:gd name="T93" fmla="*/ 82 h 166"/>
                  <a:gd name="T94" fmla="*/ 3 w 410"/>
                  <a:gd name="T95" fmla="*/ 82 h 166"/>
                  <a:gd name="T96" fmla="*/ 3 w 410"/>
                  <a:gd name="T97" fmla="*/ 71 h 166"/>
                  <a:gd name="T98" fmla="*/ 3 w 410"/>
                  <a:gd name="T99" fmla="*/ 60 h 166"/>
                  <a:gd name="T100" fmla="*/ 3 w 410"/>
                  <a:gd name="T101" fmla="*/ 51 h 166"/>
                  <a:gd name="T102" fmla="*/ 3 w 410"/>
                  <a:gd name="T103" fmla="*/ 40 h 166"/>
                  <a:gd name="T104" fmla="*/ 3 w 410"/>
                  <a:gd name="T105" fmla="*/ 19 h 166"/>
                  <a:gd name="T106" fmla="*/ 4 w 410"/>
                  <a:gd name="T107" fmla="*/ 0 h 16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10"/>
                  <a:gd name="T163" fmla="*/ 0 h 166"/>
                  <a:gd name="T164" fmla="*/ 410 w 410"/>
                  <a:gd name="T165" fmla="*/ 166 h 16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9" name="Freeform 89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7 w 956"/>
                  <a:gd name="T1" fmla="*/ 382 h 425"/>
                  <a:gd name="T2" fmla="*/ 6 w 956"/>
                  <a:gd name="T3" fmla="*/ 363 h 425"/>
                  <a:gd name="T4" fmla="*/ 6 w 956"/>
                  <a:gd name="T5" fmla="*/ 340 h 425"/>
                  <a:gd name="T6" fmla="*/ 6 w 956"/>
                  <a:gd name="T7" fmla="*/ 370 h 425"/>
                  <a:gd name="T8" fmla="*/ 6 w 956"/>
                  <a:gd name="T9" fmla="*/ 381 h 425"/>
                  <a:gd name="T10" fmla="*/ 5 w 956"/>
                  <a:gd name="T11" fmla="*/ 374 h 425"/>
                  <a:gd name="T12" fmla="*/ 5 w 956"/>
                  <a:gd name="T13" fmla="*/ 379 h 425"/>
                  <a:gd name="T14" fmla="*/ 4 w 956"/>
                  <a:gd name="T15" fmla="*/ 371 h 425"/>
                  <a:gd name="T16" fmla="*/ 4 w 956"/>
                  <a:gd name="T17" fmla="*/ 354 h 425"/>
                  <a:gd name="T18" fmla="*/ 4 w 956"/>
                  <a:gd name="T19" fmla="*/ 365 h 425"/>
                  <a:gd name="T20" fmla="*/ 3 w 956"/>
                  <a:gd name="T21" fmla="*/ 362 h 425"/>
                  <a:gd name="T22" fmla="*/ 3 w 956"/>
                  <a:gd name="T23" fmla="*/ 357 h 425"/>
                  <a:gd name="T24" fmla="*/ 2 w 956"/>
                  <a:gd name="T25" fmla="*/ 315 h 425"/>
                  <a:gd name="T26" fmla="*/ 2 w 956"/>
                  <a:gd name="T27" fmla="*/ 285 h 425"/>
                  <a:gd name="T28" fmla="*/ 2 w 956"/>
                  <a:gd name="T29" fmla="*/ 275 h 425"/>
                  <a:gd name="T30" fmla="*/ 1 w 956"/>
                  <a:gd name="T31" fmla="*/ 242 h 425"/>
                  <a:gd name="T32" fmla="*/ 1 w 956"/>
                  <a:gd name="T33" fmla="*/ 219 h 425"/>
                  <a:gd name="T34" fmla="*/ 1 w 956"/>
                  <a:gd name="T35" fmla="*/ 201 h 425"/>
                  <a:gd name="T36" fmla="*/ 0 w 956"/>
                  <a:gd name="T37" fmla="*/ 178 h 425"/>
                  <a:gd name="T38" fmla="*/ 0 w 956"/>
                  <a:gd name="T39" fmla="*/ 136 h 425"/>
                  <a:gd name="T40" fmla="*/ 0 w 956"/>
                  <a:gd name="T41" fmla="*/ 97 h 425"/>
                  <a:gd name="T42" fmla="*/ 0 w 956"/>
                  <a:gd name="T43" fmla="*/ 64 h 425"/>
                  <a:gd name="T44" fmla="*/ 0 w 956"/>
                  <a:gd name="T45" fmla="*/ 25 h 425"/>
                  <a:gd name="T46" fmla="*/ 0 w 956"/>
                  <a:gd name="T47" fmla="*/ 0 h 425"/>
                  <a:gd name="T48" fmla="*/ 0 w 956"/>
                  <a:gd name="T49" fmla="*/ 5 h 425"/>
                  <a:gd name="T50" fmla="*/ 0 w 956"/>
                  <a:gd name="T51" fmla="*/ 26 h 425"/>
                  <a:gd name="T52" fmla="*/ 0 w 956"/>
                  <a:gd name="T53" fmla="*/ 41 h 425"/>
                  <a:gd name="T54" fmla="*/ 0 w 956"/>
                  <a:gd name="T55" fmla="*/ 57 h 425"/>
                  <a:gd name="T56" fmla="*/ 0 w 956"/>
                  <a:gd name="T57" fmla="*/ 66 h 425"/>
                  <a:gd name="T58" fmla="*/ 0 w 956"/>
                  <a:gd name="T59" fmla="*/ 82 h 425"/>
                  <a:gd name="T60" fmla="*/ 0 w 956"/>
                  <a:gd name="T61" fmla="*/ 95 h 425"/>
                  <a:gd name="T62" fmla="*/ 0 w 956"/>
                  <a:gd name="T63" fmla="*/ 126 h 425"/>
                  <a:gd name="T64" fmla="*/ 0 w 956"/>
                  <a:gd name="T65" fmla="*/ 117 h 425"/>
                  <a:gd name="T66" fmla="*/ 0 w 956"/>
                  <a:gd name="T67" fmla="*/ 165 h 425"/>
                  <a:gd name="T68" fmla="*/ 0 w 956"/>
                  <a:gd name="T69" fmla="*/ 181 h 425"/>
                  <a:gd name="T70" fmla="*/ 0 w 956"/>
                  <a:gd name="T71" fmla="*/ 187 h 425"/>
                  <a:gd name="T72" fmla="*/ 0 w 956"/>
                  <a:gd name="T73" fmla="*/ 215 h 425"/>
                  <a:gd name="T74" fmla="*/ 0 w 956"/>
                  <a:gd name="T75" fmla="*/ 215 h 425"/>
                  <a:gd name="T76" fmla="*/ 0 w 956"/>
                  <a:gd name="T77" fmla="*/ 232 h 425"/>
                  <a:gd name="T78" fmla="*/ 1 w 956"/>
                  <a:gd name="T79" fmla="*/ 241 h 425"/>
                  <a:gd name="T80" fmla="*/ 1 w 956"/>
                  <a:gd name="T81" fmla="*/ 236 h 425"/>
                  <a:gd name="T82" fmla="*/ 1 w 956"/>
                  <a:gd name="T83" fmla="*/ 261 h 425"/>
                  <a:gd name="T84" fmla="*/ 1 w 956"/>
                  <a:gd name="T85" fmla="*/ 279 h 425"/>
                  <a:gd name="T86" fmla="*/ 2 w 956"/>
                  <a:gd name="T87" fmla="*/ 306 h 425"/>
                  <a:gd name="T88" fmla="*/ 2 w 956"/>
                  <a:gd name="T89" fmla="*/ 316 h 425"/>
                  <a:gd name="T90" fmla="*/ 2 w 956"/>
                  <a:gd name="T91" fmla="*/ 328 h 425"/>
                  <a:gd name="T92" fmla="*/ 2 w 956"/>
                  <a:gd name="T93" fmla="*/ 331 h 425"/>
                  <a:gd name="T94" fmla="*/ 2 w 956"/>
                  <a:gd name="T95" fmla="*/ 344 h 425"/>
                  <a:gd name="T96" fmla="*/ 2 w 956"/>
                  <a:gd name="T97" fmla="*/ 368 h 425"/>
                  <a:gd name="T98" fmla="*/ 2 w 956"/>
                  <a:gd name="T99" fmla="*/ 381 h 425"/>
                  <a:gd name="T100" fmla="*/ 3 w 956"/>
                  <a:gd name="T101" fmla="*/ 389 h 425"/>
                  <a:gd name="T102" fmla="*/ 3 w 956"/>
                  <a:gd name="T103" fmla="*/ 388 h 425"/>
                  <a:gd name="T104" fmla="*/ 4 w 956"/>
                  <a:gd name="T105" fmla="*/ 400 h 425"/>
                  <a:gd name="T106" fmla="*/ 4 w 956"/>
                  <a:gd name="T107" fmla="*/ 383 h 425"/>
                  <a:gd name="T108" fmla="*/ 4 w 956"/>
                  <a:gd name="T109" fmla="*/ 393 h 425"/>
                  <a:gd name="T110" fmla="*/ 4 w 956"/>
                  <a:gd name="T111" fmla="*/ 422 h 425"/>
                  <a:gd name="T112" fmla="*/ 5 w 956"/>
                  <a:gd name="T113" fmla="*/ 417 h 425"/>
                  <a:gd name="T114" fmla="*/ 5 w 956"/>
                  <a:gd name="T115" fmla="*/ 408 h 425"/>
                  <a:gd name="T116" fmla="*/ 5 w 956"/>
                  <a:gd name="T117" fmla="*/ 400 h 425"/>
                  <a:gd name="T118" fmla="*/ 6 w 956"/>
                  <a:gd name="T119" fmla="*/ 407 h 425"/>
                  <a:gd name="T120" fmla="*/ 6 w 956"/>
                  <a:gd name="T121" fmla="*/ 410 h 425"/>
                  <a:gd name="T122" fmla="*/ 6 w 956"/>
                  <a:gd name="T123" fmla="*/ 403 h 425"/>
                  <a:gd name="T124" fmla="*/ 6 w 956"/>
                  <a:gd name="T125" fmla="*/ 423 h 42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56"/>
                  <a:gd name="T190" fmla="*/ 0 h 425"/>
                  <a:gd name="T191" fmla="*/ 956 w 956"/>
                  <a:gd name="T192" fmla="*/ 425 h 42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0" name="Freeform 90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 w 401"/>
                  <a:gd name="T1" fmla="*/ 471 h 471"/>
                  <a:gd name="T2" fmla="*/ 3 w 401"/>
                  <a:gd name="T3" fmla="*/ 441 h 471"/>
                  <a:gd name="T4" fmla="*/ 3 w 401"/>
                  <a:gd name="T5" fmla="*/ 432 h 471"/>
                  <a:gd name="T6" fmla="*/ 3 w 401"/>
                  <a:gd name="T7" fmla="*/ 415 h 471"/>
                  <a:gd name="T8" fmla="*/ 3 w 401"/>
                  <a:gd name="T9" fmla="*/ 404 h 471"/>
                  <a:gd name="T10" fmla="*/ 3 w 401"/>
                  <a:gd name="T11" fmla="*/ 389 h 471"/>
                  <a:gd name="T12" fmla="*/ 4 w 401"/>
                  <a:gd name="T13" fmla="*/ 364 h 471"/>
                  <a:gd name="T14" fmla="*/ 3 w 401"/>
                  <a:gd name="T15" fmla="*/ 361 h 471"/>
                  <a:gd name="T16" fmla="*/ 3 w 401"/>
                  <a:gd name="T17" fmla="*/ 351 h 471"/>
                  <a:gd name="T18" fmla="*/ 3 w 401"/>
                  <a:gd name="T19" fmla="*/ 336 h 471"/>
                  <a:gd name="T20" fmla="*/ 4 w 401"/>
                  <a:gd name="T21" fmla="*/ 341 h 471"/>
                  <a:gd name="T22" fmla="*/ 4 w 401"/>
                  <a:gd name="T23" fmla="*/ 314 h 471"/>
                  <a:gd name="T24" fmla="*/ 4 w 401"/>
                  <a:gd name="T25" fmla="*/ 294 h 471"/>
                  <a:gd name="T26" fmla="*/ 4 w 401"/>
                  <a:gd name="T27" fmla="*/ 261 h 471"/>
                  <a:gd name="T28" fmla="*/ 3 w 401"/>
                  <a:gd name="T29" fmla="*/ 234 h 471"/>
                  <a:gd name="T30" fmla="*/ 3 w 401"/>
                  <a:gd name="T31" fmla="*/ 207 h 471"/>
                  <a:gd name="T32" fmla="*/ 3 w 401"/>
                  <a:gd name="T33" fmla="*/ 198 h 471"/>
                  <a:gd name="T34" fmla="*/ 3 w 401"/>
                  <a:gd name="T35" fmla="*/ 180 h 471"/>
                  <a:gd name="T36" fmla="*/ 3 w 401"/>
                  <a:gd name="T37" fmla="*/ 169 h 471"/>
                  <a:gd name="T38" fmla="*/ 3 w 401"/>
                  <a:gd name="T39" fmla="*/ 142 h 471"/>
                  <a:gd name="T40" fmla="*/ 3 w 401"/>
                  <a:gd name="T41" fmla="*/ 134 h 471"/>
                  <a:gd name="T42" fmla="*/ 3 w 401"/>
                  <a:gd name="T43" fmla="*/ 121 h 471"/>
                  <a:gd name="T44" fmla="*/ 2 w 401"/>
                  <a:gd name="T45" fmla="*/ 107 h 471"/>
                  <a:gd name="T46" fmla="*/ 3 w 401"/>
                  <a:gd name="T47" fmla="*/ 99 h 471"/>
                  <a:gd name="T48" fmla="*/ 2 w 401"/>
                  <a:gd name="T49" fmla="*/ 88 h 471"/>
                  <a:gd name="T50" fmla="*/ 2 w 401"/>
                  <a:gd name="T51" fmla="*/ 86 h 471"/>
                  <a:gd name="T52" fmla="*/ 2 w 401"/>
                  <a:gd name="T53" fmla="*/ 86 h 471"/>
                  <a:gd name="T54" fmla="*/ 2 w 401"/>
                  <a:gd name="T55" fmla="*/ 70 h 471"/>
                  <a:gd name="T56" fmla="*/ 2 w 401"/>
                  <a:gd name="T57" fmla="*/ 52 h 471"/>
                  <a:gd name="T58" fmla="*/ 2 w 401"/>
                  <a:gd name="T59" fmla="*/ 42 h 471"/>
                  <a:gd name="T60" fmla="*/ 2 w 401"/>
                  <a:gd name="T61" fmla="*/ 32 h 471"/>
                  <a:gd name="T62" fmla="*/ 2 w 401"/>
                  <a:gd name="T63" fmla="*/ 21 h 471"/>
                  <a:gd name="T64" fmla="*/ 1 w 401"/>
                  <a:gd name="T65" fmla="*/ 13 h 471"/>
                  <a:gd name="T66" fmla="*/ 1 w 401"/>
                  <a:gd name="T67" fmla="*/ 23 h 471"/>
                  <a:gd name="T68" fmla="*/ 1 w 401"/>
                  <a:gd name="T69" fmla="*/ 6 h 471"/>
                  <a:gd name="T70" fmla="*/ 1 w 401"/>
                  <a:gd name="T71" fmla="*/ 12 h 471"/>
                  <a:gd name="T72" fmla="*/ 1 w 401"/>
                  <a:gd name="T73" fmla="*/ 27 h 471"/>
                  <a:gd name="T74" fmla="*/ 1 w 401"/>
                  <a:gd name="T75" fmla="*/ 38 h 471"/>
                  <a:gd name="T76" fmla="*/ 1 w 401"/>
                  <a:gd name="T77" fmla="*/ 48 h 471"/>
                  <a:gd name="T78" fmla="*/ 1 w 401"/>
                  <a:gd name="T79" fmla="*/ 49 h 471"/>
                  <a:gd name="T80" fmla="*/ 2 w 401"/>
                  <a:gd name="T81" fmla="*/ 72 h 471"/>
                  <a:gd name="T82" fmla="*/ 2 w 401"/>
                  <a:gd name="T83" fmla="*/ 93 h 471"/>
                  <a:gd name="T84" fmla="*/ 2 w 401"/>
                  <a:gd name="T85" fmla="*/ 113 h 471"/>
                  <a:gd name="T86" fmla="*/ 2 w 401"/>
                  <a:gd name="T87" fmla="*/ 137 h 471"/>
                  <a:gd name="T88" fmla="*/ 3 w 401"/>
                  <a:gd name="T89" fmla="*/ 173 h 471"/>
                  <a:gd name="T90" fmla="*/ 3 w 401"/>
                  <a:gd name="T91" fmla="*/ 213 h 471"/>
                  <a:gd name="T92" fmla="*/ 3 w 401"/>
                  <a:gd name="T93" fmla="*/ 234 h 471"/>
                  <a:gd name="T94" fmla="*/ 3 w 401"/>
                  <a:gd name="T95" fmla="*/ 291 h 471"/>
                  <a:gd name="T96" fmla="*/ 3 w 401"/>
                  <a:gd name="T97" fmla="*/ 326 h 471"/>
                  <a:gd name="T98" fmla="*/ 3 w 401"/>
                  <a:gd name="T99" fmla="*/ 371 h 471"/>
                  <a:gd name="T100" fmla="*/ 2 w 401"/>
                  <a:gd name="T101" fmla="*/ 408 h 471"/>
                  <a:gd name="T102" fmla="*/ 2 w 401"/>
                  <a:gd name="T103" fmla="*/ 421 h 471"/>
                  <a:gd name="T104" fmla="*/ 2 w 401"/>
                  <a:gd name="T105" fmla="*/ 439 h 4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01"/>
                  <a:gd name="T160" fmla="*/ 0 h 471"/>
                  <a:gd name="T161" fmla="*/ 401 w 401"/>
                  <a:gd name="T162" fmla="*/ 471 h 47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1" name="Freeform 91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 w 126"/>
                  <a:gd name="T1" fmla="*/ 0 h 17"/>
                  <a:gd name="T2" fmla="*/ 1 w 126"/>
                  <a:gd name="T3" fmla="*/ 2 h 17"/>
                  <a:gd name="T4" fmla="*/ 1 w 126"/>
                  <a:gd name="T5" fmla="*/ 5 h 17"/>
                  <a:gd name="T6" fmla="*/ 1 w 126"/>
                  <a:gd name="T7" fmla="*/ 10 h 17"/>
                  <a:gd name="T8" fmla="*/ 1 w 126"/>
                  <a:gd name="T9" fmla="*/ 14 h 17"/>
                  <a:gd name="T10" fmla="*/ 1 w 126"/>
                  <a:gd name="T11" fmla="*/ 15 h 17"/>
                  <a:gd name="T12" fmla="*/ 1 w 126"/>
                  <a:gd name="T13" fmla="*/ 16 h 17"/>
                  <a:gd name="T14" fmla="*/ 1 w 126"/>
                  <a:gd name="T15" fmla="*/ 17 h 17"/>
                  <a:gd name="T16" fmla="*/ 1 w 126"/>
                  <a:gd name="T17" fmla="*/ 17 h 17"/>
                  <a:gd name="T18" fmla="*/ 1 w 126"/>
                  <a:gd name="T19" fmla="*/ 17 h 17"/>
                  <a:gd name="T20" fmla="*/ 1 w 126"/>
                  <a:gd name="T21" fmla="*/ 17 h 17"/>
                  <a:gd name="T22" fmla="*/ 1 w 126"/>
                  <a:gd name="T23" fmla="*/ 17 h 17"/>
                  <a:gd name="T24" fmla="*/ 0 w 126"/>
                  <a:gd name="T25" fmla="*/ 16 h 17"/>
                  <a:gd name="T26" fmla="*/ 1 w 126"/>
                  <a:gd name="T27" fmla="*/ 14 h 17"/>
                  <a:gd name="T28" fmla="*/ 1 w 126"/>
                  <a:gd name="T29" fmla="*/ 13 h 17"/>
                  <a:gd name="T30" fmla="*/ 1 w 126"/>
                  <a:gd name="T31" fmla="*/ 11 h 17"/>
                  <a:gd name="T32" fmla="*/ 1 w 126"/>
                  <a:gd name="T33" fmla="*/ 10 h 17"/>
                  <a:gd name="T34" fmla="*/ 1 w 126"/>
                  <a:gd name="T35" fmla="*/ 8 h 17"/>
                  <a:gd name="T36" fmla="*/ 1 w 126"/>
                  <a:gd name="T37" fmla="*/ 6 h 17"/>
                  <a:gd name="T38" fmla="*/ 1 w 126"/>
                  <a:gd name="T39" fmla="*/ 3 h 17"/>
                  <a:gd name="T40" fmla="*/ 1 w 126"/>
                  <a:gd name="T41" fmla="*/ 0 h 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6"/>
                  <a:gd name="T64" fmla="*/ 0 h 17"/>
                  <a:gd name="T65" fmla="*/ 126 w 126"/>
                  <a:gd name="T66" fmla="*/ 17 h 1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2" name="Freeform 92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 w 165"/>
                  <a:gd name="T1" fmla="*/ 52 h 71"/>
                  <a:gd name="T2" fmla="*/ 1 w 165"/>
                  <a:gd name="T3" fmla="*/ 49 h 71"/>
                  <a:gd name="T4" fmla="*/ 1 w 165"/>
                  <a:gd name="T5" fmla="*/ 46 h 71"/>
                  <a:gd name="T6" fmla="*/ 1 w 165"/>
                  <a:gd name="T7" fmla="*/ 44 h 71"/>
                  <a:gd name="T8" fmla="*/ 1 w 165"/>
                  <a:gd name="T9" fmla="*/ 42 h 71"/>
                  <a:gd name="T10" fmla="*/ 1 w 165"/>
                  <a:gd name="T11" fmla="*/ 43 h 71"/>
                  <a:gd name="T12" fmla="*/ 1 w 165"/>
                  <a:gd name="T13" fmla="*/ 41 h 71"/>
                  <a:gd name="T14" fmla="*/ 1 w 165"/>
                  <a:gd name="T15" fmla="*/ 35 h 71"/>
                  <a:gd name="T16" fmla="*/ 1 w 165"/>
                  <a:gd name="T17" fmla="*/ 19 h 71"/>
                  <a:gd name="T18" fmla="*/ 1 w 165"/>
                  <a:gd name="T19" fmla="*/ 13 h 71"/>
                  <a:gd name="T20" fmla="*/ 1 w 165"/>
                  <a:gd name="T21" fmla="*/ 8 h 71"/>
                  <a:gd name="T22" fmla="*/ 1 w 165"/>
                  <a:gd name="T23" fmla="*/ 3 h 71"/>
                  <a:gd name="T24" fmla="*/ 1 w 165"/>
                  <a:gd name="T25" fmla="*/ 0 h 71"/>
                  <a:gd name="T26" fmla="*/ 0 w 165"/>
                  <a:gd name="T27" fmla="*/ 3 h 71"/>
                  <a:gd name="T28" fmla="*/ 0 w 165"/>
                  <a:gd name="T29" fmla="*/ 7 h 71"/>
                  <a:gd name="T30" fmla="*/ 0 w 165"/>
                  <a:gd name="T31" fmla="*/ 11 h 71"/>
                  <a:gd name="T32" fmla="*/ 0 w 165"/>
                  <a:gd name="T33" fmla="*/ 15 h 71"/>
                  <a:gd name="T34" fmla="*/ 0 w 165"/>
                  <a:gd name="T35" fmla="*/ 19 h 71"/>
                  <a:gd name="T36" fmla="*/ 0 w 165"/>
                  <a:gd name="T37" fmla="*/ 23 h 71"/>
                  <a:gd name="T38" fmla="*/ 0 w 165"/>
                  <a:gd name="T39" fmla="*/ 26 h 71"/>
                  <a:gd name="T40" fmla="*/ 0 w 165"/>
                  <a:gd name="T41" fmla="*/ 31 h 71"/>
                  <a:gd name="T42" fmla="*/ 0 w 165"/>
                  <a:gd name="T43" fmla="*/ 34 h 71"/>
                  <a:gd name="T44" fmla="*/ 0 w 165"/>
                  <a:gd name="T45" fmla="*/ 38 h 71"/>
                  <a:gd name="T46" fmla="*/ 0 w 165"/>
                  <a:gd name="T47" fmla="*/ 41 h 71"/>
                  <a:gd name="T48" fmla="*/ 0 w 165"/>
                  <a:gd name="T49" fmla="*/ 45 h 71"/>
                  <a:gd name="T50" fmla="*/ 0 w 165"/>
                  <a:gd name="T51" fmla="*/ 48 h 71"/>
                  <a:gd name="T52" fmla="*/ 0 w 165"/>
                  <a:gd name="T53" fmla="*/ 50 h 71"/>
                  <a:gd name="T54" fmla="*/ 0 w 165"/>
                  <a:gd name="T55" fmla="*/ 53 h 71"/>
                  <a:gd name="T56" fmla="*/ 0 w 165"/>
                  <a:gd name="T57" fmla="*/ 54 h 71"/>
                  <a:gd name="T58" fmla="*/ 0 w 165"/>
                  <a:gd name="T59" fmla="*/ 57 h 71"/>
                  <a:gd name="T60" fmla="*/ 0 w 165"/>
                  <a:gd name="T61" fmla="*/ 62 h 71"/>
                  <a:gd name="T62" fmla="*/ 0 w 165"/>
                  <a:gd name="T63" fmla="*/ 67 h 71"/>
                  <a:gd name="T64" fmla="*/ 0 w 165"/>
                  <a:gd name="T65" fmla="*/ 71 h 71"/>
                  <a:gd name="T66" fmla="*/ 0 w 165"/>
                  <a:gd name="T67" fmla="*/ 71 h 71"/>
                  <a:gd name="T68" fmla="*/ 0 w 165"/>
                  <a:gd name="T69" fmla="*/ 71 h 71"/>
                  <a:gd name="T70" fmla="*/ 0 w 165"/>
                  <a:gd name="T71" fmla="*/ 69 h 71"/>
                  <a:gd name="T72" fmla="*/ 0 w 165"/>
                  <a:gd name="T73" fmla="*/ 66 h 71"/>
                  <a:gd name="T74" fmla="*/ 0 w 165"/>
                  <a:gd name="T75" fmla="*/ 63 h 71"/>
                  <a:gd name="T76" fmla="*/ 1 w 165"/>
                  <a:gd name="T77" fmla="*/ 59 h 71"/>
                  <a:gd name="T78" fmla="*/ 1 w 165"/>
                  <a:gd name="T79" fmla="*/ 56 h 71"/>
                  <a:gd name="T80" fmla="*/ 1 w 165"/>
                  <a:gd name="T81" fmla="*/ 52 h 7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5"/>
                  <a:gd name="T124" fmla="*/ 0 h 71"/>
                  <a:gd name="T125" fmla="*/ 165 w 165"/>
                  <a:gd name="T126" fmla="*/ 71 h 7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842" name="Group 93"/>
            <p:cNvGrpSpPr>
              <a:grpSpLocks noChangeAspect="1"/>
            </p:cNvGrpSpPr>
            <p:nvPr/>
          </p:nvGrpSpPr>
          <p:grpSpPr bwMode="auto">
            <a:xfrm>
              <a:off x="1476" y="1798"/>
              <a:ext cx="430" cy="440"/>
              <a:chOff x="912" y="2256"/>
              <a:chExt cx="816" cy="816"/>
            </a:xfrm>
          </p:grpSpPr>
          <p:sp>
            <p:nvSpPr>
              <p:cNvPr id="32879" name="AutoShape 94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" name="Freeform 95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0 w 607"/>
                  <a:gd name="T1" fmla="*/ 0 h 324"/>
                  <a:gd name="T2" fmla="*/ 0 w 607"/>
                  <a:gd name="T3" fmla="*/ 30 h 324"/>
                  <a:gd name="T4" fmla="*/ 0 w 607"/>
                  <a:gd name="T5" fmla="*/ 63 h 324"/>
                  <a:gd name="T6" fmla="*/ 0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0 w 607"/>
                  <a:gd name="T13" fmla="*/ 212 h 324"/>
                  <a:gd name="T14" fmla="*/ 0 w 607"/>
                  <a:gd name="T15" fmla="*/ 243 h 324"/>
                  <a:gd name="T16" fmla="*/ 0 w 607"/>
                  <a:gd name="T17" fmla="*/ 271 h 324"/>
                  <a:gd name="T18" fmla="*/ 0 w 607"/>
                  <a:gd name="T19" fmla="*/ 278 h 324"/>
                  <a:gd name="T20" fmla="*/ 0 w 607"/>
                  <a:gd name="T21" fmla="*/ 284 h 324"/>
                  <a:gd name="T22" fmla="*/ 0 w 607"/>
                  <a:gd name="T23" fmla="*/ 291 h 324"/>
                  <a:gd name="T24" fmla="*/ 0 w 607"/>
                  <a:gd name="T25" fmla="*/ 296 h 324"/>
                  <a:gd name="T26" fmla="*/ 0 w 607"/>
                  <a:gd name="T27" fmla="*/ 301 h 324"/>
                  <a:gd name="T28" fmla="*/ 1 w 607"/>
                  <a:gd name="T29" fmla="*/ 306 h 324"/>
                  <a:gd name="T30" fmla="*/ 1 w 607"/>
                  <a:gd name="T31" fmla="*/ 310 h 324"/>
                  <a:gd name="T32" fmla="*/ 1 w 607"/>
                  <a:gd name="T33" fmla="*/ 314 h 324"/>
                  <a:gd name="T34" fmla="*/ 1 w 607"/>
                  <a:gd name="T35" fmla="*/ 317 h 324"/>
                  <a:gd name="T36" fmla="*/ 1 w 607"/>
                  <a:gd name="T37" fmla="*/ 319 h 324"/>
                  <a:gd name="T38" fmla="*/ 1 w 607"/>
                  <a:gd name="T39" fmla="*/ 321 h 324"/>
                  <a:gd name="T40" fmla="*/ 1 w 607"/>
                  <a:gd name="T41" fmla="*/ 324 h 324"/>
                  <a:gd name="T42" fmla="*/ 2 w 607"/>
                  <a:gd name="T43" fmla="*/ 324 h 324"/>
                  <a:gd name="T44" fmla="*/ 2 w 607"/>
                  <a:gd name="T45" fmla="*/ 324 h 324"/>
                  <a:gd name="T46" fmla="*/ 2 w 607"/>
                  <a:gd name="T47" fmla="*/ 324 h 324"/>
                  <a:gd name="T48" fmla="*/ 2 w 607"/>
                  <a:gd name="T49" fmla="*/ 323 h 324"/>
                  <a:gd name="T50" fmla="*/ 2 w 607"/>
                  <a:gd name="T51" fmla="*/ 321 h 324"/>
                  <a:gd name="T52" fmla="*/ 2 w 607"/>
                  <a:gd name="T53" fmla="*/ 318 h 324"/>
                  <a:gd name="T54" fmla="*/ 3 w 607"/>
                  <a:gd name="T55" fmla="*/ 316 h 324"/>
                  <a:gd name="T56" fmla="*/ 3 w 607"/>
                  <a:gd name="T57" fmla="*/ 312 h 324"/>
                  <a:gd name="T58" fmla="*/ 3 w 607"/>
                  <a:gd name="T59" fmla="*/ 308 h 324"/>
                  <a:gd name="T60" fmla="*/ 3 w 607"/>
                  <a:gd name="T61" fmla="*/ 303 h 324"/>
                  <a:gd name="T62" fmla="*/ 3 w 607"/>
                  <a:gd name="T63" fmla="*/ 298 h 324"/>
                  <a:gd name="T64" fmla="*/ 3 w 607"/>
                  <a:gd name="T65" fmla="*/ 292 h 324"/>
                  <a:gd name="T66" fmla="*/ 4 w 607"/>
                  <a:gd name="T67" fmla="*/ 286 h 324"/>
                  <a:gd name="T68" fmla="*/ 4 w 607"/>
                  <a:gd name="T69" fmla="*/ 279 h 324"/>
                  <a:gd name="T70" fmla="*/ 4 w 607"/>
                  <a:gd name="T71" fmla="*/ 272 h 324"/>
                  <a:gd name="T72" fmla="*/ 4 w 607"/>
                  <a:gd name="T73" fmla="*/ 264 h 324"/>
                  <a:gd name="T74" fmla="*/ 4 w 607"/>
                  <a:gd name="T75" fmla="*/ 256 h 324"/>
                  <a:gd name="T76" fmla="*/ 4 w 607"/>
                  <a:gd name="T77" fmla="*/ 246 h 324"/>
                  <a:gd name="T78" fmla="*/ 4 w 607"/>
                  <a:gd name="T79" fmla="*/ 236 h 324"/>
                  <a:gd name="T80" fmla="*/ 4 w 607"/>
                  <a:gd name="T81" fmla="*/ 226 h 324"/>
                  <a:gd name="T82" fmla="*/ 4 w 607"/>
                  <a:gd name="T83" fmla="*/ 194 h 324"/>
                  <a:gd name="T84" fmla="*/ 4 w 607"/>
                  <a:gd name="T85" fmla="*/ 185 h 324"/>
                  <a:gd name="T86" fmla="*/ 4 w 607"/>
                  <a:gd name="T87" fmla="*/ 141 h 324"/>
                  <a:gd name="T88" fmla="*/ 4 w 607"/>
                  <a:gd name="T89" fmla="*/ 134 h 324"/>
                  <a:gd name="T90" fmla="*/ 4 w 607"/>
                  <a:gd name="T91" fmla="*/ 107 h 324"/>
                  <a:gd name="T92" fmla="*/ 3 w 607"/>
                  <a:gd name="T93" fmla="*/ 115 h 324"/>
                  <a:gd name="T94" fmla="*/ 3 w 607"/>
                  <a:gd name="T95" fmla="*/ 101 h 324"/>
                  <a:gd name="T96" fmla="*/ 3 w 607"/>
                  <a:gd name="T97" fmla="*/ 95 h 324"/>
                  <a:gd name="T98" fmla="*/ 3 w 607"/>
                  <a:gd name="T99" fmla="*/ 79 h 324"/>
                  <a:gd name="T100" fmla="*/ 3 w 607"/>
                  <a:gd name="T101" fmla="*/ 64 h 324"/>
                  <a:gd name="T102" fmla="*/ 2 w 607"/>
                  <a:gd name="T103" fmla="*/ 68 h 324"/>
                  <a:gd name="T104" fmla="*/ 2 w 607"/>
                  <a:gd name="T105" fmla="*/ 55 h 324"/>
                  <a:gd name="T106" fmla="*/ 2 w 607"/>
                  <a:gd name="T107" fmla="*/ 57 h 324"/>
                  <a:gd name="T108" fmla="*/ 2 w 607"/>
                  <a:gd name="T109" fmla="*/ 31 h 324"/>
                  <a:gd name="T110" fmla="*/ 2 w 607"/>
                  <a:gd name="T111" fmla="*/ 15 h 324"/>
                  <a:gd name="T112" fmla="*/ 2 w 607"/>
                  <a:gd name="T113" fmla="*/ 5 h 324"/>
                  <a:gd name="T114" fmla="*/ 1 w 607"/>
                  <a:gd name="T115" fmla="*/ 13 h 324"/>
                  <a:gd name="T116" fmla="*/ 0 w 607"/>
                  <a:gd name="T117" fmla="*/ 0 h 32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07"/>
                  <a:gd name="T178" fmla="*/ 0 h 324"/>
                  <a:gd name="T179" fmla="*/ 607 w 607"/>
                  <a:gd name="T180" fmla="*/ 324 h 32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" name="Freeform 96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 w 428"/>
                  <a:gd name="T1" fmla="*/ 0 h 41"/>
                  <a:gd name="T2" fmla="*/ 3 w 428"/>
                  <a:gd name="T3" fmla="*/ 6 h 41"/>
                  <a:gd name="T4" fmla="*/ 3 w 428"/>
                  <a:gd name="T5" fmla="*/ 11 h 41"/>
                  <a:gd name="T6" fmla="*/ 3 w 428"/>
                  <a:gd name="T7" fmla="*/ 16 h 41"/>
                  <a:gd name="T8" fmla="*/ 2 w 428"/>
                  <a:gd name="T9" fmla="*/ 20 h 41"/>
                  <a:gd name="T10" fmla="*/ 2 w 428"/>
                  <a:gd name="T11" fmla="*/ 24 h 41"/>
                  <a:gd name="T12" fmla="*/ 2 w 428"/>
                  <a:gd name="T13" fmla="*/ 26 h 41"/>
                  <a:gd name="T14" fmla="*/ 2 w 428"/>
                  <a:gd name="T15" fmla="*/ 29 h 41"/>
                  <a:gd name="T16" fmla="*/ 2 w 428"/>
                  <a:gd name="T17" fmla="*/ 31 h 41"/>
                  <a:gd name="T18" fmla="*/ 2 w 428"/>
                  <a:gd name="T19" fmla="*/ 32 h 41"/>
                  <a:gd name="T20" fmla="*/ 1 w 428"/>
                  <a:gd name="T21" fmla="*/ 32 h 41"/>
                  <a:gd name="T22" fmla="*/ 1 w 428"/>
                  <a:gd name="T23" fmla="*/ 32 h 41"/>
                  <a:gd name="T24" fmla="*/ 1 w 428"/>
                  <a:gd name="T25" fmla="*/ 32 h 41"/>
                  <a:gd name="T26" fmla="*/ 1 w 428"/>
                  <a:gd name="T27" fmla="*/ 29 h 41"/>
                  <a:gd name="T28" fmla="*/ 1 w 428"/>
                  <a:gd name="T29" fmla="*/ 27 h 41"/>
                  <a:gd name="T30" fmla="*/ 1 w 428"/>
                  <a:gd name="T31" fmla="*/ 25 h 41"/>
                  <a:gd name="T32" fmla="*/ 0 w 428"/>
                  <a:gd name="T33" fmla="*/ 22 h 41"/>
                  <a:gd name="T34" fmla="*/ 1 w 428"/>
                  <a:gd name="T35" fmla="*/ 27 h 41"/>
                  <a:gd name="T36" fmla="*/ 1 w 428"/>
                  <a:gd name="T37" fmla="*/ 32 h 41"/>
                  <a:gd name="T38" fmla="*/ 1 w 428"/>
                  <a:gd name="T39" fmla="*/ 35 h 41"/>
                  <a:gd name="T40" fmla="*/ 1 w 428"/>
                  <a:gd name="T41" fmla="*/ 38 h 41"/>
                  <a:gd name="T42" fmla="*/ 2 w 428"/>
                  <a:gd name="T43" fmla="*/ 39 h 41"/>
                  <a:gd name="T44" fmla="*/ 2 w 428"/>
                  <a:gd name="T45" fmla="*/ 41 h 41"/>
                  <a:gd name="T46" fmla="*/ 2 w 428"/>
                  <a:gd name="T47" fmla="*/ 41 h 41"/>
                  <a:gd name="T48" fmla="*/ 2 w 428"/>
                  <a:gd name="T49" fmla="*/ 41 h 41"/>
                  <a:gd name="T50" fmla="*/ 3 w 428"/>
                  <a:gd name="T51" fmla="*/ 40 h 41"/>
                  <a:gd name="T52" fmla="*/ 3 w 428"/>
                  <a:gd name="T53" fmla="*/ 38 h 41"/>
                  <a:gd name="T54" fmla="*/ 3 w 428"/>
                  <a:gd name="T55" fmla="*/ 36 h 41"/>
                  <a:gd name="T56" fmla="*/ 3 w 428"/>
                  <a:gd name="T57" fmla="*/ 34 h 41"/>
                  <a:gd name="T58" fmla="*/ 4 w 428"/>
                  <a:gd name="T59" fmla="*/ 31 h 41"/>
                  <a:gd name="T60" fmla="*/ 4 w 428"/>
                  <a:gd name="T61" fmla="*/ 26 h 41"/>
                  <a:gd name="T62" fmla="*/ 4 w 428"/>
                  <a:gd name="T63" fmla="*/ 22 h 41"/>
                  <a:gd name="T64" fmla="*/ 4 w 428"/>
                  <a:gd name="T65" fmla="*/ 17 h 41"/>
                  <a:gd name="T66" fmla="*/ 4 w 428"/>
                  <a:gd name="T67" fmla="*/ 12 h 41"/>
                  <a:gd name="T68" fmla="*/ 4 w 428"/>
                  <a:gd name="T69" fmla="*/ 8 h 41"/>
                  <a:gd name="T70" fmla="*/ 4 w 428"/>
                  <a:gd name="T71" fmla="*/ 5 h 41"/>
                  <a:gd name="T72" fmla="*/ 3 w 428"/>
                  <a:gd name="T73" fmla="*/ 2 h 41"/>
                  <a:gd name="T74" fmla="*/ 3 w 428"/>
                  <a:gd name="T75" fmla="*/ 1 h 41"/>
                  <a:gd name="T76" fmla="*/ 3 w 428"/>
                  <a:gd name="T77" fmla="*/ 0 h 41"/>
                  <a:gd name="T78" fmla="*/ 3 w 428"/>
                  <a:gd name="T79" fmla="*/ 0 h 41"/>
                  <a:gd name="T80" fmla="*/ 3 w 428"/>
                  <a:gd name="T81" fmla="*/ 0 h 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28"/>
                  <a:gd name="T124" fmla="*/ 0 h 41"/>
                  <a:gd name="T125" fmla="*/ 428 w 428"/>
                  <a:gd name="T126" fmla="*/ 41 h 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2" name="Freeform 97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1 w 547"/>
                  <a:gd name="T1" fmla="*/ 84 h 281"/>
                  <a:gd name="T2" fmla="*/ 1 w 547"/>
                  <a:gd name="T3" fmla="*/ 218 h 281"/>
                  <a:gd name="T4" fmla="*/ 2 w 547"/>
                  <a:gd name="T5" fmla="*/ 253 h 281"/>
                  <a:gd name="T6" fmla="*/ 2 w 547"/>
                  <a:gd name="T7" fmla="*/ 259 h 281"/>
                  <a:gd name="T8" fmla="*/ 2 w 547"/>
                  <a:gd name="T9" fmla="*/ 268 h 281"/>
                  <a:gd name="T10" fmla="*/ 2 w 547"/>
                  <a:gd name="T11" fmla="*/ 273 h 281"/>
                  <a:gd name="T12" fmla="*/ 2 w 547"/>
                  <a:gd name="T13" fmla="*/ 266 h 281"/>
                  <a:gd name="T14" fmla="*/ 3 w 547"/>
                  <a:gd name="T15" fmla="*/ 251 h 281"/>
                  <a:gd name="T16" fmla="*/ 3 w 547"/>
                  <a:gd name="T17" fmla="*/ 249 h 281"/>
                  <a:gd name="T18" fmla="*/ 3 w 547"/>
                  <a:gd name="T19" fmla="*/ 260 h 281"/>
                  <a:gd name="T20" fmla="*/ 2 w 547"/>
                  <a:gd name="T21" fmla="*/ 271 h 281"/>
                  <a:gd name="T22" fmla="*/ 3 w 547"/>
                  <a:gd name="T23" fmla="*/ 265 h 281"/>
                  <a:gd name="T24" fmla="*/ 3 w 547"/>
                  <a:gd name="T25" fmla="*/ 250 h 281"/>
                  <a:gd name="T26" fmla="*/ 3 w 547"/>
                  <a:gd name="T27" fmla="*/ 239 h 281"/>
                  <a:gd name="T28" fmla="*/ 3 w 547"/>
                  <a:gd name="T29" fmla="*/ 247 h 281"/>
                  <a:gd name="T30" fmla="*/ 3 w 547"/>
                  <a:gd name="T31" fmla="*/ 271 h 281"/>
                  <a:gd name="T32" fmla="*/ 3 w 547"/>
                  <a:gd name="T33" fmla="*/ 273 h 281"/>
                  <a:gd name="T34" fmla="*/ 4 w 547"/>
                  <a:gd name="T35" fmla="*/ 250 h 281"/>
                  <a:gd name="T36" fmla="*/ 4 w 547"/>
                  <a:gd name="T37" fmla="*/ 232 h 281"/>
                  <a:gd name="T38" fmla="*/ 4 w 547"/>
                  <a:gd name="T39" fmla="*/ 235 h 281"/>
                  <a:gd name="T40" fmla="*/ 4 w 547"/>
                  <a:gd name="T41" fmla="*/ 260 h 281"/>
                  <a:gd name="T42" fmla="*/ 3 w 547"/>
                  <a:gd name="T43" fmla="*/ 272 h 281"/>
                  <a:gd name="T44" fmla="*/ 4 w 547"/>
                  <a:gd name="T45" fmla="*/ 250 h 281"/>
                  <a:gd name="T46" fmla="*/ 4 w 547"/>
                  <a:gd name="T47" fmla="*/ 227 h 281"/>
                  <a:gd name="T48" fmla="*/ 4 w 547"/>
                  <a:gd name="T49" fmla="*/ 217 h 281"/>
                  <a:gd name="T50" fmla="*/ 4 w 547"/>
                  <a:gd name="T51" fmla="*/ 236 h 281"/>
                  <a:gd name="T52" fmla="*/ 4 w 547"/>
                  <a:gd name="T53" fmla="*/ 260 h 281"/>
                  <a:gd name="T54" fmla="*/ 4 w 547"/>
                  <a:gd name="T55" fmla="*/ 245 h 281"/>
                  <a:gd name="T56" fmla="*/ 4 w 547"/>
                  <a:gd name="T57" fmla="*/ 234 h 281"/>
                  <a:gd name="T58" fmla="*/ 5 w 547"/>
                  <a:gd name="T59" fmla="*/ 223 h 281"/>
                  <a:gd name="T60" fmla="*/ 5 w 547"/>
                  <a:gd name="T61" fmla="*/ 207 h 281"/>
                  <a:gd name="T62" fmla="*/ 4 w 547"/>
                  <a:gd name="T63" fmla="*/ 196 h 281"/>
                  <a:gd name="T64" fmla="*/ 4 w 547"/>
                  <a:gd name="T65" fmla="*/ 195 h 281"/>
                  <a:gd name="T66" fmla="*/ 4 w 547"/>
                  <a:gd name="T67" fmla="*/ 172 h 281"/>
                  <a:gd name="T68" fmla="*/ 4 w 547"/>
                  <a:gd name="T69" fmla="*/ 177 h 281"/>
                  <a:gd name="T70" fmla="*/ 3 w 547"/>
                  <a:gd name="T71" fmla="*/ 183 h 281"/>
                  <a:gd name="T72" fmla="*/ 3 w 547"/>
                  <a:gd name="T73" fmla="*/ 184 h 281"/>
                  <a:gd name="T74" fmla="*/ 3 w 547"/>
                  <a:gd name="T75" fmla="*/ 183 h 281"/>
                  <a:gd name="T76" fmla="*/ 3 w 547"/>
                  <a:gd name="T77" fmla="*/ 178 h 281"/>
                  <a:gd name="T78" fmla="*/ 3 w 547"/>
                  <a:gd name="T79" fmla="*/ 160 h 281"/>
                  <a:gd name="T80" fmla="*/ 2 w 547"/>
                  <a:gd name="T81" fmla="*/ 159 h 281"/>
                  <a:gd name="T82" fmla="*/ 2 w 547"/>
                  <a:gd name="T83" fmla="*/ 172 h 281"/>
                  <a:gd name="T84" fmla="*/ 2 w 547"/>
                  <a:gd name="T85" fmla="*/ 193 h 281"/>
                  <a:gd name="T86" fmla="*/ 2 w 547"/>
                  <a:gd name="T87" fmla="*/ 206 h 281"/>
                  <a:gd name="T88" fmla="*/ 2 w 547"/>
                  <a:gd name="T89" fmla="*/ 202 h 281"/>
                  <a:gd name="T90" fmla="*/ 2 w 547"/>
                  <a:gd name="T91" fmla="*/ 185 h 281"/>
                  <a:gd name="T92" fmla="*/ 2 w 547"/>
                  <a:gd name="T93" fmla="*/ 177 h 281"/>
                  <a:gd name="T94" fmla="*/ 2 w 547"/>
                  <a:gd name="T95" fmla="*/ 104 h 281"/>
                  <a:gd name="T96" fmla="*/ 1 w 547"/>
                  <a:gd name="T97" fmla="*/ 77 h 281"/>
                  <a:gd name="T98" fmla="*/ 1 w 547"/>
                  <a:gd name="T99" fmla="*/ 43 h 281"/>
                  <a:gd name="T100" fmla="*/ 1 w 547"/>
                  <a:gd name="T101" fmla="*/ 0 h 28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47"/>
                  <a:gd name="T154" fmla="*/ 0 h 281"/>
                  <a:gd name="T155" fmla="*/ 547 w 547"/>
                  <a:gd name="T156" fmla="*/ 281 h 28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3" name="Freeform 98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0 w 473"/>
                  <a:gd name="T1" fmla="*/ 2 h 216"/>
                  <a:gd name="T2" fmla="*/ 0 w 473"/>
                  <a:gd name="T3" fmla="*/ 9 h 216"/>
                  <a:gd name="T4" fmla="*/ 0 w 473"/>
                  <a:gd name="T5" fmla="*/ 0 h 216"/>
                  <a:gd name="T6" fmla="*/ 1 w 473"/>
                  <a:gd name="T7" fmla="*/ 14 h 216"/>
                  <a:gd name="T8" fmla="*/ 1 w 473"/>
                  <a:gd name="T9" fmla="*/ 32 h 216"/>
                  <a:gd name="T10" fmla="*/ 1 w 473"/>
                  <a:gd name="T11" fmla="*/ 52 h 216"/>
                  <a:gd name="T12" fmla="*/ 1 w 473"/>
                  <a:gd name="T13" fmla="*/ 50 h 216"/>
                  <a:gd name="T14" fmla="*/ 1 w 473"/>
                  <a:gd name="T15" fmla="*/ 66 h 216"/>
                  <a:gd name="T16" fmla="*/ 2 w 473"/>
                  <a:gd name="T17" fmla="*/ 63 h 216"/>
                  <a:gd name="T18" fmla="*/ 2 w 473"/>
                  <a:gd name="T19" fmla="*/ 77 h 216"/>
                  <a:gd name="T20" fmla="*/ 2 w 473"/>
                  <a:gd name="T21" fmla="*/ 86 h 216"/>
                  <a:gd name="T22" fmla="*/ 2 w 473"/>
                  <a:gd name="T23" fmla="*/ 101 h 216"/>
                  <a:gd name="T24" fmla="*/ 2 w 473"/>
                  <a:gd name="T25" fmla="*/ 114 h 216"/>
                  <a:gd name="T26" fmla="*/ 2 w 473"/>
                  <a:gd name="T27" fmla="*/ 116 h 216"/>
                  <a:gd name="T28" fmla="*/ 3 w 473"/>
                  <a:gd name="T29" fmla="*/ 109 h 216"/>
                  <a:gd name="T30" fmla="*/ 3 w 473"/>
                  <a:gd name="T31" fmla="*/ 127 h 216"/>
                  <a:gd name="T32" fmla="*/ 3 w 473"/>
                  <a:gd name="T33" fmla="*/ 132 h 216"/>
                  <a:gd name="T34" fmla="*/ 3 w 473"/>
                  <a:gd name="T35" fmla="*/ 180 h 216"/>
                  <a:gd name="T36" fmla="*/ 3 w 473"/>
                  <a:gd name="T37" fmla="*/ 187 h 216"/>
                  <a:gd name="T38" fmla="*/ 3 w 473"/>
                  <a:gd name="T39" fmla="*/ 216 h 216"/>
                  <a:gd name="T40" fmla="*/ 3 w 473"/>
                  <a:gd name="T41" fmla="*/ 204 h 216"/>
                  <a:gd name="T42" fmla="*/ 3 w 473"/>
                  <a:gd name="T43" fmla="*/ 209 h 216"/>
                  <a:gd name="T44" fmla="*/ 2 w 473"/>
                  <a:gd name="T45" fmla="*/ 197 h 216"/>
                  <a:gd name="T46" fmla="*/ 2 w 473"/>
                  <a:gd name="T47" fmla="*/ 182 h 216"/>
                  <a:gd name="T48" fmla="*/ 2 w 473"/>
                  <a:gd name="T49" fmla="*/ 173 h 216"/>
                  <a:gd name="T50" fmla="*/ 2 w 473"/>
                  <a:gd name="T51" fmla="*/ 190 h 216"/>
                  <a:gd name="T52" fmla="*/ 1 w 473"/>
                  <a:gd name="T53" fmla="*/ 189 h 216"/>
                  <a:gd name="T54" fmla="*/ 1 w 473"/>
                  <a:gd name="T55" fmla="*/ 171 h 216"/>
                  <a:gd name="T56" fmla="*/ 1 w 473"/>
                  <a:gd name="T57" fmla="*/ 161 h 216"/>
                  <a:gd name="T58" fmla="*/ 0 w 473"/>
                  <a:gd name="T59" fmla="*/ 174 h 216"/>
                  <a:gd name="T60" fmla="*/ 0 w 473"/>
                  <a:gd name="T61" fmla="*/ 159 h 216"/>
                  <a:gd name="T62" fmla="*/ 1 w 473"/>
                  <a:gd name="T63" fmla="*/ 127 h 216"/>
                  <a:gd name="T64" fmla="*/ 0 w 473"/>
                  <a:gd name="T65" fmla="*/ 112 h 216"/>
                  <a:gd name="T66" fmla="*/ 0 w 473"/>
                  <a:gd name="T67" fmla="*/ 94 h 216"/>
                  <a:gd name="T68" fmla="*/ 0 w 473"/>
                  <a:gd name="T69" fmla="*/ 86 h 216"/>
                  <a:gd name="T70" fmla="*/ 0 w 473"/>
                  <a:gd name="T71" fmla="*/ 82 h 216"/>
                  <a:gd name="T72" fmla="*/ 0 w 473"/>
                  <a:gd name="T73" fmla="*/ 91 h 216"/>
                  <a:gd name="T74" fmla="*/ 0 w 473"/>
                  <a:gd name="T75" fmla="*/ 88 h 216"/>
                  <a:gd name="T76" fmla="*/ 0 w 473"/>
                  <a:gd name="T77" fmla="*/ 67 h 216"/>
                  <a:gd name="T78" fmla="*/ 0 w 473"/>
                  <a:gd name="T79" fmla="*/ 61 h 216"/>
                  <a:gd name="T80" fmla="*/ 0 w 473"/>
                  <a:gd name="T81" fmla="*/ 71 h 216"/>
                  <a:gd name="T82" fmla="*/ 0 w 473"/>
                  <a:gd name="T83" fmla="*/ 60 h 216"/>
                  <a:gd name="T84" fmla="*/ 0 w 473"/>
                  <a:gd name="T85" fmla="*/ 43 h 216"/>
                  <a:gd name="T86" fmla="*/ 0 w 473"/>
                  <a:gd name="T87" fmla="*/ 38 h 216"/>
                  <a:gd name="T88" fmla="*/ 0 w 473"/>
                  <a:gd name="T89" fmla="*/ 54 h 216"/>
                  <a:gd name="T90" fmla="*/ 0 w 473"/>
                  <a:gd name="T91" fmla="*/ 47 h 216"/>
                  <a:gd name="T92" fmla="*/ 0 w 473"/>
                  <a:gd name="T93" fmla="*/ 35 h 216"/>
                  <a:gd name="T94" fmla="*/ 0 w 473"/>
                  <a:gd name="T95" fmla="*/ 18 h 216"/>
                  <a:gd name="T96" fmla="*/ 0 w 473"/>
                  <a:gd name="T97" fmla="*/ 16 h 216"/>
                  <a:gd name="T98" fmla="*/ 0 w 473"/>
                  <a:gd name="T99" fmla="*/ 27 h 216"/>
                  <a:gd name="T100" fmla="*/ 0 w 473"/>
                  <a:gd name="T101" fmla="*/ 24 h 216"/>
                  <a:gd name="T102" fmla="*/ 0 w 473"/>
                  <a:gd name="T103" fmla="*/ 10 h 216"/>
                  <a:gd name="T104" fmla="*/ 0 w 473"/>
                  <a:gd name="T105" fmla="*/ 6 h 216"/>
                  <a:gd name="T106" fmla="*/ 0 w 473"/>
                  <a:gd name="T107" fmla="*/ 20 h 216"/>
                  <a:gd name="T108" fmla="*/ 0 w 473"/>
                  <a:gd name="T109" fmla="*/ 19 h 216"/>
                  <a:gd name="T110" fmla="*/ 0 w 473"/>
                  <a:gd name="T111" fmla="*/ 2 h 21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73"/>
                  <a:gd name="T169" fmla="*/ 0 h 216"/>
                  <a:gd name="T170" fmla="*/ 473 w 473"/>
                  <a:gd name="T171" fmla="*/ 216 h 21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4" name="Freeform 99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1 w 1021"/>
                  <a:gd name="T1" fmla="*/ 96 h 598"/>
                  <a:gd name="T2" fmla="*/ 1 w 1021"/>
                  <a:gd name="T3" fmla="*/ 57 h 598"/>
                  <a:gd name="T4" fmla="*/ 1 w 1021"/>
                  <a:gd name="T5" fmla="*/ 29 h 598"/>
                  <a:gd name="T6" fmla="*/ 2 w 1021"/>
                  <a:gd name="T7" fmla="*/ 15 h 598"/>
                  <a:gd name="T8" fmla="*/ 2 w 1021"/>
                  <a:gd name="T9" fmla="*/ 2 h 598"/>
                  <a:gd name="T10" fmla="*/ 2 w 1021"/>
                  <a:gd name="T11" fmla="*/ 4 h 598"/>
                  <a:gd name="T12" fmla="*/ 3 w 1021"/>
                  <a:gd name="T13" fmla="*/ 4 h 598"/>
                  <a:gd name="T14" fmla="*/ 3 w 1021"/>
                  <a:gd name="T15" fmla="*/ 26 h 598"/>
                  <a:gd name="T16" fmla="*/ 4 w 1021"/>
                  <a:gd name="T17" fmla="*/ 46 h 598"/>
                  <a:gd name="T18" fmla="*/ 4 w 1021"/>
                  <a:gd name="T19" fmla="*/ 62 h 598"/>
                  <a:gd name="T20" fmla="*/ 4 w 1021"/>
                  <a:gd name="T21" fmla="*/ 88 h 598"/>
                  <a:gd name="T22" fmla="*/ 4 w 1021"/>
                  <a:gd name="T23" fmla="*/ 113 h 598"/>
                  <a:gd name="T24" fmla="*/ 5 w 1021"/>
                  <a:gd name="T25" fmla="*/ 137 h 598"/>
                  <a:gd name="T26" fmla="*/ 5 w 1021"/>
                  <a:gd name="T27" fmla="*/ 152 h 598"/>
                  <a:gd name="T28" fmla="*/ 5 w 1021"/>
                  <a:gd name="T29" fmla="*/ 177 h 598"/>
                  <a:gd name="T30" fmla="*/ 5 w 1021"/>
                  <a:gd name="T31" fmla="*/ 189 h 598"/>
                  <a:gd name="T32" fmla="*/ 6 w 1021"/>
                  <a:gd name="T33" fmla="*/ 187 h 598"/>
                  <a:gd name="T34" fmla="*/ 6 w 1021"/>
                  <a:gd name="T35" fmla="*/ 186 h 598"/>
                  <a:gd name="T36" fmla="*/ 6 w 1021"/>
                  <a:gd name="T37" fmla="*/ 197 h 598"/>
                  <a:gd name="T38" fmla="*/ 6 w 1021"/>
                  <a:gd name="T39" fmla="*/ 207 h 598"/>
                  <a:gd name="T40" fmla="*/ 7 w 1021"/>
                  <a:gd name="T41" fmla="*/ 208 h 598"/>
                  <a:gd name="T42" fmla="*/ 7 w 1021"/>
                  <a:gd name="T43" fmla="*/ 231 h 598"/>
                  <a:gd name="T44" fmla="*/ 7 w 1021"/>
                  <a:gd name="T45" fmla="*/ 252 h 598"/>
                  <a:gd name="T46" fmla="*/ 7 w 1021"/>
                  <a:gd name="T47" fmla="*/ 272 h 598"/>
                  <a:gd name="T48" fmla="*/ 8 w 1021"/>
                  <a:gd name="T49" fmla="*/ 296 h 598"/>
                  <a:gd name="T50" fmla="*/ 8 w 1021"/>
                  <a:gd name="T51" fmla="*/ 332 h 598"/>
                  <a:gd name="T52" fmla="*/ 8 w 1021"/>
                  <a:gd name="T53" fmla="*/ 372 h 598"/>
                  <a:gd name="T54" fmla="*/ 8 w 1021"/>
                  <a:gd name="T55" fmla="*/ 393 h 598"/>
                  <a:gd name="T56" fmla="*/ 8 w 1021"/>
                  <a:gd name="T57" fmla="*/ 450 h 598"/>
                  <a:gd name="T58" fmla="*/ 8 w 1021"/>
                  <a:gd name="T59" fmla="*/ 485 h 598"/>
                  <a:gd name="T60" fmla="*/ 8 w 1021"/>
                  <a:gd name="T61" fmla="*/ 530 h 598"/>
                  <a:gd name="T62" fmla="*/ 8 w 1021"/>
                  <a:gd name="T63" fmla="*/ 567 h 598"/>
                  <a:gd name="T64" fmla="*/ 7 w 1021"/>
                  <a:gd name="T65" fmla="*/ 580 h 598"/>
                  <a:gd name="T66" fmla="*/ 7 w 1021"/>
                  <a:gd name="T67" fmla="*/ 598 h 598"/>
                  <a:gd name="T68" fmla="*/ 7 w 1021"/>
                  <a:gd name="T69" fmla="*/ 583 h 598"/>
                  <a:gd name="T70" fmla="*/ 7 w 1021"/>
                  <a:gd name="T71" fmla="*/ 563 h 598"/>
                  <a:gd name="T72" fmla="*/ 6 w 1021"/>
                  <a:gd name="T73" fmla="*/ 559 h 598"/>
                  <a:gd name="T74" fmla="*/ 6 w 1021"/>
                  <a:gd name="T75" fmla="*/ 591 h 598"/>
                  <a:gd name="T76" fmla="*/ 6 w 1021"/>
                  <a:gd name="T77" fmla="*/ 586 h 598"/>
                  <a:gd name="T78" fmla="*/ 5 w 1021"/>
                  <a:gd name="T79" fmla="*/ 590 h 598"/>
                  <a:gd name="T80" fmla="*/ 5 w 1021"/>
                  <a:gd name="T81" fmla="*/ 582 h 598"/>
                  <a:gd name="T82" fmla="*/ 5 w 1021"/>
                  <a:gd name="T83" fmla="*/ 574 h 598"/>
                  <a:gd name="T84" fmla="*/ 4 w 1021"/>
                  <a:gd name="T85" fmla="*/ 574 h 598"/>
                  <a:gd name="T86" fmla="*/ 4 w 1021"/>
                  <a:gd name="T87" fmla="*/ 565 h 598"/>
                  <a:gd name="T88" fmla="*/ 4 w 1021"/>
                  <a:gd name="T89" fmla="*/ 564 h 598"/>
                  <a:gd name="T90" fmla="*/ 3 w 1021"/>
                  <a:gd name="T91" fmla="*/ 552 h 598"/>
                  <a:gd name="T92" fmla="*/ 3 w 1021"/>
                  <a:gd name="T93" fmla="*/ 512 h 598"/>
                  <a:gd name="T94" fmla="*/ 2 w 1021"/>
                  <a:gd name="T95" fmla="*/ 493 h 598"/>
                  <a:gd name="T96" fmla="*/ 2 w 1021"/>
                  <a:gd name="T97" fmla="*/ 465 h 598"/>
                  <a:gd name="T98" fmla="*/ 1 w 1021"/>
                  <a:gd name="T99" fmla="*/ 436 h 598"/>
                  <a:gd name="T100" fmla="*/ 1 w 1021"/>
                  <a:gd name="T101" fmla="*/ 414 h 598"/>
                  <a:gd name="T102" fmla="*/ 1 w 1021"/>
                  <a:gd name="T103" fmla="*/ 389 h 598"/>
                  <a:gd name="T104" fmla="*/ 1 w 1021"/>
                  <a:gd name="T105" fmla="*/ 362 h 598"/>
                  <a:gd name="T106" fmla="*/ 0 w 1021"/>
                  <a:gd name="T107" fmla="*/ 323 h 598"/>
                  <a:gd name="T108" fmla="*/ 1 w 1021"/>
                  <a:gd name="T109" fmla="*/ 289 h 598"/>
                  <a:gd name="T110" fmla="*/ 1 w 1021"/>
                  <a:gd name="T111" fmla="*/ 246 h 598"/>
                  <a:gd name="T112" fmla="*/ 1 w 1021"/>
                  <a:gd name="T113" fmla="*/ 213 h 598"/>
                  <a:gd name="T114" fmla="*/ 1 w 1021"/>
                  <a:gd name="T115" fmla="*/ 187 h 598"/>
                  <a:gd name="T116" fmla="*/ 1 w 1021"/>
                  <a:gd name="T117" fmla="*/ 175 h 598"/>
                  <a:gd name="T118" fmla="*/ 1 w 1021"/>
                  <a:gd name="T119" fmla="*/ 163 h 598"/>
                  <a:gd name="T120" fmla="*/ 1 w 1021"/>
                  <a:gd name="T121" fmla="*/ 134 h 59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21"/>
                  <a:gd name="T184" fmla="*/ 0 h 598"/>
                  <a:gd name="T185" fmla="*/ 1021 w 1021"/>
                  <a:gd name="T186" fmla="*/ 598 h 59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5" name="Freeform 100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0 w 75"/>
                  <a:gd name="T1" fmla="*/ 6 h 30"/>
                  <a:gd name="T2" fmla="*/ 0 w 75"/>
                  <a:gd name="T3" fmla="*/ 2 h 30"/>
                  <a:gd name="T4" fmla="*/ 0 w 75"/>
                  <a:gd name="T5" fmla="*/ 0 h 30"/>
                  <a:gd name="T6" fmla="*/ 0 w 75"/>
                  <a:gd name="T7" fmla="*/ 0 h 30"/>
                  <a:gd name="T8" fmla="*/ 0 w 75"/>
                  <a:gd name="T9" fmla="*/ 1 h 30"/>
                  <a:gd name="T10" fmla="*/ 0 w 75"/>
                  <a:gd name="T11" fmla="*/ 3 h 30"/>
                  <a:gd name="T12" fmla="*/ 0 w 75"/>
                  <a:gd name="T13" fmla="*/ 6 h 30"/>
                  <a:gd name="T14" fmla="*/ 0 w 75"/>
                  <a:gd name="T15" fmla="*/ 11 h 30"/>
                  <a:gd name="T16" fmla="*/ 0 w 75"/>
                  <a:gd name="T17" fmla="*/ 16 h 30"/>
                  <a:gd name="T18" fmla="*/ 0 w 75"/>
                  <a:gd name="T19" fmla="*/ 18 h 30"/>
                  <a:gd name="T20" fmla="*/ 0 w 75"/>
                  <a:gd name="T21" fmla="*/ 22 h 30"/>
                  <a:gd name="T22" fmla="*/ 0 w 75"/>
                  <a:gd name="T23" fmla="*/ 26 h 30"/>
                  <a:gd name="T24" fmla="*/ 0 w 75"/>
                  <a:gd name="T25" fmla="*/ 29 h 30"/>
                  <a:gd name="T26" fmla="*/ 0 w 75"/>
                  <a:gd name="T27" fmla="*/ 30 h 30"/>
                  <a:gd name="T28" fmla="*/ 0 w 75"/>
                  <a:gd name="T29" fmla="*/ 30 h 30"/>
                  <a:gd name="T30" fmla="*/ 0 w 75"/>
                  <a:gd name="T31" fmla="*/ 30 h 30"/>
                  <a:gd name="T32" fmla="*/ 0 w 75"/>
                  <a:gd name="T33" fmla="*/ 30 h 30"/>
                  <a:gd name="T34" fmla="*/ 0 w 75"/>
                  <a:gd name="T35" fmla="*/ 29 h 30"/>
                  <a:gd name="T36" fmla="*/ 0 w 75"/>
                  <a:gd name="T37" fmla="*/ 28 h 30"/>
                  <a:gd name="T38" fmla="*/ 0 w 75"/>
                  <a:gd name="T39" fmla="*/ 27 h 30"/>
                  <a:gd name="T40" fmla="*/ 0 w 75"/>
                  <a:gd name="T41" fmla="*/ 26 h 30"/>
                  <a:gd name="T42" fmla="*/ 0 w 75"/>
                  <a:gd name="T43" fmla="*/ 23 h 30"/>
                  <a:gd name="T44" fmla="*/ 0 w 75"/>
                  <a:gd name="T45" fmla="*/ 19 h 30"/>
                  <a:gd name="T46" fmla="*/ 0 w 75"/>
                  <a:gd name="T47" fmla="*/ 15 h 30"/>
                  <a:gd name="T48" fmla="*/ 0 w 75"/>
                  <a:gd name="T49" fmla="*/ 12 h 30"/>
                  <a:gd name="T50" fmla="*/ 0 w 75"/>
                  <a:gd name="T51" fmla="*/ 15 h 30"/>
                  <a:gd name="T52" fmla="*/ 0 w 75"/>
                  <a:gd name="T53" fmla="*/ 16 h 30"/>
                  <a:gd name="T54" fmla="*/ 0 w 75"/>
                  <a:gd name="T55" fmla="*/ 16 h 30"/>
                  <a:gd name="T56" fmla="*/ 0 w 75"/>
                  <a:gd name="T57" fmla="*/ 14 h 30"/>
                  <a:gd name="T58" fmla="*/ 0 w 75"/>
                  <a:gd name="T59" fmla="*/ 12 h 30"/>
                  <a:gd name="T60" fmla="*/ 0 w 75"/>
                  <a:gd name="T61" fmla="*/ 9 h 30"/>
                  <a:gd name="T62" fmla="*/ 0 w 75"/>
                  <a:gd name="T63" fmla="*/ 7 h 30"/>
                  <a:gd name="T64" fmla="*/ 0 w 75"/>
                  <a:gd name="T65" fmla="*/ 6 h 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30"/>
                  <a:gd name="T101" fmla="*/ 75 w 75"/>
                  <a:gd name="T102" fmla="*/ 30 h 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6" name="Freeform 101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 w 65"/>
                  <a:gd name="T1" fmla="*/ 0 h 62"/>
                  <a:gd name="T2" fmla="*/ 1 w 65"/>
                  <a:gd name="T3" fmla="*/ 4 h 62"/>
                  <a:gd name="T4" fmla="*/ 1 w 65"/>
                  <a:gd name="T5" fmla="*/ 9 h 62"/>
                  <a:gd name="T6" fmla="*/ 1 w 65"/>
                  <a:gd name="T7" fmla="*/ 13 h 62"/>
                  <a:gd name="T8" fmla="*/ 1 w 65"/>
                  <a:gd name="T9" fmla="*/ 18 h 62"/>
                  <a:gd name="T10" fmla="*/ 1 w 65"/>
                  <a:gd name="T11" fmla="*/ 23 h 62"/>
                  <a:gd name="T12" fmla="*/ 1 w 65"/>
                  <a:gd name="T13" fmla="*/ 28 h 62"/>
                  <a:gd name="T14" fmla="*/ 1 w 65"/>
                  <a:gd name="T15" fmla="*/ 33 h 62"/>
                  <a:gd name="T16" fmla="*/ 1 w 65"/>
                  <a:gd name="T17" fmla="*/ 38 h 62"/>
                  <a:gd name="T18" fmla="*/ 1 w 65"/>
                  <a:gd name="T19" fmla="*/ 40 h 62"/>
                  <a:gd name="T20" fmla="*/ 1 w 65"/>
                  <a:gd name="T21" fmla="*/ 45 h 62"/>
                  <a:gd name="T22" fmla="*/ 1 w 65"/>
                  <a:gd name="T23" fmla="*/ 52 h 62"/>
                  <a:gd name="T24" fmla="*/ 1 w 65"/>
                  <a:gd name="T25" fmla="*/ 62 h 62"/>
                  <a:gd name="T26" fmla="*/ 1 w 65"/>
                  <a:gd name="T27" fmla="*/ 55 h 62"/>
                  <a:gd name="T28" fmla="*/ 1 w 65"/>
                  <a:gd name="T29" fmla="*/ 49 h 62"/>
                  <a:gd name="T30" fmla="*/ 1 w 65"/>
                  <a:gd name="T31" fmla="*/ 44 h 62"/>
                  <a:gd name="T32" fmla="*/ 1 w 65"/>
                  <a:gd name="T33" fmla="*/ 39 h 62"/>
                  <a:gd name="T34" fmla="*/ 1 w 65"/>
                  <a:gd name="T35" fmla="*/ 36 h 62"/>
                  <a:gd name="T36" fmla="*/ 1 w 65"/>
                  <a:gd name="T37" fmla="*/ 33 h 62"/>
                  <a:gd name="T38" fmla="*/ 1 w 65"/>
                  <a:gd name="T39" fmla="*/ 28 h 62"/>
                  <a:gd name="T40" fmla="*/ 1 w 65"/>
                  <a:gd name="T41" fmla="*/ 24 h 62"/>
                  <a:gd name="T42" fmla="*/ 1 w 65"/>
                  <a:gd name="T43" fmla="*/ 28 h 62"/>
                  <a:gd name="T44" fmla="*/ 1 w 65"/>
                  <a:gd name="T45" fmla="*/ 32 h 62"/>
                  <a:gd name="T46" fmla="*/ 1 w 65"/>
                  <a:gd name="T47" fmla="*/ 37 h 62"/>
                  <a:gd name="T48" fmla="*/ 1 w 65"/>
                  <a:gd name="T49" fmla="*/ 43 h 62"/>
                  <a:gd name="T50" fmla="*/ 1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1 w 65"/>
                  <a:gd name="T61" fmla="*/ 10 h 62"/>
                  <a:gd name="T62" fmla="*/ 1 w 65"/>
                  <a:gd name="T63" fmla="*/ 5 h 62"/>
                  <a:gd name="T64" fmla="*/ 1 w 65"/>
                  <a:gd name="T65" fmla="*/ 0 h 6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5"/>
                  <a:gd name="T100" fmla="*/ 0 h 62"/>
                  <a:gd name="T101" fmla="*/ 65 w 65"/>
                  <a:gd name="T102" fmla="*/ 62 h 6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7" name="Freeform 102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 w 428"/>
                  <a:gd name="T1" fmla="*/ 10 h 150"/>
                  <a:gd name="T2" fmla="*/ 1 w 428"/>
                  <a:gd name="T3" fmla="*/ 20 h 150"/>
                  <a:gd name="T4" fmla="*/ 1 w 428"/>
                  <a:gd name="T5" fmla="*/ 24 h 150"/>
                  <a:gd name="T6" fmla="*/ 1 w 428"/>
                  <a:gd name="T7" fmla="*/ 46 h 150"/>
                  <a:gd name="T8" fmla="*/ 1 w 428"/>
                  <a:gd name="T9" fmla="*/ 61 h 150"/>
                  <a:gd name="T10" fmla="*/ 1 w 428"/>
                  <a:gd name="T11" fmla="*/ 69 h 150"/>
                  <a:gd name="T12" fmla="*/ 2 w 428"/>
                  <a:gd name="T13" fmla="*/ 73 h 150"/>
                  <a:gd name="T14" fmla="*/ 2 w 428"/>
                  <a:gd name="T15" fmla="*/ 89 h 150"/>
                  <a:gd name="T16" fmla="*/ 2 w 428"/>
                  <a:gd name="T17" fmla="*/ 94 h 150"/>
                  <a:gd name="T18" fmla="*/ 2 w 428"/>
                  <a:gd name="T19" fmla="*/ 94 h 150"/>
                  <a:gd name="T20" fmla="*/ 2 w 428"/>
                  <a:gd name="T21" fmla="*/ 110 h 150"/>
                  <a:gd name="T22" fmla="*/ 3 w 428"/>
                  <a:gd name="T23" fmla="*/ 115 h 150"/>
                  <a:gd name="T24" fmla="*/ 3 w 428"/>
                  <a:gd name="T25" fmla="*/ 114 h 150"/>
                  <a:gd name="T26" fmla="*/ 3 w 428"/>
                  <a:gd name="T27" fmla="*/ 111 h 150"/>
                  <a:gd name="T28" fmla="*/ 3 w 428"/>
                  <a:gd name="T29" fmla="*/ 97 h 150"/>
                  <a:gd name="T30" fmla="*/ 3 w 428"/>
                  <a:gd name="T31" fmla="*/ 96 h 150"/>
                  <a:gd name="T32" fmla="*/ 3 w 428"/>
                  <a:gd name="T33" fmla="*/ 81 h 150"/>
                  <a:gd name="T34" fmla="*/ 3 w 428"/>
                  <a:gd name="T35" fmla="*/ 63 h 150"/>
                  <a:gd name="T36" fmla="*/ 3 w 428"/>
                  <a:gd name="T37" fmla="*/ 22 h 150"/>
                  <a:gd name="T38" fmla="*/ 3 w 428"/>
                  <a:gd name="T39" fmla="*/ 25 h 150"/>
                  <a:gd name="T40" fmla="*/ 3 w 428"/>
                  <a:gd name="T41" fmla="*/ 34 h 150"/>
                  <a:gd name="T42" fmla="*/ 4 w 428"/>
                  <a:gd name="T43" fmla="*/ 37 h 150"/>
                  <a:gd name="T44" fmla="*/ 4 w 428"/>
                  <a:gd name="T45" fmla="*/ 62 h 150"/>
                  <a:gd name="T46" fmla="*/ 4 w 428"/>
                  <a:gd name="T47" fmla="*/ 69 h 150"/>
                  <a:gd name="T48" fmla="*/ 4 w 428"/>
                  <a:gd name="T49" fmla="*/ 70 h 150"/>
                  <a:gd name="T50" fmla="*/ 4 w 428"/>
                  <a:gd name="T51" fmla="*/ 87 h 150"/>
                  <a:gd name="T52" fmla="*/ 4 w 428"/>
                  <a:gd name="T53" fmla="*/ 117 h 150"/>
                  <a:gd name="T54" fmla="*/ 4 w 428"/>
                  <a:gd name="T55" fmla="*/ 116 h 150"/>
                  <a:gd name="T56" fmla="*/ 3 w 428"/>
                  <a:gd name="T57" fmla="*/ 114 h 150"/>
                  <a:gd name="T58" fmla="*/ 3 w 428"/>
                  <a:gd name="T59" fmla="*/ 120 h 150"/>
                  <a:gd name="T60" fmla="*/ 3 w 428"/>
                  <a:gd name="T61" fmla="*/ 133 h 150"/>
                  <a:gd name="T62" fmla="*/ 3 w 428"/>
                  <a:gd name="T63" fmla="*/ 133 h 150"/>
                  <a:gd name="T64" fmla="*/ 3 w 428"/>
                  <a:gd name="T65" fmla="*/ 131 h 150"/>
                  <a:gd name="T66" fmla="*/ 3 w 428"/>
                  <a:gd name="T67" fmla="*/ 133 h 150"/>
                  <a:gd name="T68" fmla="*/ 3 w 428"/>
                  <a:gd name="T69" fmla="*/ 133 h 150"/>
                  <a:gd name="T70" fmla="*/ 2 w 428"/>
                  <a:gd name="T71" fmla="*/ 142 h 150"/>
                  <a:gd name="T72" fmla="*/ 2 w 428"/>
                  <a:gd name="T73" fmla="*/ 140 h 150"/>
                  <a:gd name="T74" fmla="*/ 2 w 428"/>
                  <a:gd name="T75" fmla="*/ 115 h 150"/>
                  <a:gd name="T76" fmla="*/ 2 w 428"/>
                  <a:gd name="T77" fmla="*/ 136 h 150"/>
                  <a:gd name="T78" fmla="*/ 2 w 428"/>
                  <a:gd name="T79" fmla="*/ 135 h 150"/>
                  <a:gd name="T80" fmla="*/ 2 w 428"/>
                  <a:gd name="T81" fmla="*/ 122 h 150"/>
                  <a:gd name="T82" fmla="*/ 2 w 428"/>
                  <a:gd name="T83" fmla="*/ 115 h 150"/>
                  <a:gd name="T84" fmla="*/ 2 w 428"/>
                  <a:gd name="T85" fmla="*/ 125 h 150"/>
                  <a:gd name="T86" fmla="*/ 2 w 428"/>
                  <a:gd name="T87" fmla="*/ 116 h 150"/>
                  <a:gd name="T88" fmla="*/ 1 w 428"/>
                  <a:gd name="T89" fmla="*/ 102 h 150"/>
                  <a:gd name="T90" fmla="*/ 1 w 428"/>
                  <a:gd name="T91" fmla="*/ 111 h 150"/>
                  <a:gd name="T92" fmla="*/ 1 w 428"/>
                  <a:gd name="T93" fmla="*/ 90 h 150"/>
                  <a:gd name="T94" fmla="*/ 1 w 428"/>
                  <a:gd name="T95" fmla="*/ 89 h 150"/>
                  <a:gd name="T96" fmla="*/ 1 w 428"/>
                  <a:gd name="T97" fmla="*/ 89 h 150"/>
                  <a:gd name="T98" fmla="*/ 1 w 428"/>
                  <a:gd name="T99" fmla="*/ 72 h 150"/>
                  <a:gd name="T100" fmla="*/ 1 w 428"/>
                  <a:gd name="T101" fmla="*/ 70 h 150"/>
                  <a:gd name="T102" fmla="*/ 1 w 428"/>
                  <a:gd name="T103" fmla="*/ 76 h 150"/>
                  <a:gd name="T104" fmla="*/ 1 w 428"/>
                  <a:gd name="T105" fmla="*/ 73 h 150"/>
                  <a:gd name="T106" fmla="*/ 1 w 428"/>
                  <a:gd name="T107" fmla="*/ 31 h 150"/>
                  <a:gd name="T108" fmla="*/ 1 w 428"/>
                  <a:gd name="T109" fmla="*/ 37 h 150"/>
                  <a:gd name="T110" fmla="*/ 1 w 428"/>
                  <a:gd name="T111" fmla="*/ 36 h 150"/>
                  <a:gd name="T112" fmla="*/ 1 w 428"/>
                  <a:gd name="T113" fmla="*/ 0 h 15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28"/>
                  <a:gd name="T172" fmla="*/ 0 h 150"/>
                  <a:gd name="T173" fmla="*/ 428 w 428"/>
                  <a:gd name="T174" fmla="*/ 150 h 15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8" name="Freeform 103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1 w 37"/>
                  <a:gd name="T1" fmla="*/ 0 h 19"/>
                  <a:gd name="T2" fmla="*/ 1 w 37"/>
                  <a:gd name="T3" fmla="*/ 4 h 19"/>
                  <a:gd name="T4" fmla="*/ 1 w 37"/>
                  <a:gd name="T5" fmla="*/ 8 h 19"/>
                  <a:gd name="T6" fmla="*/ 1 w 37"/>
                  <a:gd name="T7" fmla="*/ 11 h 19"/>
                  <a:gd name="T8" fmla="*/ 1 w 37"/>
                  <a:gd name="T9" fmla="*/ 13 h 19"/>
                  <a:gd name="T10" fmla="*/ 1 w 37"/>
                  <a:gd name="T11" fmla="*/ 19 h 19"/>
                  <a:gd name="T12" fmla="*/ 1 w 37"/>
                  <a:gd name="T13" fmla="*/ 18 h 19"/>
                  <a:gd name="T14" fmla="*/ 1 w 37"/>
                  <a:gd name="T15" fmla="*/ 14 h 19"/>
                  <a:gd name="T16" fmla="*/ 0 w 37"/>
                  <a:gd name="T17" fmla="*/ 8 h 19"/>
                  <a:gd name="T18" fmla="*/ 1 w 37"/>
                  <a:gd name="T19" fmla="*/ 0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"/>
                  <a:gd name="T31" fmla="*/ 0 h 19"/>
                  <a:gd name="T32" fmla="*/ 37 w 37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9" name="Freeform 104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1 w 771"/>
                  <a:gd name="T1" fmla="*/ 116 h 223"/>
                  <a:gd name="T2" fmla="*/ 2 w 771"/>
                  <a:gd name="T3" fmla="*/ 67 h 223"/>
                  <a:gd name="T4" fmla="*/ 2 w 771"/>
                  <a:gd name="T5" fmla="*/ 50 h 223"/>
                  <a:gd name="T6" fmla="*/ 2 w 771"/>
                  <a:gd name="T7" fmla="*/ 36 h 223"/>
                  <a:gd name="T8" fmla="*/ 3 w 771"/>
                  <a:gd name="T9" fmla="*/ 36 h 223"/>
                  <a:gd name="T10" fmla="*/ 4 w 771"/>
                  <a:gd name="T11" fmla="*/ 49 h 223"/>
                  <a:gd name="T12" fmla="*/ 4 w 771"/>
                  <a:gd name="T13" fmla="*/ 68 h 223"/>
                  <a:gd name="T14" fmla="*/ 4 w 771"/>
                  <a:gd name="T15" fmla="*/ 93 h 223"/>
                  <a:gd name="T16" fmla="*/ 5 w 771"/>
                  <a:gd name="T17" fmla="*/ 122 h 223"/>
                  <a:gd name="T18" fmla="*/ 5 w 771"/>
                  <a:gd name="T19" fmla="*/ 153 h 223"/>
                  <a:gd name="T20" fmla="*/ 5 w 771"/>
                  <a:gd name="T21" fmla="*/ 176 h 223"/>
                  <a:gd name="T22" fmla="*/ 5 w 771"/>
                  <a:gd name="T23" fmla="*/ 204 h 223"/>
                  <a:gd name="T24" fmla="*/ 6 w 771"/>
                  <a:gd name="T25" fmla="*/ 222 h 223"/>
                  <a:gd name="T26" fmla="*/ 6 w 771"/>
                  <a:gd name="T27" fmla="*/ 221 h 223"/>
                  <a:gd name="T28" fmla="*/ 6 w 771"/>
                  <a:gd name="T29" fmla="*/ 206 h 223"/>
                  <a:gd name="T30" fmla="*/ 6 w 771"/>
                  <a:gd name="T31" fmla="*/ 190 h 223"/>
                  <a:gd name="T32" fmla="*/ 6 w 771"/>
                  <a:gd name="T33" fmla="*/ 194 h 223"/>
                  <a:gd name="T34" fmla="*/ 6 w 771"/>
                  <a:gd name="T35" fmla="*/ 179 h 223"/>
                  <a:gd name="T36" fmla="*/ 5 w 771"/>
                  <a:gd name="T37" fmla="*/ 178 h 223"/>
                  <a:gd name="T38" fmla="*/ 6 w 771"/>
                  <a:gd name="T39" fmla="*/ 170 h 223"/>
                  <a:gd name="T40" fmla="*/ 6 w 771"/>
                  <a:gd name="T41" fmla="*/ 152 h 223"/>
                  <a:gd name="T42" fmla="*/ 5 w 771"/>
                  <a:gd name="T43" fmla="*/ 153 h 223"/>
                  <a:gd name="T44" fmla="*/ 5 w 771"/>
                  <a:gd name="T45" fmla="*/ 141 h 223"/>
                  <a:gd name="T46" fmla="*/ 5 w 771"/>
                  <a:gd name="T47" fmla="*/ 135 h 223"/>
                  <a:gd name="T48" fmla="*/ 5 w 771"/>
                  <a:gd name="T49" fmla="*/ 127 h 223"/>
                  <a:gd name="T50" fmla="*/ 5 w 771"/>
                  <a:gd name="T51" fmla="*/ 116 h 223"/>
                  <a:gd name="T52" fmla="*/ 5 w 771"/>
                  <a:gd name="T53" fmla="*/ 101 h 223"/>
                  <a:gd name="T54" fmla="*/ 5 w 771"/>
                  <a:gd name="T55" fmla="*/ 93 h 223"/>
                  <a:gd name="T56" fmla="*/ 5 w 771"/>
                  <a:gd name="T57" fmla="*/ 79 h 223"/>
                  <a:gd name="T58" fmla="*/ 5 w 771"/>
                  <a:gd name="T59" fmla="*/ 71 h 223"/>
                  <a:gd name="T60" fmla="*/ 5 w 771"/>
                  <a:gd name="T61" fmla="*/ 59 h 223"/>
                  <a:gd name="T62" fmla="*/ 4 w 771"/>
                  <a:gd name="T63" fmla="*/ 50 h 223"/>
                  <a:gd name="T64" fmla="*/ 4 w 771"/>
                  <a:gd name="T65" fmla="*/ 46 h 223"/>
                  <a:gd name="T66" fmla="*/ 4 w 771"/>
                  <a:gd name="T67" fmla="*/ 41 h 223"/>
                  <a:gd name="T68" fmla="*/ 4 w 771"/>
                  <a:gd name="T69" fmla="*/ 32 h 223"/>
                  <a:gd name="T70" fmla="*/ 4 w 771"/>
                  <a:gd name="T71" fmla="*/ 13 h 223"/>
                  <a:gd name="T72" fmla="*/ 3 w 771"/>
                  <a:gd name="T73" fmla="*/ 19 h 223"/>
                  <a:gd name="T74" fmla="*/ 3 w 771"/>
                  <a:gd name="T75" fmla="*/ 3 h 223"/>
                  <a:gd name="T76" fmla="*/ 3 w 771"/>
                  <a:gd name="T77" fmla="*/ 17 h 223"/>
                  <a:gd name="T78" fmla="*/ 3 w 771"/>
                  <a:gd name="T79" fmla="*/ 16 h 223"/>
                  <a:gd name="T80" fmla="*/ 3 w 771"/>
                  <a:gd name="T81" fmla="*/ 7 h 223"/>
                  <a:gd name="T82" fmla="*/ 2 w 771"/>
                  <a:gd name="T83" fmla="*/ 26 h 223"/>
                  <a:gd name="T84" fmla="*/ 2 w 771"/>
                  <a:gd name="T85" fmla="*/ 21 h 223"/>
                  <a:gd name="T86" fmla="*/ 2 w 771"/>
                  <a:gd name="T87" fmla="*/ 33 h 223"/>
                  <a:gd name="T88" fmla="*/ 2 w 771"/>
                  <a:gd name="T89" fmla="*/ 38 h 223"/>
                  <a:gd name="T90" fmla="*/ 1 w 771"/>
                  <a:gd name="T91" fmla="*/ 43 h 223"/>
                  <a:gd name="T92" fmla="*/ 1 w 771"/>
                  <a:gd name="T93" fmla="*/ 53 h 223"/>
                  <a:gd name="T94" fmla="*/ 1 w 771"/>
                  <a:gd name="T95" fmla="*/ 58 h 223"/>
                  <a:gd name="T96" fmla="*/ 1 w 771"/>
                  <a:gd name="T97" fmla="*/ 83 h 223"/>
                  <a:gd name="T98" fmla="*/ 1 w 771"/>
                  <a:gd name="T99" fmla="*/ 95 h 223"/>
                  <a:gd name="T100" fmla="*/ 1 w 771"/>
                  <a:gd name="T101" fmla="*/ 103 h 223"/>
                  <a:gd name="T102" fmla="*/ 1 w 771"/>
                  <a:gd name="T103" fmla="*/ 109 h 223"/>
                  <a:gd name="T104" fmla="*/ 1 w 771"/>
                  <a:gd name="T105" fmla="*/ 127 h 223"/>
                  <a:gd name="T106" fmla="*/ 1 w 771"/>
                  <a:gd name="T107" fmla="*/ 141 h 223"/>
                  <a:gd name="T108" fmla="*/ 1 w 771"/>
                  <a:gd name="T109" fmla="*/ 158 h 22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771"/>
                  <a:gd name="T166" fmla="*/ 0 h 223"/>
                  <a:gd name="T167" fmla="*/ 771 w 771"/>
                  <a:gd name="T168" fmla="*/ 223 h 22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0" name="Freeform 105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 w 398"/>
                  <a:gd name="T1" fmla="*/ 13 h 163"/>
                  <a:gd name="T2" fmla="*/ 3 w 398"/>
                  <a:gd name="T3" fmla="*/ 39 h 163"/>
                  <a:gd name="T4" fmla="*/ 3 w 398"/>
                  <a:gd name="T5" fmla="*/ 60 h 163"/>
                  <a:gd name="T6" fmla="*/ 3 w 398"/>
                  <a:gd name="T7" fmla="*/ 74 h 163"/>
                  <a:gd name="T8" fmla="*/ 3 w 398"/>
                  <a:gd name="T9" fmla="*/ 83 h 163"/>
                  <a:gd name="T10" fmla="*/ 3 w 398"/>
                  <a:gd name="T11" fmla="*/ 91 h 163"/>
                  <a:gd name="T12" fmla="*/ 4 w 398"/>
                  <a:gd name="T13" fmla="*/ 107 h 163"/>
                  <a:gd name="T14" fmla="*/ 3 w 398"/>
                  <a:gd name="T15" fmla="*/ 106 h 163"/>
                  <a:gd name="T16" fmla="*/ 3 w 398"/>
                  <a:gd name="T17" fmla="*/ 107 h 163"/>
                  <a:gd name="T18" fmla="*/ 3 w 398"/>
                  <a:gd name="T19" fmla="*/ 108 h 163"/>
                  <a:gd name="T20" fmla="*/ 3 w 398"/>
                  <a:gd name="T21" fmla="*/ 105 h 163"/>
                  <a:gd name="T22" fmla="*/ 3 w 398"/>
                  <a:gd name="T23" fmla="*/ 99 h 163"/>
                  <a:gd name="T24" fmla="*/ 2 w 398"/>
                  <a:gd name="T25" fmla="*/ 108 h 163"/>
                  <a:gd name="T26" fmla="*/ 2 w 398"/>
                  <a:gd name="T27" fmla="*/ 129 h 163"/>
                  <a:gd name="T28" fmla="*/ 2 w 398"/>
                  <a:gd name="T29" fmla="*/ 151 h 163"/>
                  <a:gd name="T30" fmla="*/ 2 w 398"/>
                  <a:gd name="T31" fmla="*/ 154 h 163"/>
                  <a:gd name="T32" fmla="*/ 2 w 398"/>
                  <a:gd name="T33" fmla="*/ 158 h 163"/>
                  <a:gd name="T34" fmla="*/ 2 w 398"/>
                  <a:gd name="T35" fmla="*/ 157 h 163"/>
                  <a:gd name="T36" fmla="*/ 2 w 398"/>
                  <a:gd name="T37" fmla="*/ 135 h 163"/>
                  <a:gd name="T38" fmla="*/ 2 w 398"/>
                  <a:gd name="T39" fmla="*/ 112 h 163"/>
                  <a:gd name="T40" fmla="*/ 2 w 398"/>
                  <a:gd name="T41" fmla="*/ 107 h 163"/>
                  <a:gd name="T42" fmla="*/ 1 w 398"/>
                  <a:gd name="T43" fmla="*/ 128 h 163"/>
                  <a:gd name="T44" fmla="*/ 1 w 398"/>
                  <a:gd name="T45" fmla="*/ 146 h 163"/>
                  <a:gd name="T46" fmla="*/ 1 w 398"/>
                  <a:gd name="T47" fmla="*/ 142 h 163"/>
                  <a:gd name="T48" fmla="*/ 1 w 398"/>
                  <a:gd name="T49" fmla="*/ 130 h 163"/>
                  <a:gd name="T50" fmla="*/ 1 w 398"/>
                  <a:gd name="T51" fmla="*/ 116 h 163"/>
                  <a:gd name="T52" fmla="*/ 1 w 398"/>
                  <a:gd name="T53" fmla="*/ 110 h 163"/>
                  <a:gd name="T54" fmla="*/ 1 w 398"/>
                  <a:gd name="T55" fmla="*/ 102 h 163"/>
                  <a:gd name="T56" fmla="*/ 1 w 398"/>
                  <a:gd name="T57" fmla="*/ 95 h 163"/>
                  <a:gd name="T58" fmla="*/ 2 w 398"/>
                  <a:gd name="T59" fmla="*/ 87 h 163"/>
                  <a:gd name="T60" fmla="*/ 1 w 398"/>
                  <a:gd name="T61" fmla="*/ 88 h 163"/>
                  <a:gd name="T62" fmla="*/ 1 w 398"/>
                  <a:gd name="T63" fmla="*/ 88 h 163"/>
                  <a:gd name="T64" fmla="*/ 1 w 398"/>
                  <a:gd name="T65" fmla="*/ 85 h 163"/>
                  <a:gd name="T66" fmla="*/ 1 w 398"/>
                  <a:gd name="T67" fmla="*/ 73 h 163"/>
                  <a:gd name="T68" fmla="*/ 1 w 398"/>
                  <a:gd name="T69" fmla="*/ 64 h 163"/>
                  <a:gd name="T70" fmla="*/ 1 w 398"/>
                  <a:gd name="T71" fmla="*/ 66 h 163"/>
                  <a:gd name="T72" fmla="*/ 1 w 398"/>
                  <a:gd name="T73" fmla="*/ 68 h 163"/>
                  <a:gd name="T74" fmla="*/ 2 w 398"/>
                  <a:gd name="T75" fmla="*/ 67 h 163"/>
                  <a:gd name="T76" fmla="*/ 2 w 398"/>
                  <a:gd name="T77" fmla="*/ 62 h 163"/>
                  <a:gd name="T78" fmla="*/ 2 w 398"/>
                  <a:gd name="T79" fmla="*/ 54 h 163"/>
                  <a:gd name="T80" fmla="*/ 2 w 398"/>
                  <a:gd name="T81" fmla="*/ 44 h 163"/>
                  <a:gd name="T82" fmla="*/ 3 w 398"/>
                  <a:gd name="T83" fmla="*/ 23 h 163"/>
                  <a:gd name="T84" fmla="*/ 3 w 398"/>
                  <a:gd name="T85" fmla="*/ 6 h 16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98"/>
                  <a:gd name="T130" fmla="*/ 0 h 163"/>
                  <a:gd name="T131" fmla="*/ 398 w 398"/>
                  <a:gd name="T132" fmla="*/ 163 h 16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1" name="Freeform 106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4 w 410"/>
                  <a:gd name="T1" fmla="*/ 28 h 166"/>
                  <a:gd name="T2" fmla="*/ 3 w 410"/>
                  <a:gd name="T3" fmla="*/ 43 h 166"/>
                  <a:gd name="T4" fmla="*/ 3 w 410"/>
                  <a:gd name="T5" fmla="*/ 61 h 166"/>
                  <a:gd name="T6" fmla="*/ 3 w 410"/>
                  <a:gd name="T7" fmla="*/ 81 h 166"/>
                  <a:gd name="T8" fmla="*/ 3 w 410"/>
                  <a:gd name="T9" fmla="*/ 97 h 166"/>
                  <a:gd name="T10" fmla="*/ 3 w 410"/>
                  <a:gd name="T11" fmla="*/ 101 h 166"/>
                  <a:gd name="T12" fmla="*/ 3 w 410"/>
                  <a:gd name="T13" fmla="*/ 103 h 166"/>
                  <a:gd name="T14" fmla="*/ 3 w 410"/>
                  <a:gd name="T15" fmla="*/ 108 h 166"/>
                  <a:gd name="T16" fmla="*/ 3 w 410"/>
                  <a:gd name="T17" fmla="*/ 118 h 166"/>
                  <a:gd name="T18" fmla="*/ 3 w 410"/>
                  <a:gd name="T19" fmla="*/ 131 h 166"/>
                  <a:gd name="T20" fmla="*/ 3 w 410"/>
                  <a:gd name="T21" fmla="*/ 152 h 166"/>
                  <a:gd name="T22" fmla="*/ 3 w 410"/>
                  <a:gd name="T23" fmla="*/ 161 h 166"/>
                  <a:gd name="T24" fmla="*/ 3 w 410"/>
                  <a:gd name="T25" fmla="*/ 148 h 166"/>
                  <a:gd name="T26" fmla="*/ 3 w 410"/>
                  <a:gd name="T27" fmla="*/ 135 h 166"/>
                  <a:gd name="T28" fmla="*/ 2 w 410"/>
                  <a:gd name="T29" fmla="*/ 121 h 166"/>
                  <a:gd name="T30" fmla="*/ 2 w 410"/>
                  <a:gd name="T31" fmla="*/ 115 h 166"/>
                  <a:gd name="T32" fmla="*/ 2 w 410"/>
                  <a:gd name="T33" fmla="*/ 124 h 166"/>
                  <a:gd name="T34" fmla="*/ 2 w 410"/>
                  <a:gd name="T35" fmla="*/ 134 h 166"/>
                  <a:gd name="T36" fmla="*/ 2 w 410"/>
                  <a:gd name="T37" fmla="*/ 142 h 166"/>
                  <a:gd name="T38" fmla="*/ 2 w 410"/>
                  <a:gd name="T39" fmla="*/ 145 h 166"/>
                  <a:gd name="T40" fmla="*/ 1 w 410"/>
                  <a:gd name="T41" fmla="*/ 147 h 166"/>
                  <a:gd name="T42" fmla="*/ 1 w 410"/>
                  <a:gd name="T43" fmla="*/ 150 h 166"/>
                  <a:gd name="T44" fmla="*/ 1 w 410"/>
                  <a:gd name="T45" fmla="*/ 159 h 166"/>
                  <a:gd name="T46" fmla="*/ 1 w 410"/>
                  <a:gd name="T47" fmla="*/ 166 h 166"/>
                  <a:gd name="T48" fmla="*/ 1 w 410"/>
                  <a:gd name="T49" fmla="*/ 146 h 166"/>
                  <a:gd name="T50" fmla="*/ 1 w 410"/>
                  <a:gd name="T51" fmla="*/ 131 h 166"/>
                  <a:gd name="T52" fmla="*/ 1 w 410"/>
                  <a:gd name="T53" fmla="*/ 125 h 166"/>
                  <a:gd name="T54" fmla="*/ 1 w 410"/>
                  <a:gd name="T55" fmla="*/ 118 h 166"/>
                  <a:gd name="T56" fmla="*/ 2 w 410"/>
                  <a:gd name="T57" fmla="*/ 110 h 166"/>
                  <a:gd name="T58" fmla="*/ 2 w 410"/>
                  <a:gd name="T59" fmla="*/ 106 h 166"/>
                  <a:gd name="T60" fmla="*/ 2 w 410"/>
                  <a:gd name="T61" fmla="*/ 104 h 166"/>
                  <a:gd name="T62" fmla="*/ 1 w 410"/>
                  <a:gd name="T63" fmla="*/ 101 h 166"/>
                  <a:gd name="T64" fmla="*/ 1 w 410"/>
                  <a:gd name="T65" fmla="*/ 98 h 166"/>
                  <a:gd name="T66" fmla="*/ 1 w 410"/>
                  <a:gd name="T67" fmla="*/ 94 h 166"/>
                  <a:gd name="T68" fmla="*/ 1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1 w 410"/>
                  <a:gd name="T75" fmla="*/ 91 h 166"/>
                  <a:gd name="T76" fmla="*/ 1 w 410"/>
                  <a:gd name="T77" fmla="*/ 81 h 166"/>
                  <a:gd name="T78" fmla="*/ 1 w 410"/>
                  <a:gd name="T79" fmla="*/ 74 h 166"/>
                  <a:gd name="T80" fmla="*/ 1 w 410"/>
                  <a:gd name="T81" fmla="*/ 75 h 166"/>
                  <a:gd name="T82" fmla="*/ 1 w 410"/>
                  <a:gd name="T83" fmla="*/ 78 h 166"/>
                  <a:gd name="T84" fmla="*/ 2 w 410"/>
                  <a:gd name="T85" fmla="*/ 80 h 166"/>
                  <a:gd name="T86" fmla="*/ 2 w 410"/>
                  <a:gd name="T87" fmla="*/ 82 h 166"/>
                  <a:gd name="T88" fmla="*/ 2 w 410"/>
                  <a:gd name="T89" fmla="*/ 82 h 166"/>
                  <a:gd name="T90" fmla="*/ 2 w 410"/>
                  <a:gd name="T91" fmla="*/ 82 h 166"/>
                  <a:gd name="T92" fmla="*/ 2 w 410"/>
                  <a:gd name="T93" fmla="*/ 82 h 166"/>
                  <a:gd name="T94" fmla="*/ 3 w 410"/>
                  <a:gd name="T95" fmla="*/ 82 h 166"/>
                  <a:gd name="T96" fmla="*/ 3 w 410"/>
                  <a:gd name="T97" fmla="*/ 71 h 166"/>
                  <a:gd name="T98" fmla="*/ 3 w 410"/>
                  <a:gd name="T99" fmla="*/ 60 h 166"/>
                  <a:gd name="T100" fmla="*/ 3 w 410"/>
                  <a:gd name="T101" fmla="*/ 51 h 166"/>
                  <a:gd name="T102" fmla="*/ 3 w 410"/>
                  <a:gd name="T103" fmla="*/ 40 h 166"/>
                  <a:gd name="T104" fmla="*/ 3 w 410"/>
                  <a:gd name="T105" fmla="*/ 19 h 166"/>
                  <a:gd name="T106" fmla="*/ 4 w 410"/>
                  <a:gd name="T107" fmla="*/ 0 h 16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10"/>
                  <a:gd name="T163" fmla="*/ 0 h 166"/>
                  <a:gd name="T164" fmla="*/ 410 w 410"/>
                  <a:gd name="T165" fmla="*/ 166 h 16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2" name="Freeform 107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7 w 956"/>
                  <a:gd name="T1" fmla="*/ 382 h 425"/>
                  <a:gd name="T2" fmla="*/ 6 w 956"/>
                  <a:gd name="T3" fmla="*/ 363 h 425"/>
                  <a:gd name="T4" fmla="*/ 6 w 956"/>
                  <a:gd name="T5" fmla="*/ 340 h 425"/>
                  <a:gd name="T6" fmla="*/ 6 w 956"/>
                  <a:gd name="T7" fmla="*/ 370 h 425"/>
                  <a:gd name="T8" fmla="*/ 6 w 956"/>
                  <a:gd name="T9" fmla="*/ 381 h 425"/>
                  <a:gd name="T10" fmla="*/ 5 w 956"/>
                  <a:gd name="T11" fmla="*/ 374 h 425"/>
                  <a:gd name="T12" fmla="*/ 5 w 956"/>
                  <a:gd name="T13" fmla="*/ 379 h 425"/>
                  <a:gd name="T14" fmla="*/ 4 w 956"/>
                  <a:gd name="T15" fmla="*/ 371 h 425"/>
                  <a:gd name="T16" fmla="*/ 4 w 956"/>
                  <a:gd name="T17" fmla="*/ 354 h 425"/>
                  <a:gd name="T18" fmla="*/ 4 w 956"/>
                  <a:gd name="T19" fmla="*/ 365 h 425"/>
                  <a:gd name="T20" fmla="*/ 3 w 956"/>
                  <a:gd name="T21" fmla="*/ 362 h 425"/>
                  <a:gd name="T22" fmla="*/ 3 w 956"/>
                  <a:gd name="T23" fmla="*/ 357 h 425"/>
                  <a:gd name="T24" fmla="*/ 2 w 956"/>
                  <a:gd name="T25" fmla="*/ 315 h 425"/>
                  <a:gd name="T26" fmla="*/ 2 w 956"/>
                  <a:gd name="T27" fmla="*/ 285 h 425"/>
                  <a:gd name="T28" fmla="*/ 2 w 956"/>
                  <a:gd name="T29" fmla="*/ 275 h 425"/>
                  <a:gd name="T30" fmla="*/ 1 w 956"/>
                  <a:gd name="T31" fmla="*/ 242 h 425"/>
                  <a:gd name="T32" fmla="*/ 1 w 956"/>
                  <a:gd name="T33" fmla="*/ 219 h 425"/>
                  <a:gd name="T34" fmla="*/ 1 w 956"/>
                  <a:gd name="T35" fmla="*/ 201 h 425"/>
                  <a:gd name="T36" fmla="*/ 0 w 956"/>
                  <a:gd name="T37" fmla="*/ 178 h 425"/>
                  <a:gd name="T38" fmla="*/ 0 w 956"/>
                  <a:gd name="T39" fmla="*/ 136 h 425"/>
                  <a:gd name="T40" fmla="*/ 0 w 956"/>
                  <a:gd name="T41" fmla="*/ 97 h 425"/>
                  <a:gd name="T42" fmla="*/ 0 w 956"/>
                  <a:gd name="T43" fmla="*/ 64 h 425"/>
                  <a:gd name="T44" fmla="*/ 0 w 956"/>
                  <a:gd name="T45" fmla="*/ 25 h 425"/>
                  <a:gd name="T46" fmla="*/ 0 w 956"/>
                  <a:gd name="T47" fmla="*/ 0 h 425"/>
                  <a:gd name="T48" fmla="*/ 0 w 956"/>
                  <a:gd name="T49" fmla="*/ 5 h 425"/>
                  <a:gd name="T50" fmla="*/ 0 w 956"/>
                  <a:gd name="T51" fmla="*/ 26 h 425"/>
                  <a:gd name="T52" fmla="*/ 0 w 956"/>
                  <a:gd name="T53" fmla="*/ 41 h 425"/>
                  <a:gd name="T54" fmla="*/ 0 w 956"/>
                  <a:gd name="T55" fmla="*/ 57 h 425"/>
                  <a:gd name="T56" fmla="*/ 0 w 956"/>
                  <a:gd name="T57" fmla="*/ 66 h 425"/>
                  <a:gd name="T58" fmla="*/ 0 w 956"/>
                  <a:gd name="T59" fmla="*/ 82 h 425"/>
                  <a:gd name="T60" fmla="*/ 0 w 956"/>
                  <a:gd name="T61" fmla="*/ 95 h 425"/>
                  <a:gd name="T62" fmla="*/ 0 w 956"/>
                  <a:gd name="T63" fmla="*/ 126 h 425"/>
                  <a:gd name="T64" fmla="*/ 0 w 956"/>
                  <a:gd name="T65" fmla="*/ 117 h 425"/>
                  <a:gd name="T66" fmla="*/ 0 w 956"/>
                  <a:gd name="T67" fmla="*/ 165 h 425"/>
                  <a:gd name="T68" fmla="*/ 0 w 956"/>
                  <a:gd name="T69" fmla="*/ 181 h 425"/>
                  <a:gd name="T70" fmla="*/ 0 w 956"/>
                  <a:gd name="T71" fmla="*/ 187 h 425"/>
                  <a:gd name="T72" fmla="*/ 0 w 956"/>
                  <a:gd name="T73" fmla="*/ 215 h 425"/>
                  <a:gd name="T74" fmla="*/ 0 w 956"/>
                  <a:gd name="T75" fmla="*/ 215 h 425"/>
                  <a:gd name="T76" fmla="*/ 0 w 956"/>
                  <a:gd name="T77" fmla="*/ 232 h 425"/>
                  <a:gd name="T78" fmla="*/ 1 w 956"/>
                  <a:gd name="T79" fmla="*/ 241 h 425"/>
                  <a:gd name="T80" fmla="*/ 1 w 956"/>
                  <a:gd name="T81" fmla="*/ 236 h 425"/>
                  <a:gd name="T82" fmla="*/ 1 w 956"/>
                  <a:gd name="T83" fmla="*/ 261 h 425"/>
                  <a:gd name="T84" fmla="*/ 1 w 956"/>
                  <a:gd name="T85" fmla="*/ 279 h 425"/>
                  <a:gd name="T86" fmla="*/ 2 w 956"/>
                  <a:gd name="T87" fmla="*/ 306 h 425"/>
                  <a:gd name="T88" fmla="*/ 2 w 956"/>
                  <a:gd name="T89" fmla="*/ 316 h 425"/>
                  <a:gd name="T90" fmla="*/ 2 w 956"/>
                  <a:gd name="T91" fmla="*/ 328 h 425"/>
                  <a:gd name="T92" fmla="*/ 2 w 956"/>
                  <a:gd name="T93" fmla="*/ 331 h 425"/>
                  <a:gd name="T94" fmla="*/ 2 w 956"/>
                  <a:gd name="T95" fmla="*/ 344 h 425"/>
                  <a:gd name="T96" fmla="*/ 2 w 956"/>
                  <a:gd name="T97" fmla="*/ 368 h 425"/>
                  <a:gd name="T98" fmla="*/ 2 w 956"/>
                  <a:gd name="T99" fmla="*/ 381 h 425"/>
                  <a:gd name="T100" fmla="*/ 3 w 956"/>
                  <a:gd name="T101" fmla="*/ 389 h 425"/>
                  <a:gd name="T102" fmla="*/ 3 w 956"/>
                  <a:gd name="T103" fmla="*/ 388 h 425"/>
                  <a:gd name="T104" fmla="*/ 4 w 956"/>
                  <a:gd name="T105" fmla="*/ 400 h 425"/>
                  <a:gd name="T106" fmla="*/ 4 w 956"/>
                  <a:gd name="T107" fmla="*/ 383 h 425"/>
                  <a:gd name="T108" fmla="*/ 4 w 956"/>
                  <a:gd name="T109" fmla="*/ 393 h 425"/>
                  <a:gd name="T110" fmla="*/ 4 w 956"/>
                  <a:gd name="T111" fmla="*/ 422 h 425"/>
                  <a:gd name="T112" fmla="*/ 5 w 956"/>
                  <a:gd name="T113" fmla="*/ 417 h 425"/>
                  <a:gd name="T114" fmla="*/ 5 w 956"/>
                  <a:gd name="T115" fmla="*/ 408 h 425"/>
                  <a:gd name="T116" fmla="*/ 5 w 956"/>
                  <a:gd name="T117" fmla="*/ 400 h 425"/>
                  <a:gd name="T118" fmla="*/ 6 w 956"/>
                  <a:gd name="T119" fmla="*/ 407 h 425"/>
                  <a:gd name="T120" fmla="*/ 6 w 956"/>
                  <a:gd name="T121" fmla="*/ 410 h 425"/>
                  <a:gd name="T122" fmla="*/ 6 w 956"/>
                  <a:gd name="T123" fmla="*/ 403 h 425"/>
                  <a:gd name="T124" fmla="*/ 6 w 956"/>
                  <a:gd name="T125" fmla="*/ 423 h 42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56"/>
                  <a:gd name="T190" fmla="*/ 0 h 425"/>
                  <a:gd name="T191" fmla="*/ 956 w 956"/>
                  <a:gd name="T192" fmla="*/ 425 h 42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3" name="Freeform 108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 w 401"/>
                  <a:gd name="T1" fmla="*/ 471 h 471"/>
                  <a:gd name="T2" fmla="*/ 3 w 401"/>
                  <a:gd name="T3" fmla="*/ 441 h 471"/>
                  <a:gd name="T4" fmla="*/ 3 w 401"/>
                  <a:gd name="T5" fmla="*/ 432 h 471"/>
                  <a:gd name="T6" fmla="*/ 3 w 401"/>
                  <a:gd name="T7" fmla="*/ 415 h 471"/>
                  <a:gd name="T8" fmla="*/ 3 w 401"/>
                  <a:gd name="T9" fmla="*/ 404 h 471"/>
                  <a:gd name="T10" fmla="*/ 3 w 401"/>
                  <a:gd name="T11" fmla="*/ 389 h 471"/>
                  <a:gd name="T12" fmla="*/ 4 w 401"/>
                  <a:gd name="T13" fmla="*/ 364 h 471"/>
                  <a:gd name="T14" fmla="*/ 3 w 401"/>
                  <a:gd name="T15" fmla="*/ 361 h 471"/>
                  <a:gd name="T16" fmla="*/ 3 w 401"/>
                  <a:gd name="T17" fmla="*/ 351 h 471"/>
                  <a:gd name="T18" fmla="*/ 3 w 401"/>
                  <a:gd name="T19" fmla="*/ 336 h 471"/>
                  <a:gd name="T20" fmla="*/ 4 w 401"/>
                  <a:gd name="T21" fmla="*/ 341 h 471"/>
                  <a:gd name="T22" fmla="*/ 4 w 401"/>
                  <a:gd name="T23" fmla="*/ 314 h 471"/>
                  <a:gd name="T24" fmla="*/ 4 w 401"/>
                  <a:gd name="T25" fmla="*/ 294 h 471"/>
                  <a:gd name="T26" fmla="*/ 4 w 401"/>
                  <a:gd name="T27" fmla="*/ 261 h 471"/>
                  <a:gd name="T28" fmla="*/ 3 w 401"/>
                  <a:gd name="T29" fmla="*/ 234 h 471"/>
                  <a:gd name="T30" fmla="*/ 3 w 401"/>
                  <a:gd name="T31" fmla="*/ 207 h 471"/>
                  <a:gd name="T32" fmla="*/ 3 w 401"/>
                  <a:gd name="T33" fmla="*/ 198 h 471"/>
                  <a:gd name="T34" fmla="*/ 3 w 401"/>
                  <a:gd name="T35" fmla="*/ 180 h 471"/>
                  <a:gd name="T36" fmla="*/ 3 w 401"/>
                  <a:gd name="T37" fmla="*/ 169 h 471"/>
                  <a:gd name="T38" fmla="*/ 3 w 401"/>
                  <a:gd name="T39" fmla="*/ 142 h 471"/>
                  <a:gd name="T40" fmla="*/ 3 w 401"/>
                  <a:gd name="T41" fmla="*/ 134 h 471"/>
                  <a:gd name="T42" fmla="*/ 3 w 401"/>
                  <a:gd name="T43" fmla="*/ 121 h 471"/>
                  <a:gd name="T44" fmla="*/ 2 w 401"/>
                  <a:gd name="T45" fmla="*/ 107 h 471"/>
                  <a:gd name="T46" fmla="*/ 3 w 401"/>
                  <a:gd name="T47" fmla="*/ 99 h 471"/>
                  <a:gd name="T48" fmla="*/ 2 w 401"/>
                  <a:gd name="T49" fmla="*/ 88 h 471"/>
                  <a:gd name="T50" fmla="*/ 2 w 401"/>
                  <a:gd name="T51" fmla="*/ 86 h 471"/>
                  <a:gd name="T52" fmla="*/ 2 w 401"/>
                  <a:gd name="T53" fmla="*/ 86 h 471"/>
                  <a:gd name="T54" fmla="*/ 2 w 401"/>
                  <a:gd name="T55" fmla="*/ 70 h 471"/>
                  <a:gd name="T56" fmla="*/ 2 w 401"/>
                  <a:gd name="T57" fmla="*/ 52 h 471"/>
                  <a:gd name="T58" fmla="*/ 2 w 401"/>
                  <a:gd name="T59" fmla="*/ 42 h 471"/>
                  <a:gd name="T60" fmla="*/ 2 w 401"/>
                  <a:gd name="T61" fmla="*/ 32 h 471"/>
                  <a:gd name="T62" fmla="*/ 2 w 401"/>
                  <a:gd name="T63" fmla="*/ 21 h 471"/>
                  <a:gd name="T64" fmla="*/ 1 w 401"/>
                  <a:gd name="T65" fmla="*/ 13 h 471"/>
                  <a:gd name="T66" fmla="*/ 1 w 401"/>
                  <a:gd name="T67" fmla="*/ 23 h 471"/>
                  <a:gd name="T68" fmla="*/ 1 w 401"/>
                  <a:gd name="T69" fmla="*/ 6 h 471"/>
                  <a:gd name="T70" fmla="*/ 1 w 401"/>
                  <a:gd name="T71" fmla="*/ 12 h 471"/>
                  <a:gd name="T72" fmla="*/ 1 w 401"/>
                  <a:gd name="T73" fmla="*/ 27 h 471"/>
                  <a:gd name="T74" fmla="*/ 1 w 401"/>
                  <a:gd name="T75" fmla="*/ 38 h 471"/>
                  <a:gd name="T76" fmla="*/ 1 w 401"/>
                  <a:gd name="T77" fmla="*/ 48 h 471"/>
                  <a:gd name="T78" fmla="*/ 1 w 401"/>
                  <a:gd name="T79" fmla="*/ 49 h 471"/>
                  <a:gd name="T80" fmla="*/ 2 w 401"/>
                  <a:gd name="T81" fmla="*/ 72 h 471"/>
                  <a:gd name="T82" fmla="*/ 2 w 401"/>
                  <a:gd name="T83" fmla="*/ 93 h 471"/>
                  <a:gd name="T84" fmla="*/ 2 w 401"/>
                  <a:gd name="T85" fmla="*/ 113 h 471"/>
                  <a:gd name="T86" fmla="*/ 2 w 401"/>
                  <a:gd name="T87" fmla="*/ 137 h 471"/>
                  <a:gd name="T88" fmla="*/ 3 w 401"/>
                  <a:gd name="T89" fmla="*/ 173 h 471"/>
                  <a:gd name="T90" fmla="*/ 3 w 401"/>
                  <a:gd name="T91" fmla="*/ 213 h 471"/>
                  <a:gd name="T92" fmla="*/ 3 w 401"/>
                  <a:gd name="T93" fmla="*/ 234 h 471"/>
                  <a:gd name="T94" fmla="*/ 3 w 401"/>
                  <a:gd name="T95" fmla="*/ 291 h 471"/>
                  <a:gd name="T96" fmla="*/ 3 w 401"/>
                  <a:gd name="T97" fmla="*/ 326 h 471"/>
                  <a:gd name="T98" fmla="*/ 3 w 401"/>
                  <a:gd name="T99" fmla="*/ 371 h 471"/>
                  <a:gd name="T100" fmla="*/ 2 w 401"/>
                  <a:gd name="T101" fmla="*/ 408 h 471"/>
                  <a:gd name="T102" fmla="*/ 2 w 401"/>
                  <a:gd name="T103" fmla="*/ 421 h 471"/>
                  <a:gd name="T104" fmla="*/ 2 w 401"/>
                  <a:gd name="T105" fmla="*/ 439 h 4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01"/>
                  <a:gd name="T160" fmla="*/ 0 h 471"/>
                  <a:gd name="T161" fmla="*/ 401 w 401"/>
                  <a:gd name="T162" fmla="*/ 471 h 47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4" name="Freeform 109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 w 126"/>
                  <a:gd name="T1" fmla="*/ 0 h 17"/>
                  <a:gd name="T2" fmla="*/ 1 w 126"/>
                  <a:gd name="T3" fmla="*/ 2 h 17"/>
                  <a:gd name="T4" fmla="*/ 1 w 126"/>
                  <a:gd name="T5" fmla="*/ 5 h 17"/>
                  <a:gd name="T6" fmla="*/ 1 w 126"/>
                  <a:gd name="T7" fmla="*/ 10 h 17"/>
                  <a:gd name="T8" fmla="*/ 1 w 126"/>
                  <a:gd name="T9" fmla="*/ 14 h 17"/>
                  <a:gd name="T10" fmla="*/ 1 w 126"/>
                  <a:gd name="T11" fmla="*/ 15 h 17"/>
                  <a:gd name="T12" fmla="*/ 1 w 126"/>
                  <a:gd name="T13" fmla="*/ 16 h 17"/>
                  <a:gd name="T14" fmla="*/ 1 w 126"/>
                  <a:gd name="T15" fmla="*/ 17 h 17"/>
                  <a:gd name="T16" fmla="*/ 1 w 126"/>
                  <a:gd name="T17" fmla="*/ 17 h 17"/>
                  <a:gd name="T18" fmla="*/ 1 w 126"/>
                  <a:gd name="T19" fmla="*/ 17 h 17"/>
                  <a:gd name="T20" fmla="*/ 1 w 126"/>
                  <a:gd name="T21" fmla="*/ 17 h 17"/>
                  <a:gd name="T22" fmla="*/ 1 w 126"/>
                  <a:gd name="T23" fmla="*/ 17 h 17"/>
                  <a:gd name="T24" fmla="*/ 0 w 126"/>
                  <a:gd name="T25" fmla="*/ 16 h 17"/>
                  <a:gd name="T26" fmla="*/ 1 w 126"/>
                  <a:gd name="T27" fmla="*/ 14 h 17"/>
                  <a:gd name="T28" fmla="*/ 1 w 126"/>
                  <a:gd name="T29" fmla="*/ 13 h 17"/>
                  <a:gd name="T30" fmla="*/ 1 w 126"/>
                  <a:gd name="T31" fmla="*/ 11 h 17"/>
                  <a:gd name="T32" fmla="*/ 1 w 126"/>
                  <a:gd name="T33" fmla="*/ 10 h 17"/>
                  <a:gd name="T34" fmla="*/ 1 w 126"/>
                  <a:gd name="T35" fmla="*/ 8 h 17"/>
                  <a:gd name="T36" fmla="*/ 1 w 126"/>
                  <a:gd name="T37" fmla="*/ 6 h 17"/>
                  <a:gd name="T38" fmla="*/ 1 w 126"/>
                  <a:gd name="T39" fmla="*/ 3 h 17"/>
                  <a:gd name="T40" fmla="*/ 1 w 126"/>
                  <a:gd name="T41" fmla="*/ 0 h 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6"/>
                  <a:gd name="T64" fmla="*/ 0 h 17"/>
                  <a:gd name="T65" fmla="*/ 126 w 126"/>
                  <a:gd name="T66" fmla="*/ 17 h 1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5" name="Freeform 110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 w 165"/>
                  <a:gd name="T1" fmla="*/ 52 h 71"/>
                  <a:gd name="T2" fmla="*/ 1 w 165"/>
                  <a:gd name="T3" fmla="*/ 49 h 71"/>
                  <a:gd name="T4" fmla="*/ 1 w 165"/>
                  <a:gd name="T5" fmla="*/ 46 h 71"/>
                  <a:gd name="T6" fmla="*/ 1 w 165"/>
                  <a:gd name="T7" fmla="*/ 44 h 71"/>
                  <a:gd name="T8" fmla="*/ 1 w 165"/>
                  <a:gd name="T9" fmla="*/ 42 h 71"/>
                  <a:gd name="T10" fmla="*/ 1 w 165"/>
                  <a:gd name="T11" fmla="*/ 43 h 71"/>
                  <a:gd name="T12" fmla="*/ 1 w 165"/>
                  <a:gd name="T13" fmla="*/ 41 h 71"/>
                  <a:gd name="T14" fmla="*/ 1 w 165"/>
                  <a:gd name="T15" fmla="*/ 35 h 71"/>
                  <a:gd name="T16" fmla="*/ 1 w 165"/>
                  <a:gd name="T17" fmla="*/ 19 h 71"/>
                  <a:gd name="T18" fmla="*/ 1 w 165"/>
                  <a:gd name="T19" fmla="*/ 13 h 71"/>
                  <a:gd name="T20" fmla="*/ 1 w 165"/>
                  <a:gd name="T21" fmla="*/ 8 h 71"/>
                  <a:gd name="T22" fmla="*/ 1 w 165"/>
                  <a:gd name="T23" fmla="*/ 3 h 71"/>
                  <a:gd name="T24" fmla="*/ 1 w 165"/>
                  <a:gd name="T25" fmla="*/ 0 h 71"/>
                  <a:gd name="T26" fmla="*/ 0 w 165"/>
                  <a:gd name="T27" fmla="*/ 3 h 71"/>
                  <a:gd name="T28" fmla="*/ 0 w 165"/>
                  <a:gd name="T29" fmla="*/ 7 h 71"/>
                  <a:gd name="T30" fmla="*/ 0 w 165"/>
                  <a:gd name="T31" fmla="*/ 11 h 71"/>
                  <a:gd name="T32" fmla="*/ 0 w 165"/>
                  <a:gd name="T33" fmla="*/ 15 h 71"/>
                  <a:gd name="T34" fmla="*/ 0 w 165"/>
                  <a:gd name="T35" fmla="*/ 19 h 71"/>
                  <a:gd name="T36" fmla="*/ 0 w 165"/>
                  <a:gd name="T37" fmla="*/ 23 h 71"/>
                  <a:gd name="T38" fmla="*/ 0 w 165"/>
                  <a:gd name="T39" fmla="*/ 26 h 71"/>
                  <a:gd name="T40" fmla="*/ 0 w 165"/>
                  <a:gd name="T41" fmla="*/ 31 h 71"/>
                  <a:gd name="T42" fmla="*/ 0 w 165"/>
                  <a:gd name="T43" fmla="*/ 34 h 71"/>
                  <a:gd name="T44" fmla="*/ 0 w 165"/>
                  <a:gd name="T45" fmla="*/ 38 h 71"/>
                  <a:gd name="T46" fmla="*/ 0 w 165"/>
                  <a:gd name="T47" fmla="*/ 41 h 71"/>
                  <a:gd name="T48" fmla="*/ 0 w 165"/>
                  <a:gd name="T49" fmla="*/ 45 h 71"/>
                  <a:gd name="T50" fmla="*/ 0 w 165"/>
                  <a:gd name="T51" fmla="*/ 48 h 71"/>
                  <a:gd name="T52" fmla="*/ 0 w 165"/>
                  <a:gd name="T53" fmla="*/ 50 h 71"/>
                  <a:gd name="T54" fmla="*/ 0 w 165"/>
                  <a:gd name="T55" fmla="*/ 53 h 71"/>
                  <a:gd name="T56" fmla="*/ 0 w 165"/>
                  <a:gd name="T57" fmla="*/ 54 h 71"/>
                  <a:gd name="T58" fmla="*/ 0 w 165"/>
                  <a:gd name="T59" fmla="*/ 57 h 71"/>
                  <a:gd name="T60" fmla="*/ 0 w 165"/>
                  <a:gd name="T61" fmla="*/ 62 h 71"/>
                  <a:gd name="T62" fmla="*/ 0 w 165"/>
                  <a:gd name="T63" fmla="*/ 67 h 71"/>
                  <a:gd name="T64" fmla="*/ 0 w 165"/>
                  <a:gd name="T65" fmla="*/ 71 h 71"/>
                  <a:gd name="T66" fmla="*/ 0 w 165"/>
                  <a:gd name="T67" fmla="*/ 71 h 71"/>
                  <a:gd name="T68" fmla="*/ 0 w 165"/>
                  <a:gd name="T69" fmla="*/ 71 h 71"/>
                  <a:gd name="T70" fmla="*/ 0 w 165"/>
                  <a:gd name="T71" fmla="*/ 69 h 71"/>
                  <a:gd name="T72" fmla="*/ 0 w 165"/>
                  <a:gd name="T73" fmla="*/ 66 h 71"/>
                  <a:gd name="T74" fmla="*/ 0 w 165"/>
                  <a:gd name="T75" fmla="*/ 63 h 71"/>
                  <a:gd name="T76" fmla="*/ 1 w 165"/>
                  <a:gd name="T77" fmla="*/ 59 h 71"/>
                  <a:gd name="T78" fmla="*/ 1 w 165"/>
                  <a:gd name="T79" fmla="*/ 56 h 71"/>
                  <a:gd name="T80" fmla="*/ 1 w 165"/>
                  <a:gd name="T81" fmla="*/ 52 h 7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5"/>
                  <a:gd name="T124" fmla="*/ 0 h 71"/>
                  <a:gd name="T125" fmla="*/ 165 w 165"/>
                  <a:gd name="T126" fmla="*/ 71 h 7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843" name="Group 111"/>
            <p:cNvGrpSpPr>
              <a:grpSpLocks noChangeAspect="1"/>
            </p:cNvGrpSpPr>
            <p:nvPr/>
          </p:nvGrpSpPr>
          <p:grpSpPr bwMode="auto">
            <a:xfrm>
              <a:off x="2422" y="1798"/>
              <a:ext cx="430" cy="440"/>
              <a:chOff x="912" y="2256"/>
              <a:chExt cx="816" cy="816"/>
            </a:xfrm>
          </p:grpSpPr>
          <p:sp>
            <p:nvSpPr>
              <p:cNvPr id="32862" name="AutoShape 112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3" name="Freeform 113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0 w 607"/>
                  <a:gd name="T1" fmla="*/ 0 h 324"/>
                  <a:gd name="T2" fmla="*/ 0 w 607"/>
                  <a:gd name="T3" fmla="*/ 30 h 324"/>
                  <a:gd name="T4" fmla="*/ 0 w 607"/>
                  <a:gd name="T5" fmla="*/ 63 h 324"/>
                  <a:gd name="T6" fmla="*/ 0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0 w 607"/>
                  <a:gd name="T13" fmla="*/ 212 h 324"/>
                  <a:gd name="T14" fmla="*/ 0 w 607"/>
                  <a:gd name="T15" fmla="*/ 243 h 324"/>
                  <a:gd name="T16" fmla="*/ 0 w 607"/>
                  <a:gd name="T17" fmla="*/ 271 h 324"/>
                  <a:gd name="T18" fmla="*/ 0 w 607"/>
                  <a:gd name="T19" fmla="*/ 278 h 324"/>
                  <a:gd name="T20" fmla="*/ 0 w 607"/>
                  <a:gd name="T21" fmla="*/ 284 h 324"/>
                  <a:gd name="T22" fmla="*/ 0 w 607"/>
                  <a:gd name="T23" fmla="*/ 291 h 324"/>
                  <a:gd name="T24" fmla="*/ 0 w 607"/>
                  <a:gd name="T25" fmla="*/ 296 h 324"/>
                  <a:gd name="T26" fmla="*/ 0 w 607"/>
                  <a:gd name="T27" fmla="*/ 301 h 324"/>
                  <a:gd name="T28" fmla="*/ 1 w 607"/>
                  <a:gd name="T29" fmla="*/ 306 h 324"/>
                  <a:gd name="T30" fmla="*/ 1 w 607"/>
                  <a:gd name="T31" fmla="*/ 310 h 324"/>
                  <a:gd name="T32" fmla="*/ 1 w 607"/>
                  <a:gd name="T33" fmla="*/ 314 h 324"/>
                  <a:gd name="T34" fmla="*/ 1 w 607"/>
                  <a:gd name="T35" fmla="*/ 317 h 324"/>
                  <a:gd name="T36" fmla="*/ 1 w 607"/>
                  <a:gd name="T37" fmla="*/ 319 h 324"/>
                  <a:gd name="T38" fmla="*/ 1 w 607"/>
                  <a:gd name="T39" fmla="*/ 321 h 324"/>
                  <a:gd name="T40" fmla="*/ 1 w 607"/>
                  <a:gd name="T41" fmla="*/ 324 h 324"/>
                  <a:gd name="T42" fmla="*/ 2 w 607"/>
                  <a:gd name="T43" fmla="*/ 324 h 324"/>
                  <a:gd name="T44" fmla="*/ 2 w 607"/>
                  <a:gd name="T45" fmla="*/ 324 h 324"/>
                  <a:gd name="T46" fmla="*/ 2 w 607"/>
                  <a:gd name="T47" fmla="*/ 324 h 324"/>
                  <a:gd name="T48" fmla="*/ 2 w 607"/>
                  <a:gd name="T49" fmla="*/ 323 h 324"/>
                  <a:gd name="T50" fmla="*/ 2 w 607"/>
                  <a:gd name="T51" fmla="*/ 321 h 324"/>
                  <a:gd name="T52" fmla="*/ 2 w 607"/>
                  <a:gd name="T53" fmla="*/ 318 h 324"/>
                  <a:gd name="T54" fmla="*/ 3 w 607"/>
                  <a:gd name="T55" fmla="*/ 316 h 324"/>
                  <a:gd name="T56" fmla="*/ 3 w 607"/>
                  <a:gd name="T57" fmla="*/ 312 h 324"/>
                  <a:gd name="T58" fmla="*/ 3 w 607"/>
                  <a:gd name="T59" fmla="*/ 308 h 324"/>
                  <a:gd name="T60" fmla="*/ 3 w 607"/>
                  <a:gd name="T61" fmla="*/ 303 h 324"/>
                  <a:gd name="T62" fmla="*/ 3 w 607"/>
                  <a:gd name="T63" fmla="*/ 298 h 324"/>
                  <a:gd name="T64" fmla="*/ 3 w 607"/>
                  <a:gd name="T65" fmla="*/ 292 h 324"/>
                  <a:gd name="T66" fmla="*/ 4 w 607"/>
                  <a:gd name="T67" fmla="*/ 286 h 324"/>
                  <a:gd name="T68" fmla="*/ 4 w 607"/>
                  <a:gd name="T69" fmla="*/ 279 h 324"/>
                  <a:gd name="T70" fmla="*/ 4 w 607"/>
                  <a:gd name="T71" fmla="*/ 272 h 324"/>
                  <a:gd name="T72" fmla="*/ 4 w 607"/>
                  <a:gd name="T73" fmla="*/ 264 h 324"/>
                  <a:gd name="T74" fmla="*/ 4 w 607"/>
                  <a:gd name="T75" fmla="*/ 256 h 324"/>
                  <a:gd name="T76" fmla="*/ 4 w 607"/>
                  <a:gd name="T77" fmla="*/ 246 h 324"/>
                  <a:gd name="T78" fmla="*/ 4 w 607"/>
                  <a:gd name="T79" fmla="*/ 236 h 324"/>
                  <a:gd name="T80" fmla="*/ 4 w 607"/>
                  <a:gd name="T81" fmla="*/ 226 h 324"/>
                  <a:gd name="T82" fmla="*/ 4 w 607"/>
                  <a:gd name="T83" fmla="*/ 194 h 324"/>
                  <a:gd name="T84" fmla="*/ 4 w 607"/>
                  <a:gd name="T85" fmla="*/ 185 h 324"/>
                  <a:gd name="T86" fmla="*/ 4 w 607"/>
                  <a:gd name="T87" fmla="*/ 141 h 324"/>
                  <a:gd name="T88" fmla="*/ 4 w 607"/>
                  <a:gd name="T89" fmla="*/ 134 h 324"/>
                  <a:gd name="T90" fmla="*/ 4 w 607"/>
                  <a:gd name="T91" fmla="*/ 107 h 324"/>
                  <a:gd name="T92" fmla="*/ 3 w 607"/>
                  <a:gd name="T93" fmla="*/ 115 h 324"/>
                  <a:gd name="T94" fmla="*/ 3 w 607"/>
                  <a:gd name="T95" fmla="*/ 101 h 324"/>
                  <a:gd name="T96" fmla="*/ 3 w 607"/>
                  <a:gd name="T97" fmla="*/ 95 h 324"/>
                  <a:gd name="T98" fmla="*/ 3 w 607"/>
                  <a:gd name="T99" fmla="*/ 79 h 324"/>
                  <a:gd name="T100" fmla="*/ 3 w 607"/>
                  <a:gd name="T101" fmla="*/ 64 h 324"/>
                  <a:gd name="T102" fmla="*/ 2 w 607"/>
                  <a:gd name="T103" fmla="*/ 68 h 324"/>
                  <a:gd name="T104" fmla="*/ 2 w 607"/>
                  <a:gd name="T105" fmla="*/ 55 h 324"/>
                  <a:gd name="T106" fmla="*/ 2 w 607"/>
                  <a:gd name="T107" fmla="*/ 57 h 324"/>
                  <a:gd name="T108" fmla="*/ 2 w 607"/>
                  <a:gd name="T109" fmla="*/ 31 h 324"/>
                  <a:gd name="T110" fmla="*/ 2 w 607"/>
                  <a:gd name="T111" fmla="*/ 15 h 324"/>
                  <a:gd name="T112" fmla="*/ 2 w 607"/>
                  <a:gd name="T113" fmla="*/ 5 h 324"/>
                  <a:gd name="T114" fmla="*/ 1 w 607"/>
                  <a:gd name="T115" fmla="*/ 13 h 324"/>
                  <a:gd name="T116" fmla="*/ 0 w 607"/>
                  <a:gd name="T117" fmla="*/ 0 h 32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07"/>
                  <a:gd name="T178" fmla="*/ 0 h 324"/>
                  <a:gd name="T179" fmla="*/ 607 w 607"/>
                  <a:gd name="T180" fmla="*/ 324 h 32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4" name="Freeform 114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 w 428"/>
                  <a:gd name="T1" fmla="*/ 0 h 41"/>
                  <a:gd name="T2" fmla="*/ 3 w 428"/>
                  <a:gd name="T3" fmla="*/ 6 h 41"/>
                  <a:gd name="T4" fmla="*/ 3 w 428"/>
                  <a:gd name="T5" fmla="*/ 11 h 41"/>
                  <a:gd name="T6" fmla="*/ 3 w 428"/>
                  <a:gd name="T7" fmla="*/ 16 h 41"/>
                  <a:gd name="T8" fmla="*/ 2 w 428"/>
                  <a:gd name="T9" fmla="*/ 20 h 41"/>
                  <a:gd name="T10" fmla="*/ 2 w 428"/>
                  <a:gd name="T11" fmla="*/ 24 h 41"/>
                  <a:gd name="T12" fmla="*/ 2 w 428"/>
                  <a:gd name="T13" fmla="*/ 26 h 41"/>
                  <a:gd name="T14" fmla="*/ 2 w 428"/>
                  <a:gd name="T15" fmla="*/ 29 h 41"/>
                  <a:gd name="T16" fmla="*/ 2 w 428"/>
                  <a:gd name="T17" fmla="*/ 31 h 41"/>
                  <a:gd name="T18" fmla="*/ 2 w 428"/>
                  <a:gd name="T19" fmla="*/ 32 h 41"/>
                  <a:gd name="T20" fmla="*/ 1 w 428"/>
                  <a:gd name="T21" fmla="*/ 32 h 41"/>
                  <a:gd name="T22" fmla="*/ 1 w 428"/>
                  <a:gd name="T23" fmla="*/ 32 h 41"/>
                  <a:gd name="T24" fmla="*/ 1 w 428"/>
                  <a:gd name="T25" fmla="*/ 32 h 41"/>
                  <a:gd name="T26" fmla="*/ 1 w 428"/>
                  <a:gd name="T27" fmla="*/ 29 h 41"/>
                  <a:gd name="T28" fmla="*/ 1 w 428"/>
                  <a:gd name="T29" fmla="*/ 27 h 41"/>
                  <a:gd name="T30" fmla="*/ 1 w 428"/>
                  <a:gd name="T31" fmla="*/ 25 h 41"/>
                  <a:gd name="T32" fmla="*/ 0 w 428"/>
                  <a:gd name="T33" fmla="*/ 22 h 41"/>
                  <a:gd name="T34" fmla="*/ 1 w 428"/>
                  <a:gd name="T35" fmla="*/ 27 h 41"/>
                  <a:gd name="T36" fmla="*/ 1 w 428"/>
                  <a:gd name="T37" fmla="*/ 32 h 41"/>
                  <a:gd name="T38" fmla="*/ 1 w 428"/>
                  <a:gd name="T39" fmla="*/ 35 h 41"/>
                  <a:gd name="T40" fmla="*/ 1 w 428"/>
                  <a:gd name="T41" fmla="*/ 38 h 41"/>
                  <a:gd name="T42" fmla="*/ 2 w 428"/>
                  <a:gd name="T43" fmla="*/ 39 h 41"/>
                  <a:gd name="T44" fmla="*/ 2 w 428"/>
                  <a:gd name="T45" fmla="*/ 41 h 41"/>
                  <a:gd name="T46" fmla="*/ 2 w 428"/>
                  <a:gd name="T47" fmla="*/ 41 h 41"/>
                  <a:gd name="T48" fmla="*/ 2 w 428"/>
                  <a:gd name="T49" fmla="*/ 41 h 41"/>
                  <a:gd name="T50" fmla="*/ 3 w 428"/>
                  <a:gd name="T51" fmla="*/ 40 h 41"/>
                  <a:gd name="T52" fmla="*/ 3 w 428"/>
                  <a:gd name="T53" fmla="*/ 38 h 41"/>
                  <a:gd name="T54" fmla="*/ 3 w 428"/>
                  <a:gd name="T55" fmla="*/ 36 h 41"/>
                  <a:gd name="T56" fmla="*/ 3 w 428"/>
                  <a:gd name="T57" fmla="*/ 34 h 41"/>
                  <a:gd name="T58" fmla="*/ 4 w 428"/>
                  <a:gd name="T59" fmla="*/ 31 h 41"/>
                  <a:gd name="T60" fmla="*/ 4 w 428"/>
                  <a:gd name="T61" fmla="*/ 26 h 41"/>
                  <a:gd name="T62" fmla="*/ 4 w 428"/>
                  <a:gd name="T63" fmla="*/ 22 h 41"/>
                  <a:gd name="T64" fmla="*/ 4 w 428"/>
                  <a:gd name="T65" fmla="*/ 17 h 41"/>
                  <a:gd name="T66" fmla="*/ 4 w 428"/>
                  <a:gd name="T67" fmla="*/ 12 h 41"/>
                  <a:gd name="T68" fmla="*/ 4 w 428"/>
                  <a:gd name="T69" fmla="*/ 8 h 41"/>
                  <a:gd name="T70" fmla="*/ 4 w 428"/>
                  <a:gd name="T71" fmla="*/ 5 h 41"/>
                  <a:gd name="T72" fmla="*/ 3 w 428"/>
                  <a:gd name="T73" fmla="*/ 2 h 41"/>
                  <a:gd name="T74" fmla="*/ 3 w 428"/>
                  <a:gd name="T75" fmla="*/ 1 h 41"/>
                  <a:gd name="T76" fmla="*/ 3 w 428"/>
                  <a:gd name="T77" fmla="*/ 0 h 41"/>
                  <a:gd name="T78" fmla="*/ 3 w 428"/>
                  <a:gd name="T79" fmla="*/ 0 h 41"/>
                  <a:gd name="T80" fmla="*/ 3 w 428"/>
                  <a:gd name="T81" fmla="*/ 0 h 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28"/>
                  <a:gd name="T124" fmla="*/ 0 h 41"/>
                  <a:gd name="T125" fmla="*/ 428 w 428"/>
                  <a:gd name="T126" fmla="*/ 41 h 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5" name="Freeform 115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1 w 547"/>
                  <a:gd name="T1" fmla="*/ 84 h 281"/>
                  <a:gd name="T2" fmla="*/ 1 w 547"/>
                  <a:gd name="T3" fmla="*/ 218 h 281"/>
                  <a:gd name="T4" fmla="*/ 2 w 547"/>
                  <a:gd name="T5" fmla="*/ 253 h 281"/>
                  <a:gd name="T6" fmla="*/ 2 w 547"/>
                  <a:gd name="T7" fmla="*/ 259 h 281"/>
                  <a:gd name="T8" fmla="*/ 2 w 547"/>
                  <a:gd name="T9" fmla="*/ 268 h 281"/>
                  <a:gd name="T10" fmla="*/ 2 w 547"/>
                  <a:gd name="T11" fmla="*/ 273 h 281"/>
                  <a:gd name="T12" fmla="*/ 2 w 547"/>
                  <a:gd name="T13" fmla="*/ 266 h 281"/>
                  <a:gd name="T14" fmla="*/ 3 w 547"/>
                  <a:gd name="T15" fmla="*/ 251 h 281"/>
                  <a:gd name="T16" fmla="*/ 3 w 547"/>
                  <a:gd name="T17" fmla="*/ 249 h 281"/>
                  <a:gd name="T18" fmla="*/ 3 w 547"/>
                  <a:gd name="T19" fmla="*/ 260 h 281"/>
                  <a:gd name="T20" fmla="*/ 2 w 547"/>
                  <a:gd name="T21" fmla="*/ 271 h 281"/>
                  <a:gd name="T22" fmla="*/ 3 w 547"/>
                  <a:gd name="T23" fmla="*/ 265 h 281"/>
                  <a:gd name="T24" fmla="*/ 3 w 547"/>
                  <a:gd name="T25" fmla="*/ 250 h 281"/>
                  <a:gd name="T26" fmla="*/ 3 w 547"/>
                  <a:gd name="T27" fmla="*/ 239 h 281"/>
                  <a:gd name="T28" fmla="*/ 3 w 547"/>
                  <a:gd name="T29" fmla="*/ 247 h 281"/>
                  <a:gd name="T30" fmla="*/ 3 w 547"/>
                  <a:gd name="T31" fmla="*/ 271 h 281"/>
                  <a:gd name="T32" fmla="*/ 3 w 547"/>
                  <a:gd name="T33" fmla="*/ 273 h 281"/>
                  <a:gd name="T34" fmla="*/ 4 w 547"/>
                  <a:gd name="T35" fmla="*/ 250 h 281"/>
                  <a:gd name="T36" fmla="*/ 4 w 547"/>
                  <a:gd name="T37" fmla="*/ 232 h 281"/>
                  <a:gd name="T38" fmla="*/ 4 w 547"/>
                  <a:gd name="T39" fmla="*/ 235 h 281"/>
                  <a:gd name="T40" fmla="*/ 4 w 547"/>
                  <a:gd name="T41" fmla="*/ 260 h 281"/>
                  <a:gd name="T42" fmla="*/ 3 w 547"/>
                  <a:gd name="T43" fmla="*/ 272 h 281"/>
                  <a:gd name="T44" fmla="*/ 4 w 547"/>
                  <a:gd name="T45" fmla="*/ 250 h 281"/>
                  <a:gd name="T46" fmla="*/ 4 w 547"/>
                  <a:gd name="T47" fmla="*/ 227 h 281"/>
                  <a:gd name="T48" fmla="*/ 4 w 547"/>
                  <a:gd name="T49" fmla="*/ 217 h 281"/>
                  <a:gd name="T50" fmla="*/ 4 w 547"/>
                  <a:gd name="T51" fmla="*/ 236 h 281"/>
                  <a:gd name="T52" fmla="*/ 4 w 547"/>
                  <a:gd name="T53" fmla="*/ 260 h 281"/>
                  <a:gd name="T54" fmla="*/ 4 w 547"/>
                  <a:gd name="T55" fmla="*/ 245 h 281"/>
                  <a:gd name="T56" fmla="*/ 4 w 547"/>
                  <a:gd name="T57" fmla="*/ 234 h 281"/>
                  <a:gd name="T58" fmla="*/ 5 w 547"/>
                  <a:gd name="T59" fmla="*/ 223 h 281"/>
                  <a:gd name="T60" fmla="*/ 5 w 547"/>
                  <a:gd name="T61" fmla="*/ 207 h 281"/>
                  <a:gd name="T62" fmla="*/ 4 w 547"/>
                  <a:gd name="T63" fmla="*/ 196 h 281"/>
                  <a:gd name="T64" fmla="*/ 4 w 547"/>
                  <a:gd name="T65" fmla="*/ 195 h 281"/>
                  <a:gd name="T66" fmla="*/ 4 w 547"/>
                  <a:gd name="T67" fmla="*/ 172 h 281"/>
                  <a:gd name="T68" fmla="*/ 4 w 547"/>
                  <a:gd name="T69" fmla="*/ 177 h 281"/>
                  <a:gd name="T70" fmla="*/ 3 w 547"/>
                  <a:gd name="T71" fmla="*/ 183 h 281"/>
                  <a:gd name="T72" fmla="*/ 3 w 547"/>
                  <a:gd name="T73" fmla="*/ 184 h 281"/>
                  <a:gd name="T74" fmla="*/ 3 w 547"/>
                  <a:gd name="T75" fmla="*/ 183 h 281"/>
                  <a:gd name="T76" fmla="*/ 3 w 547"/>
                  <a:gd name="T77" fmla="*/ 178 h 281"/>
                  <a:gd name="T78" fmla="*/ 3 w 547"/>
                  <a:gd name="T79" fmla="*/ 160 h 281"/>
                  <a:gd name="T80" fmla="*/ 2 w 547"/>
                  <a:gd name="T81" fmla="*/ 159 h 281"/>
                  <a:gd name="T82" fmla="*/ 2 w 547"/>
                  <a:gd name="T83" fmla="*/ 172 h 281"/>
                  <a:gd name="T84" fmla="*/ 2 w 547"/>
                  <a:gd name="T85" fmla="*/ 193 h 281"/>
                  <a:gd name="T86" fmla="*/ 2 w 547"/>
                  <a:gd name="T87" fmla="*/ 206 h 281"/>
                  <a:gd name="T88" fmla="*/ 2 w 547"/>
                  <a:gd name="T89" fmla="*/ 202 h 281"/>
                  <a:gd name="T90" fmla="*/ 2 w 547"/>
                  <a:gd name="T91" fmla="*/ 185 h 281"/>
                  <a:gd name="T92" fmla="*/ 2 w 547"/>
                  <a:gd name="T93" fmla="*/ 177 h 281"/>
                  <a:gd name="T94" fmla="*/ 2 w 547"/>
                  <a:gd name="T95" fmla="*/ 104 h 281"/>
                  <a:gd name="T96" fmla="*/ 1 w 547"/>
                  <a:gd name="T97" fmla="*/ 77 h 281"/>
                  <a:gd name="T98" fmla="*/ 1 w 547"/>
                  <a:gd name="T99" fmla="*/ 43 h 281"/>
                  <a:gd name="T100" fmla="*/ 1 w 547"/>
                  <a:gd name="T101" fmla="*/ 0 h 28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47"/>
                  <a:gd name="T154" fmla="*/ 0 h 281"/>
                  <a:gd name="T155" fmla="*/ 547 w 547"/>
                  <a:gd name="T156" fmla="*/ 281 h 28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6" name="Freeform 116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0 w 473"/>
                  <a:gd name="T1" fmla="*/ 2 h 216"/>
                  <a:gd name="T2" fmla="*/ 0 w 473"/>
                  <a:gd name="T3" fmla="*/ 9 h 216"/>
                  <a:gd name="T4" fmla="*/ 0 w 473"/>
                  <a:gd name="T5" fmla="*/ 0 h 216"/>
                  <a:gd name="T6" fmla="*/ 1 w 473"/>
                  <a:gd name="T7" fmla="*/ 14 h 216"/>
                  <a:gd name="T8" fmla="*/ 1 w 473"/>
                  <a:gd name="T9" fmla="*/ 32 h 216"/>
                  <a:gd name="T10" fmla="*/ 1 w 473"/>
                  <a:gd name="T11" fmla="*/ 52 h 216"/>
                  <a:gd name="T12" fmla="*/ 1 w 473"/>
                  <a:gd name="T13" fmla="*/ 50 h 216"/>
                  <a:gd name="T14" fmla="*/ 1 w 473"/>
                  <a:gd name="T15" fmla="*/ 66 h 216"/>
                  <a:gd name="T16" fmla="*/ 2 w 473"/>
                  <a:gd name="T17" fmla="*/ 63 h 216"/>
                  <a:gd name="T18" fmla="*/ 2 w 473"/>
                  <a:gd name="T19" fmla="*/ 77 h 216"/>
                  <a:gd name="T20" fmla="*/ 2 w 473"/>
                  <a:gd name="T21" fmla="*/ 86 h 216"/>
                  <a:gd name="T22" fmla="*/ 2 w 473"/>
                  <a:gd name="T23" fmla="*/ 101 h 216"/>
                  <a:gd name="T24" fmla="*/ 2 w 473"/>
                  <a:gd name="T25" fmla="*/ 114 h 216"/>
                  <a:gd name="T26" fmla="*/ 2 w 473"/>
                  <a:gd name="T27" fmla="*/ 116 h 216"/>
                  <a:gd name="T28" fmla="*/ 3 w 473"/>
                  <a:gd name="T29" fmla="*/ 109 h 216"/>
                  <a:gd name="T30" fmla="*/ 3 w 473"/>
                  <a:gd name="T31" fmla="*/ 127 h 216"/>
                  <a:gd name="T32" fmla="*/ 3 w 473"/>
                  <a:gd name="T33" fmla="*/ 132 h 216"/>
                  <a:gd name="T34" fmla="*/ 3 w 473"/>
                  <a:gd name="T35" fmla="*/ 180 h 216"/>
                  <a:gd name="T36" fmla="*/ 3 w 473"/>
                  <a:gd name="T37" fmla="*/ 187 h 216"/>
                  <a:gd name="T38" fmla="*/ 3 w 473"/>
                  <a:gd name="T39" fmla="*/ 216 h 216"/>
                  <a:gd name="T40" fmla="*/ 3 w 473"/>
                  <a:gd name="T41" fmla="*/ 204 h 216"/>
                  <a:gd name="T42" fmla="*/ 3 w 473"/>
                  <a:gd name="T43" fmla="*/ 209 h 216"/>
                  <a:gd name="T44" fmla="*/ 2 w 473"/>
                  <a:gd name="T45" fmla="*/ 197 h 216"/>
                  <a:gd name="T46" fmla="*/ 2 w 473"/>
                  <a:gd name="T47" fmla="*/ 182 h 216"/>
                  <a:gd name="T48" fmla="*/ 2 w 473"/>
                  <a:gd name="T49" fmla="*/ 173 h 216"/>
                  <a:gd name="T50" fmla="*/ 2 w 473"/>
                  <a:gd name="T51" fmla="*/ 190 h 216"/>
                  <a:gd name="T52" fmla="*/ 1 w 473"/>
                  <a:gd name="T53" fmla="*/ 189 h 216"/>
                  <a:gd name="T54" fmla="*/ 1 w 473"/>
                  <a:gd name="T55" fmla="*/ 171 h 216"/>
                  <a:gd name="T56" fmla="*/ 1 w 473"/>
                  <a:gd name="T57" fmla="*/ 161 h 216"/>
                  <a:gd name="T58" fmla="*/ 0 w 473"/>
                  <a:gd name="T59" fmla="*/ 174 h 216"/>
                  <a:gd name="T60" fmla="*/ 0 w 473"/>
                  <a:gd name="T61" fmla="*/ 159 h 216"/>
                  <a:gd name="T62" fmla="*/ 1 w 473"/>
                  <a:gd name="T63" fmla="*/ 127 h 216"/>
                  <a:gd name="T64" fmla="*/ 0 w 473"/>
                  <a:gd name="T65" fmla="*/ 112 h 216"/>
                  <a:gd name="T66" fmla="*/ 0 w 473"/>
                  <a:gd name="T67" fmla="*/ 94 h 216"/>
                  <a:gd name="T68" fmla="*/ 0 w 473"/>
                  <a:gd name="T69" fmla="*/ 86 h 216"/>
                  <a:gd name="T70" fmla="*/ 0 w 473"/>
                  <a:gd name="T71" fmla="*/ 82 h 216"/>
                  <a:gd name="T72" fmla="*/ 0 w 473"/>
                  <a:gd name="T73" fmla="*/ 91 h 216"/>
                  <a:gd name="T74" fmla="*/ 0 w 473"/>
                  <a:gd name="T75" fmla="*/ 88 h 216"/>
                  <a:gd name="T76" fmla="*/ 0 w 473"/>
                  <a:gd name="T77" fmla="*/ 67 h 216"/>
                  <a:gd name="T78" fmla="*/ 0 w 473"/>
                  <a:gd name="T79" fmla="*/ 61 h 216"/>
                  <a:gd name="T80" fmla="*/ 0 w 473"/>
                  <a:gd name="T81" fmla="*/ 71 h 216"/>
                  <a:gd name="T82" fmla="*/ 0 w 473"/>
                  <a:gd name="T83" fmla="*/ 60 h 216"/>
                  <a:gd name="T84" fmla="*/ 0 w 473"/>
                  <a:gd name="T85" fmla="*/ 43 h 216"/>
                  <a:gd name="T86" fmla="*/ 0 w 473"/>
                  <a:gd name="T87" fmla="*/ 38 h 216"/>
                  <a:gd name="T88" fmla="*/ 0 w 473"/>
                  <a:gd name="T89" fmla="*/ 54 h 216"/>
                  <a:gd name="T90" fmla="*/ 0 w 473"/>
                  <a:gd name="T91" fmla="*/ 47 h 216"/>
                  <a:gd name="T92" fmla="*/ 0 w 473"/>
                  <a:gd name="T93" fmla="*/ 35 h 216"/>
                  <a:gd name="T94" fmla="*/ 0 w 473"/>
                  <a:gd name="T95" fmla="*/ 18 h 216"/>
                  <a:gd name="T96" fmla="*/ 0 w 473"/>
                  <a:gd name="T97" fmla="*/ 16 h 216"/>
                  <a:gd name="T98" fmla="*/ 0 w 473"/>
                  <a:gd name="T99" fmla="*/ 27 h 216"/>
                  <a:gd name="T100" fmla="*/ 0 w 473"/>
                  <a:gd name="T101" fmla="*/ 24 h 216"/>
                  <a:gd name="T102" fmla="*/ 0 w 473"/>
                  <a:gd name="T103" fmla="*/ 10 h 216"/>
                  <a:gd name="T104" fmla="*/ 0 w 473"/>
                  <a:gd name="T105" fmla="*/ 6 h 216"/>
                  <a:gd name="T106" fmla="*/ 0 w 473"/>
                  <a:gd name="T107" fmla="*/ 20 h 216"/>
                  <a:gd name="T108" fmla="*/ 0 w 473"/>
                  <a:gd name="T109" fmla="*/ 19 h 216"/>
                  <a:gd name="T110" fmla="*/ 0 w 473"/>
                  <a:gd name="T111" fmla="*/ 2 h 21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73"/>
                  <a:gd name="T169" fmla="*/ 0 h 216"/>
                  <a:gd name="T170" fmla="*/ 473 w 473"/>
                  <a:gd name="T171" fmla="*/ 216 h 21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7" name="Freeform 117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1 w 1021"/>
                  <a:gd name="T1" fmla="*/ 96 h 598"/>
                  <a:gd name="T2" fmla="*/ 1 w 1021"/>
                  <a:gd name="T3" fmla="*/ 57 h 598"/>
                  <a:gd name="T4" fmla="*/ 1 w 1021"/>
                  <a:gd name="T5" fmla="*/ 29 h 598"/>
                  <a:gd name="T6" fmla="*/ 2 w 1021"/>
                  <a:gd name="T7" fmla="*/ 15 h 598"/>
                  <a:gd name="T8" fmla="*/ 2 w 1021"/>
                  <a:gd name="T9" fmla="*/ 2 h 598"/>
                  <a:gd name="T10" fmla="*/ 2 w 1021"/>
                  <a:gd name="T11" fmla="*/ 4 h 598"/>
                  <a:gd name="T12" fmla="*/ 3 w 1021"/>
                  <a:gd name="T13" fmla="*/ 4 h 598"/>
                  <a:gd name="T14" fmla="*/ 3 w 1021"/>
                  <a:gd name="T15" fmla="*/ 26 h 598"/>
                  <a:gd name="T16" fmla="*/ 4 w 1021"/>
                  <a:gd name="T17" fmla="*/ 46 h 598"/>
                  <a:gd name="T18" fmla="*/ 4 w 1021"/>
                  <a:gd name="T19" fmla="*/ 62 h 598"/>
                  <a:gd name="T20" fmla="*/ 4 w 1021"/>
                  <a:gd name="T21" fmla="*/ 88 h 598"/>
                  <a:gd name="T22" fmla="*/ 4 w 1021"/>
                  <a:gd name="T23" fmla="*/ 113 h 598"/>
                  <a:gd name="T24" fmla="*/ 5 w 1021"/>
                  <a:gd name="T25" fmla="*/ 137 h 598"/>
                  <a:gd name="T26" fmla="*/ 5 w 1021"/>
                  <a:gd name="T27" fmla="*/ 152 h 598"/>
                  <a:gd name="T28" fmla="*/ 5 w 1021"/>
                  <a:gd name="T29" fmla="*/ 177 h 598"/>
                  <a:gd name="T30" fmla="*/ 5 w 1021"/>
                  <a:gd name="T31" fmla="*/ 189 h 598"/>
                  <a:gd name="T32" fmla="*/ 6 w 1021"/>
                  <a:gd name="T33" fmla="*/ 187 h 598"/>
                  <a:gd name="T34" fmla="*/ 6 w 1021"/>
                  <a:gd name="T35" fmla="*/ 186 h 598"/>
                  <a:gd name="T36" fmla="*/ 6 w 1021"/>
                  <a:gd name="T37" fmla="*/ 197 h 598"/>
                  <a:gd name="T38" fmla="*/ 6 w 1021"/>
                  <a:gd name="T39" fmla="*/ 207 h 598"/>
                  <a:gd name="T40" fmla="*/ 7 w 1021"/>
                  <a:gd name="T41" fmla="*/ 208 h 598"/>
                  <a:gd name="T42" fmla="*/ 7 w 1021"/>
                  <a:gd name="T43" fmla="*/ 231 h 598"/>
                  <a:gd name="T44" fmla="*/ 7 w 1021"/>
                  <a:gd name="T45" fmla="*/ 252 h 598"/>
                  <a:gd name="T46" fmla="*/ 7 w 1021"/>
                  <a:gd name="T47" fmla="*/ 272 h 598"/>
                  <a:gd name="T48" fmla="*/ 8 w 1021"/>
                  <a:gd name="T49" fmla="*/ 296 h 598"/>
                  <a:gd name="T50" fmla="*/ 8 w 1021"/>
                  <a:gd name="T51" fmla="*/ 332 h 598"/>
                  <a:gd name="T52" fmla="*/ 8 w 1021"/>
                  <a:gd name="T53" fmla="*/ 372 h 598"/>
                  <a:gd name="T54" fmla="*/ 8 w 1021"/>
                  <a:gd name="T55" fmla="*/ 393 h 598"/>
                  <a:gd name="T56" fmla="*/ 8 w 1021"/>
                  <a:gd name="T57" fmla="*/ 450 h 598"/>
                  <a:gd name="T58" fmla="*/ 8 w 1021"/>
                  <a:gd name="T59" fmla="*/ 485 h 598"/>
                  <a:gd name="T60" fmla="*/ 8 w 1021"/>
                  <a:gd name="T61" fmla="*/ 530 h 598"/>
                  <a:gd name="T62" fmla="*/ 8 w 1021"/>
                  <a:gd name="T63" fmla="*/ 567 h 598"/>
                  <a:gd name="T64" fmla="*/ 7 w 1021"/>
                  <a:gd name="T65" fmla="*/ 580 h 598"/>
                  <a:gd name="T66" fmla="*/ 7 w 1021"/>
                  <a:gd name="T67" fmla="*/ 598 h 598"/>
                  <a:gd name="T68" fmla="*/ 7 w 1021"/>
                  <a:gd name="T69" fmla="*/ 583 h 598"/>
                  <a:gd name="T70" fmla="*/ 7 w 1021"/>
                  <a:gd name="T71" fmla="*/ 563 h 598"/>
                  <a:gd name="T72" fmla="*/ 6 w 1021"/>
                  <a:gd name="T73" fmla="*/ 559 h 598"/>
                  <a:gd name="T74" fmla="*/ 6 w 1021"/>
                  <a:gd name="T75" fmla="*/ 591 h 598"/>
                  <a:gd name="T76" fmla="*/ 6 w 1021"/>
                  <a:gd name="T77" fmla="*/ 586 h 598"/>
                  <a:gd name="T78" fmla="*/ 5 w 1021"/>
                  <a:gd name="T79" fmla="*/ 590 h 598"/>
                  <a:gd name="T80" fmla="*/ 5 w 1021"/>
                  <a:gd name="T81" fmla="*/ 582 h 598"/>
                  <a:gd name="T82" fmla="*/ 5 w 1021"/>
                  <a:gd name="T83" fmla="*/ 574 h 598"/>
                  <a:gd name="T84" fmla="*/ 4 w 1021"/>
                  <a:gd name="T85" fmla="*/ 574 h 598"/>
                  <a:gd name="T86" fmla="*/ 4 w 1021"/>
                  <a:gd name="T87" fmla="*/ 565 h 598"/>
                  <a:gd name="T88" fmla="*/ 4 w 1021"/>
                  <a:gd name="T89" fmla="*/ 564 h 598"/>
                  <a:gd name="T90" fmla="*/ 3 w 1021"/>
                  <a:gd name="T91" fmla="*/ 552 h 598"/>
                  <a:gd name="T92" fmla="*/ 3 w 1021"/>
                  <a:gd name="T93" fmla="*/ 512 h 598"/>
                  <a:gd name="T94" fmla="*/ 2 w 1021"/>
                  <a:gd name="T95" fmla="*/ 493 h 598"/>
                  <a:gd name="T96" fmla="*/ 2 w 1021"/>
                  <a:gd name="T97" fmla="*/ 465 h 598"/>
                  <a:gd name="T98" fmla="*/ 1 w 1021"/>
                  <a:gd name="T99" fmla="*/ 436 h 598"/>
                  <a:gd name="T100" fmla="*/ 1 w 1021"/>
                  <a:gd name="T101" fmla="*/ 414 h 598"/>
                  <a:gd name="T102" fmla="*/ 1 w 1021"/>
                  <a:gd name="T103" fmla="*/ 389 h 598"/>
                  <a:gd name="T104" fmla="*/ 1 w 1021"/>
                  <a:gd name="T105" fmla="*/ 362 h 598"/>
                  <a:gd name="T106" fmla="*/ 0 w 1021"/>
                  <a:gd name="T107" fmla="*/ 323 h 598"/>
                  <a:gd name="T108" fmla="*/ 1 w 1021"/>
                  <a:gd name="T109" fmla="*/ 289 h 598"/>
                  <a:gd name="T110" fmla="*/ 1 w 1021"/>
                  <a:gd name="T111" fmla="*/ 246 h 598"/>
                  <a:gd name="T112" fmla="*/ 1 w 1021"/>
                  <a:gd name="T113" fmla="*/ 213 h 598"/>
                  <a:gd name="T114" fmla="*/ 1 w 1021"/>
                  <a:gd name="T115" fmla="*/ 187 h 598"/>
                  <a:gd name="T116" fmla="*/ 1 w 1021"/>
                  <a:gd name="T117" fmla="*/ 175 h 598"/>
                  <a:gd name="T118" fmla="*/ 1 w 1021"/>
                  <a:gd name="T119" fmla="*/ 163 h 598"/>
                  <a:gd name="T120" fmla="*/ 1 w 1021"/>
                  <a:gd name="T121" fmla="*/ 134 h 59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21"/>
                  <a:gd name="T184" fmla="*/ 0 h 598"/>
                  <a:gd name="T185" fmla="*/ 1021 w 1021"/>
                  <a:gd name="T186" fmla="*/ 598 h 59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8" name="Freeform 118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0 w 75"/>
                  <a:gd name="T1" fmla="*/ 6 h 30"/>
                  <a:gd name="T2" fmla="*/ 0 w 75"/>
                  <a:gd name="T3" fmla="*/ 2 h 30"/>
                  <a:gd name="T4" fmla="*/ 0 w 75"/>
                  <a:gd name="T5" fmla="*/ 0 h 30"/>
                  <a:gd name="T6" fmla="*/ 0 w 75"/>
                  <a:gd name="T7" fmla="*/ 0 h 30"/>
                  <a:gd name="T8" fmla="*/ 0 w 75"/>
                  <a:gd name="T9" fmla="*/ 1 h 30"/>
                  <a:gd name="T10" fmla="*/ 0 w 75"/>
                  <a:gd name="T11" fmla="*/ 3 h 30"/>
                  <a:gd name="T12" fmla="*/ 0 w 75"/>
                  <a:gd name="T13" fmla="*/ 6 h 30"/>
                  <a:gd name="T14" fmla="*/ 0 w 75"/>
                  <a:gd name="T15" fmla="*/ 11 h 30"/>
                  <a:gd name="T16" fmla="*/ 0 w 75"/>
                  <a:gd name="T17" fmla="*/ 16 h 30"/>
                  <a:gd name="T18" fmla="*/ 0 w 75"/>
                  <a:gd name="T19" fmla="*/ 18 h 30"/>
                  <a:gd name="T20" fmla="*/ 0 w 75"/>
                  <a:gd name="T21" fmla="*/ 22 h 30"/>
                  <a:gd name="T22" fmla="*/ 0 w 75"/>
                  <a:gd name="T23" fmla="*/ 26 h 30"/>
                  <a:gd name="T24" fmla="*/ 0 w 75"/>
                  <a:gd name="T25" fmla="*/ 29 h 30"/>
                  <a:gd name="T26" fmla="*/ 0 w 75"/>
                  <a:gd name="T27" fmla="*/ 30 h 30"/>
                  <a:gd name="T28" fmla="*/ 0 w 75"/>
                  <a:gd name="T29" fmla="*/ 30 h 30"/>
                  <a:gd name="T30" fmla="*/ 0 w 75"/>
                  <a:gd name="T31" fmla="*/ 30 h 30"/>
                  <a:gd name="T32" fmla="*/ 0 w 75"/>
                  <a:gd name="T33" fmla="*/ 30 h 30"/>
                  <a:gd name="T34" fmla="*/ 0 w 75"/>
                  <a:gd name="T35" fmla="*/ 29 h 30"/>
                  <a:gd name="T36" fmla="*/ 0 w 75"/>
                  <a:gd name="T37" fmla="*/ 28 h 30"/>
                  <a:gd name="T38" fmla="*/ 0 w 75"/>
                  <a:gd name="T39" fmla="*/ 27 h 30"/>
                  <a:gd name="T40" fmla="*/ 0 w 75"/>
                  <a:gd name="T41" fmla="*/ 26 h 30"/>
                  <a:gd name="T42" fmla="*/ 0 w 75"/>
                  <a:gd name="T43" fmla="*/ 23 h 30"/>
                  <a:gd name="T44" fmla="*/ 0 w 75"/>
                  <a:gd name="T45" fmla="*/ 19 h 30"/>
                  <a:gd name="T46" fmla="*/ 0 w 75"/>
                  <a:gd name="T47" fmla="*/ 15 h 30"/>
                  <a:gd name="T48" fmla="*/ 0 w 75"/>
                  <a:gd name="T49" fmla="*/ 12 h 30"/>
                  <a:gd name="T50" fmla="*/ 0 w 75"/>
                  <a:gd name="T51" fmla="*/ 15 h 30"/>
                  <a:gd name="T52" fmla="*/ 0 w 75"/>
                  <a:gd name="T53" fmla="*/ 16 h 30"/>
                  <a:gd name="T54" fmla="*/ 0 w 75"/>
                  <a:gd name="T55" fmla="*/ 16 h 30"/>
                  <a:gd name="T56" fmla="*/ 0 w 75"/>
                  <a:gd name="T57" fmla="*/ 14 h 30"/>
                  <a:gd name="T58" fmla="*/ 0 w 75"/>
                  <a:gd name="T59" fmla="*/ 12 h 30"/>
                  <a:gd name="T60" fmla="*/ 0 w 75"/>
                  <a:gd name="T61" fmla="*/ 9 h 30"/>
                  <a:gd name="T62" fmla="*/ 0 w 75"/>
                  <a:gd name="T63" fmla="*/ 7 h 30"/>
                  <a:gd name="T64" fmla="*/ 0 w 75"/>
                  <a:gd name="T65" fmla="*/ 6 h 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30"/>
                  <a:gd name="T101" fmla="*/ 75 w 75"/>
                  <a:gd name="T102" fmla="*/ 30 h 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9" name="Freeform 119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 w 65"/>
                  <a:gd name="T1" fmla="*/ 0 h 62"/>
                  <a:gd name="T2" fmla="*/ 1 w 65"/>
                  <a:gd name="T3" fmla="*/ 4 h 62"/>
                  <a:gd name="T4" fmla="*/ 1 w 65"/>
                  <a:gd name="T5" fmla="*/ 9 h 62"/>
                  <a:gd name="T6" fmla="*/ 1 w 65"/>
                  <a:gd name="T7" fmla="*/ 13 h 62"/>
                  <a:gd name="T8" fmla="*/ 1 w 65"/>
                  <a:gd name="T9" fmla="*/ 18 h 62"/>
                  <a:gd name="T10" fmla="*/ 1 w 65"/>
                  <a:gd name="T11" fmla="*/ 23 h 62"/>
                  <a:gd name="T12" fmla="*/ 1 w 65"/>
                  <a:gd name="T13" fmla="*/ 28 h 62"/>
                  <a:gd name="T14" fmla="*/ 1 w 65"/>
                  <a:gd name="T15" fmla="*/ 33 h 62"/>
                  <a:gd name="T16" fmla="*/ 1 w 65"/>
                  <a:gd name="T17" fmla="*/ 38 h 62"/>
                  <a:gd name="T18" fmla="*/ 1 w 65"/>
                  <a:gd name="T19" fmla="*/ 40 h 62"/>
                  <a:gd name="T20" fmla="*/ 1 w 65"/>
                  <a:gd name="T21" fmla="*/ 45 h 62"/>
                  <a:gd name="T22" fmla="*/ 1 w 65"/>
                  <a:gd name="T23" fmla="*/ 52 h 62"/>
                  <a:gd name="T24" fmla="*/ 1 w 65"/>
                  <a:gd name="T25" fmla="*/ 62 h 62"/>
                  <a:gd name="T26" fmla="*/ 1 w 65"/>
                  <a:gd name="T27" fmla="*/ 55 h 62"/>
                  <a:gd name="T28" fmla="*/ 1 w 65"/>
                  <a:gd name="T29" fmla="*/ 49 h 62"/>
                  <a:gd name="T30" fmla="*/ 1 w 65"/>
                  <a:gd name="T31" fmla="*/ 44 h 62"/>
                  <a:gd name="T32" fmla="*/ 1 w 65"/>
                  <a:gd name="T33" fmla="*/ 39 h 62"/>
                  <a:gd name="T34" fmla="*/ 1 w 65"/>
                  <a:gd name="T35" fmla="*/ 36 h 62"/>
                  <a:gd name="T36" fmla="*/ 1 w 65"/>
                  <a:gd name="T37" fmla="*/ 33 h 62"/>
                  <a:gd name="T38" fmla="*/ 1 w 65"/>
                  <a:gd name="T39" fmla="*/ 28 h 62"/>
                  <a:gd name="T40" fmla="*/ 1 w 65"/>
                  <a:gd name="T41" fmla="*/ 24 h 62"/>
                  <a:gd name="T42" fmla="*/ 1 w 65"/>
                  <a:gd name="T43" fmla="*/ 28 h 62"/>
                  <a:gd name="T44" fmla="*/ 1 w 65"/>
                  <a:gd name="T45" fmla="*/ 32 h 62"/>
                  <a:gd name="T46" fmla="*/ 1 w 65"/>
                  <a:gd name="T47" fmla="*/ 37 h 62"/>
                  <a:gd name="T48" fmla="*/ 1 w 65"/>
                  <a:gd name="T49" fmla="*/ 43 h 62"/>
                  <a:gd name="T50" fmla="*/ 1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1 w 65"/>
                  <a:gd name="T61" fmla="*/ 10 h 62"/>
                  <a:gd name="T62" fmla="*/ 1 w 65"/>
                  <a:gd name="T63" fmla="*/ 5 h 62"/>
                  <a:gd name="T64" fmla="*/ 1 w 65"/>
                  <a:gd name="T65" fmla="*/ 0 h 6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5"/>
                  <a:gd name="T100" fmla="*/ 0 h 62"/>
                  <a:gd name="T101" fmla="*/ 65 w 65"/>
                  <a:gd name="T102" fmla="*/ 62 h 6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0" name="Freeform 120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 w 428"/>
                  <a:gd name="T1" fmla="*/ 10 h 150"/>
                  <a:gd name="T2" fmla="*/ 1 w 428"/>
                  <a:gd name="T3" fmla="*/ 20 h 150"/>
                  <a:gd name="T4" fmla="*/ 1 w 428"/>
                  <a:gd name="T5" fmla="*/ 24 h 150"/>
                  <a:gd name="T6" fmla="*/ 1 w 428"/>
                  <a:gd name="T7" fmla="*/ 46 h 150"/>
                  <a:gd name="T8" fmla="*/ 1 w 428"/>
                  <a:gd name="T9" fmla="*/ 61 h 150"/>
                  <a:gd name="T10" fmla="*/ 1 w 428"/>
                  <a:gd name="T11" fmla="*/ 69 h 150"/>
                  <a:gd name="T12" fmla="*/ 2 w 428"/>
                  <a:gd name="T13" fmla="*/ 73 h 150"/>
                  <a:gd name="T14" fmla="*/ 2 w 428"/>
                  <a:gd name="T15" fmla="*/ 89 h 150"/>
                  <a:gd name="T16" fmla="*/ 2 w 428"/>
                  <a:gd name="T17" fmla="*/ 94 h 150"/>
                  <a:gd name="T18" fmla="*/ 2 w 428"/>
                  <a:gd name="T19" fmla="*/ 94 h 150"/>
                  <a:gd name="T20" fmla="*/ 2 w 428"/>
                  <a:gd name="T21" fmla="*/ 110 h 150"/>
                  <a:gd name="T22" fmla="*/ 3 w 428"/>
                  <a:gd name="T23" fmla="*/ 115 h 150"/>
                  <a:gd name="T24" fmla="*/ 3 w 428"/>
                  <a:gd name="T25" fmla="*/ 114 h 150"/>
                  <a:gd name="T26" fmla="*/ 3 w 428"/>
                  <a:gd name="T27" fmla="*/ 111 h 150"/>
                  <a:gd name="T28" fmla="*/ 3 w 428"/>
                  <a:gd name="T29" fmla="*/ 97 h 150"/>
                  <a:gd name="T30" fmla="*/ 3 w 428"/>
                  <a:gd name="T31" fmla="*/ 96 h 150"/>
                  <a:gd name="T32" fmla="*/ 3 w 428"/>
                  <a:gd name="T33" fmla="*/ 81 h 150"/>
                  <a:gd name="T34" fmla="*/ 3 w 428"/>
                  <a:gd name="T35" fmla="*/ 63 h 150"/>
                  <a:gd name="T36" fmla="*/ 3 w 428"/>
                  <a:gd name="T37" fmla="*/ 22 h 150"/>
                  <a:gd name="T38" fmla="*/ 3 w 428"/>
                  <a:gd name="T39" fmla="*/ 25 h 150"/>
                  <a:gd name="T40" fmla="*/ 3 w 428"/>
                  <a:gd name="T41" fmla="*/ 34 h 150"/>
                  <a:gd name="T42" fmla="*/ 4 w 428"/>
                  <a:gd name="T43" fmla="*/ 37 h 150"/>
                  <a:gd name="T44" fmla="*/ 4 w 428"/>
                  <a:gd name="T45" fmla="*/ 62 h 150"/>
                  <a:gd name="T46" fmla="*/ 4 w 428"/>
                  <a:gd name="T47" fmla="*/ 69 h 150"/>
                  <a:gd name="T48" fmla="*/ 4 w 428"/>
                  <a:gd name="T49" fmla="*/ 70 h 150"/>
                  <a:gd name="T50" fmla="*/ 4 w 428"/>
                  <a:gd name="T51" fmla="*/ 87 h 150"/>
                  <a:gd name="T52" fmla="*/ 4 w 428"/>
                  <a:gd name="T53" fmla="*/ 117 h 150"/>
                  <a:gd name="T54" fmla="*/ 4 w 428"/>
                  <a:gd name="T55" fmla="*/ 116 h 150"/>
                  <a:gd name="T56" fmla="*/ 3 w 428"/>
                  <a:gd name="T57" fmla="*/ 114 h 150"/>
                  <a:gd name="T58" fmla="*/ 3 w 428"/>
                  <a:gd name="T59" fmla="*/ 120 h 150"/>
                  <a:gd name="T60" fmla="*/ 3 w 428"/>
                  <a:gd name="T61" fmla="*/ 133 h 150"/>
                  <a:gd name="T62" fmla="*/ 3 w 428"/>
                  <a:gd name="T63" fmla="*/ 133 h 150"/>
                  <a:gd name="T64" fmla="*/ 3 w 428"/>
                  <a:gd name="T65" fmla="*/ 131 h 150"/>
                  <a:gd name="T66" fmla="*/ 3 w 428"/>
                  <a:gd name="T67" fmla="*/ 133 h 150"/>
                  <a:gd name="T68" fmla="*/ 3 w 428"/>
                  <a:gd name="T69" fmla="*/ 133 h 150"/>
                  <a:gd name="T70" fmla="*/ 2 w 428"/>
                  <a:gd name="T71" fmla="*/ 142 h 150"/>
                  <a:gd name="T72" fmla="*/ 2 w 428"/>
                  <a:gd name="T73" fmla="*/ 140 h 150"/>
                  <a:gd name="T74" fmla="*/ 2 w 428"/>
                  <a:gd name="T75" fmla="*/ 115 h 150"/>
                  <a:gd name="T76" fmla="*/ 2 w 428"/>
                  <a:gd name="T77" fmla="*/ 136 h 150"/>
                  <a:gd name="T78" fmla="*/ 2 w 428"/>
                  <a:gd name="T79" fmla="*/ 135 h 150"/>
                  <a:gd name="T80" fmla="*/ 2 w 428"/>
                  <a:gd name="T81" fmla="*/ 122 h 150"/>
                  <a:gd name="T82" fmla="*/ 2 w 428"/>
                  <a:gd name="T83" fmla="*/ 115 h 150"/>
                  <a:gd name="T84" fmla="*/ 2 w 428"/>
                  <a:gd name="T85" fmla="*/ 125 h 150"/>
                  <a:gd name="T86" fmla="*/ 2 w 428"/>
                  <a:gd name="T87" fmla="*/ 116 h 150"/>
                  <a:gd name="T88" fmla="*/ 1 w 428"/>
                  <a:gd name="T89" fmla="*/ 102 h 150"/>
                  <a:gd name="T90" fmla="*/ 1 w 428"/>
                  <a:gd name="T91" fmla="*/ 111 h 150"/>
                  <a:gd name="T92" fmla="*/ 1 w 428"/>
                  <a:gd name="T93" fmla="*/ 90 h 150"/>
                  <a:gd name="T94" fmla="*/ 1 w 428"/>
                  <a:gd name="T95" fmla="*/ 89 h 150"/>
                  <a:gd name="T96" fmla="*/ 1 w 428"/>
                  <a:gd name="T97" fmla="*/ 89 h 150"/>
                  <a:gd name="T98" fmla="*/ 1 w 428"/>
                  <a:gd name="T99" fmla="*/ 72 h 150"/>
                  <a:gd name="T100" fmla="*/ 1 w 428"/>
                  <a:gd name="T101" fmla="*/ 70 h 150"/>
                  <a:gd name="T102" fmla="*/ 1 w 428"/>
                  <a:gd name="T103" fmla="*/ 76 h 150"/>
                  <a:gd name="T104" fmla="*/ 1 w 428"/>
                  <a:gd name="T105" fmla="*/ 73 h 150"/>
                  <a:gd name="T106" fmla="*/ 1 w 428"/>
                  <a:gd name="T107" fmla="*/ 31 h 150"/>
                  <a:gd name="T108" fmla="*/ 1 w 428"/>
                  <a:gd name="T109" fmla="*/ 37 h 150"/>
                  <a:gd name="T110" fmla="*/ 1 w 428"/>
                  <a:gd name="T111" fmla="*/ 36 h 150"/>
                  <a:gd name="T112" fmla="*/ 1 w 428"/>
                  <a:gd name="T113" fmla="*/ 0 h 15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28"/>
                  <a:gd name="T172" fmla="*/ 0 h 150"/>
                  <a:gd name="T173" fmla="*/ 428 w 428"/>
                  <a:gd name="T174" fmla="*/ 150 h 15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1" name="Freeform 121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1 w 37"/>
                  <a:gd name="T1" fmla="*/ 0 h 19"/>
                  <a:gd name="T2" fmla="*/ 1 w 37"/>
                  <a:gd name="T3" fmla="*/ 4 h 19"/>
                  <a:gd name="T4" fmla="*/ 1 w 37"/>
                  <a:gd name="T5" fmla="*/ 8 h 19"/>
                  <a:gd name="T6" fmla="*/ 1 w 37"/>
                  <a:gd name="T7" fmla="*/ 11 h 19"/>
                  <a:gd name="T8" fmla="*/ 1 w 37"/>
                  <a:gd name="T9" fmla="*/ 13 h 19"/>
                  <a:gd name="T10" fmla="*/ 1 w 37"/>
                  <a:gd name="T11" fmla="*/ 19 h 19"/>
                  <a:gd name="T12" fmla="*/ 1 w 37"/>
                  <a:gd name="T13" fmla="*/ 18 h 19"/>
                  <a:gd name="T14" fmla="*/ 1 w 37"/>
                  <a:gd name="T15" fmla="*/ 14 h 19"/>
                  <a:gd name="T16" fmla="*/ 0 w 37"/>
                  <a:gd name="T17" fmla="*/ 8 h 19"/>
                  <a:gd name="T18" fmla="*/ 1 w 37"/>
                  <a:gd name="T19" fmla="*/ 0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"/>
                  <a:gd name="T31" fmla="*/ 0 h 19"/>
                  <a:gd name="T32" fmla="*/ 37 w 37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2" name="Freeform 122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1 w 771"/>
                  <a:gd name="T1" fmla="*/ 116 h 223"/>
                  <a:gd name="T2" fmla="*/ 2 w 771"/>
                  <a:gd name="T3" fmla="*/ 67 h 223"/>
                  <a:gd name="T4" fmla="*/ 2 w 771"/>
                  <a:gd name="T5" fmla="*/ 50 h 223"/>
                  <a:gd name="T6" fmla="*/ 2 w 771"/>
                  <a:gd name="T7" fmla="*/ 36 h 223"/>
                  <a:gd name="T8" fmla="*/ 3 w 771"/>
                  <a:gd name="T9" fmla="*/ 36 h 223"/>
                  <a:gd name="T10" fmla="*/ 4 w 771"/>
                  <a:gd name="T11" fmla="*/ 49 h 223"/>
                  <a:gd name="T12" fmla="*/ 4 w 771"/>
                  <a:gd name="T13" fmla="*/ 68 h 223"/>
                  <a:gd name="T14" fmla="*/ 4 w 771"/>
                  <a:gd name="T15" fmla="*/ 93 h 223"/>
                  <a:gd name="T16" fmla="*/ 5 w 771"/>
                  <a:gd name="T17" fmla="*/ 122 h 223"/>
                  <a:gd name="T18" fmla="*/ 5 w 771"/>
                  <a:gd name="T19" fmla="*/ 153 h 223"/>
                  <a:gd name="T20" fmla="*/ 5 w 771"/>
                  <a:gd name="T21" fmla="*/ 176 h 223"/>
                  <a:gd name="T22" fmla="*/ 5 w 771"/>
                  <a:gd name="T23" fmla="*/ 204 h 223"/>
                  <a:gd name="T24" fmla="*/ 6 w 771"/>
                  <a:gd name="T25" fmla="*/ 222 h 223"/>
                  <a:gd name="T26" fmla="*/ 6 w 771"/>
                  <a:gd name="T27" fmla="*/ 221 h 223"/>
                  <a:gd name="T28" fmla="*/ 6 w 771"/>
                  <a:gd name="T29" fmla="*/ 206 h 223"/>
                  <a:gd name="T30" fmla="*/ 6 w 771"/>
                  <a:gd name="T31" fmla="*/ 190 h 223"/>
                  <a:gd name="T32" fmla="*/ 6 w 771"/>
                  <a:gd name="T33" fmla="*/ 194 h 223"/>
                  <a:gd name="T34" fmla="*/ 6 w 771"/>
                  <a:gd name="T35" fmla="*/ 179 h 223"/>
                  <a:gd name="T36" fmla="*/ 5 w 771"/>
                  <a:gd name="T37" fmla="*/ 178 h 223"/>
                  <a:gd name="T38" fmla="*/ 6 w 771"/>
                  <a:gd name="T39" fmla="*/ 170 h 223"/>
                  <a:gd name="T40" fmla="*/ 6 w 771"/>
                  <a:gd name="T41" fmla="*/ 152 h 223"/>
                  <a:gd name="T42" fmla="*/ 5 w 771"/>
                  <a:gd name="T43" fmla="*/ 153 h 223"/>
                  <a:gd name="T44" fmla="*/ 5 w 771"/>
                  <a:gd name="T45" fmla="*/ 141 h 223"/>
                  <a:gd name="T46" fmla="*/ 5 w 771"/>
                  <a:gd name="T47" fmla="*/ 135 h 223"/>
                  <a:gd name="T48" fmla="*/ 5 w 771"/>
                  <a:gd name="T49" fmla="*/ 127 h 223"/>
                  <a:gd name="T50" fmla="*/ 5 w 771"/>
                  <a:gd name="T51" fmla="*/ 116 h 223"/>
                  <a:gd name="T52" fmla="*/ 5 w 771"/>
                  <a:gd name="T53" fmla="*/ 101 h 223"/>
                  <a:gd name="T54" fmla="*/ 5 w 771"/>
                  <a:gd name="T55" fmla="*/ 93 h 223"/>
                  <a:gd name="T56" fmla="*/ 5 w 771"/>
                  <a:gd name="T57" fmla="*/ 79 h 223"/>
                  <a:gd name="T58" fmla="*/ 5 w 771"/>
                  <a:gd name="T59" fmla="*/ 71 h 223"/>
                  <a:gd name="T60" fmla="*/ 5 w 771"/>
                  <a:gd name="T61" fmla="*/ 59 h 223"/>
                  <a:gd name="T62" fmla="*/ 4 w 771"/>
                  <a:gd name="T63" fmla="*/ 50 h 223"/>
                  <a:gd name="T64" fmla="*/ 4 w 771"/>
                  <a:gd name="T65" fmla="*/ 46 h 223"/>
                  <a:gd name="T66" fmla="*/ 4 w 771"/>
                  <a:gd name="T67" fmla="*/ 41 h 223"/>
                  <a:gd name="T68" fmla="*/ 4 w 771"/>
                  <a:gd name="T69" fmla="*/ 32 h 223"/>
                  <a:gd name="T70" fmla="*/ 4 w 771"/>
                  <a:gd name="T71" fmla="*/ 13 h 223"/>
                  <a:gd name="T72" fmla="*/ 3 w 771"/>
                  <a:gd name="T73" fmla="*/ 19 h 223"/>
                  <a:gd name="T74" fmla="*/ 3 w 771"/>
                  <a:gd name="T75" fmla="*/ 3 h 223"/>
                  <a:gd name="T76" fmla="*/ 3 w 771"/>
                  <a:gd name="T77" fmla="*/ 17 h 223"/>
                  <a:gd name="T78" fmla="*/ 3 w 771"/>
                  <a:gd name="T79" fmla="*/ 16 h 223"/>
                  <a:gd name="T80" fmla="*/ 3 w 771"/>
                  <a:gd name="T81" fmla="*/ 7 h 223"/>
                  <a:gd name="T82" fmla="*/ 2 w 771"/>
                  <a:gd name="T83" fmla="*/ 26 h 223"/>
                  <a:gd name="T84" fmla="*/ 2 w 771"/>
                  <a:gd name="T85" fmla="*/ 21 h 223"/>
                  <a:gd name="T86" fmla="*/ 2 w 771"/>
                  <a:gd name="T87" fmla="*/ 33 h 223"/>
                  <a:gd name="T88" fmla="*/ 2 w 771"/>
                  <a:gd name="T89" fmla="*/ 38 h 223"/>
                  <a:gd name="T90" fmla="*/ 1 w 771"/>
                  <a:gd name="T91" fmla="*/ 43 h 223"/>
                  <a:gd name="T92" fmla="*/ 1 w 771"/>
                  <a:gd name="T93" fmla="*/ 53 h 223"/>
                  <a:gd name="T94" fmla="*/ 1 w 771"/>
                  <a:gd name="T95" fmla="*/ 58 h 223"/>
                  <a:gd name="T96" fmla="*/ 1 w 771"/>
                  <a:gd name="T97" fmla="*/ 83 h 223"/>
                  <a:gd name="T98" fmla="*/ 1 w 771"/>
                  <a:gd name="T99" fmla="*/ 95 h 223"/>
                  <a:gd name="T100" fmla="*/ 1 w 771"/>
                  <a:gd name="T101" fmla="*/ 103 h 223"/>
                  <a:gd name="T102" fmla="*/ 1 w 771"/>
                  <a:gd name="T103" fmla="*/ 109 h 223"/>
                  <a:gd name="T104" fmla="*/ 1 w 771"/>
                  <a:gd name="T105" fmla="*/ 127 h 223"/>
                  <a:gd name="T106" fmla="*/ 1 w 771"/>
                  <a:gd name="T107" fmla="*/ 141 h 223"/>
                  <a:gd name="T108" fmla="*/ 1 w 771"/>
                  <a:gd name="T109" fmla="*/ 158 h 22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771"/>
                  <a:gd name="T166" fmla="*/ 0 h 223"/>
                  <a:gd name="T167" fmla="*/ 771 w 771"/>
                  <a:gd name="T168" fmla="*/ 223 h 22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3" name="Freeform 123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 w 398"/>
                  <a:gd name="T1" fmla="*/ 13 h 163"/>
                  <a:gd name="T2" fmla="*/ 3 w 398"/>
                  <a:gd name="T3" fmla="*/ 39 h 163"/>
                  <a:gd name="T4" fmla="*/ 3 w 398"/>
                  <a:gd name="T5" fmla="*/ 60 h 163"/>
                  <a:gd name="T6" fmla="*/ 3 w 398"/>
                  <a:gd name="T7" fmla="*/ 74 h 163"/>
                  <a:gd name="T8" fmla="*/ 3 w 398"/>
                  <a:gd name="T9" fmla="*/ 83 h 163"/>
                  <a:gd name="T10" fmla="*/ 3 w 398"/>
                  <a:gd name="T11" fmla="*/ 91 h 163"/>
                  <a:gd name="T12" fmla="*/ 4 w 398"/>
                  <a:gd name="T13" fmla="*/ 107 h 163"/>
                  <a:gd name="T14" fmla="*/ 3 w 398"/>
                  <a:gd name="T15" fmla="*/ 106 h 163"/>
                  <a:gd name="T16" fmla="*/ 3 w 398"/>
                  <a:gd name="T17" fmla="*/ 107 h 163"/>
                  <a:gd name="T18" fmla="*/ 3 w 398"/>
                  <a:gd name="T19" fmla="*/ 108 h 163"/>
                  <a:gd name="T20" fmla="*/ 3 w 398"/>
                  <a:gd name="T21" fmla="*/ 105 h 163"/>
                  <a:gd name="T22" fmla="*/ 3 w 398"/>
                  <a:gd name="T23" fmla="*/ 99 h 163"/>
                  <a:gd name="T24" fmla="*/ 2 w 398"/>
                  <a:gd name="T25" fmla="*/ 108 h 163"/>
                  <a:gd name="T26" fmla="*/ 2 w 398"/>
                  <a:gd name="T27" fmla="*/ 129 h 163"/>
                  <a:gd name="T28" fmla="*/ 2 w 398"/>
                  <a:gd name="T29" fmla="*/ 151 h 163"/>
                  <a:gd name="T30" fmla="*/ 2 w 398"/>
                  <a:gd name="T31" fmla="*/ 154 h 163"/>
                  <a:gd name="T32" fmla="*/ 2 w 398"/>
                  <a:gd name="T33" fmla="*/ 158 h 163"/>
                  <a:gd name="T34" fmla="*/ 2 w 398"/>
                  <a:gd name="T35" fmla="*/ 157 h 163"/>
                  <a:gd name="T36" fmla="*/ 2 w 398"/>
                  <a:gd name="T37" fmla="*/ 135 h 163"/>
                  <a:gd name="T38" fmla="*/ 2 w 398"/>
                  <a:gd name="T39" fmla="*/ 112 h 163"/>
                  <a:gd name="T40" fmla="*/ 2 w 398"/>
                  <a:gd name="T41" fmla="*/ 107 h 163"/>
                  <a:gd name="T42" fmla="*/ 1 w 398"/>
                  <a:gd name="T43" fmla="*/ 128 h 163"/>
                  <a:gd name="T44" fmla="*/ 1 w 398"/>
                  <a:gd name="T45" fmla="*/ 146 h 163"/>
                  <a:gd name="T46" fmla="*/ 1 w 398"/>
                  <a:gd name="T47" fmla="*/ 142 h 163"/>
                  <a:gd name="T48" fmla="*/ 1 w 398"/>
                  <a:gd name="T49" fmla="*/ 130 h 163"/>
                  <a:gd name="T50" fmla="*/ 1 w 398"/>
                  <a:gd name="T51" fmla="*/ 116 h 163"/>
                  <a:gd name="T52" fmla="*/ 1 w 398"/>
                  <a:gd name="T53" fmla="*/ 110 h 163"/>
                  <a:gd name="T54" fmla="*/ 1 w 398"/>
                  <a:gd name="T55" fmla="*/ 102 h 163"/>
                  <a:gd name="T56" fmla="*/ 1 w 398"/>
                  <a:gd name="T57" fmla="*/ 95 h 163"/>
                  <a:gd name="T58" fmla="*/ 2 w 398"/>
                  <a:gd name="T59" fmla="*/ 87 h 163"/>
                  <a:gd name="T60" fmla="*/ 1 w 398"/>
                  <a:gd name="T61" fmla="*/ 88 h 163"/>
                  <a:gd name="T62" fmla="*/ 1 w 398"/>
                  <a:gd name="T63" fmla="*/ 88 h 163"/>
                  <a:gd name="T64" fmla="*/ 1 w 398"/>
                  <a:gd name="T65" fmla="*/ 85 h 163"/>
                  <a:gd name="T66" fmla="*/ 1 w 398"/>
                  <a:gd name="T67" fmla="*/ 73 h 163"/>
                  <a:gd name="T68" fmla="*/ 1 w 398"/>
                  <a:gd name="T69" fmla="*/ 64 h 163"/>
                  <a:gd name="T70" fmla="*/ 1 w 398"/>
                  <a:gd name="T71" fmla="*/ 66 h 163"/>
                  <a:gd name="T72" fmla="*/ 1 w 398"/>
                  <a:gd name="T73" fmla="*/ 68 h 163"/>
                  <a:gd name="T74" fmla="*/ 2 w 398"/>
                  <a:gd name="T75" fmla="*/ 67 h 163"/>
                  <a:gd name="T76" fmla="*/ 2 w 398"/>
                  <a:gd name="T77" fmla="*/ 62 h 163"/>
                  <a:gd name="T78" fmla="*/ 2 w 398"/>
                  <a:gd name="T79" fmla="*/ 54 h 163"/>
                  <a:gd name="T80" fmla="*/ 2 w 398"/>
                  <a:gd name="T81" fmla="*/ 44 h 163"/>
                  <a:gd name="T82" fmla="*/ 3 w 398"/>
                  <a:gd name="T83" fmla="*/ 23 h 163"/>
                  <a:gd name="T84" fmla="*/ 3 w 398"/>
                  <a:gd name="T85" fmla="*/ 6 h 16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98"/>
                  <a:gd name="T130" fmla="*/ 0 h 163"/>
                  <a:gd name="T131" fmla="*/ 398 w 398"/>
                  <a:gd name="T132" fmla="*/ 163 h 16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4" name="Freeform 124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4 w 410"/>
                  <a:gd name="T1" fmla="*/ 28 h 166"/>
                  <a:gd name="T2" fmla="*/ 3 w 410"/>
                  <a:gd name="T3" fmla="*/ 43 h 166"/>
                  <a:gd name="T4" fmla="*/ 3 w 410"/>
                  <a:gd name="T5" fmla="*/ 61 h 166"/>
                  <a:gd name="T6" fmla="*/ 3 w 410"/>
                  <a:gd name="T7" fmla="*/ 81 h 166"/>
                  <a:gd name="T8" fmla="*/ 3 w 410"/>
                  <a:gd name="T9" fmla="*/ 97 h 166"/>
                  <a:gd name="T10" fmla="*/ 3 w 410"/>
                  <a:gd name="T11" fmla="*/ 101 h 166"/>
                  <a:gd name="T12" fmla="*/ 3 w 410"/>
                  <a:gd name="T13" fmla="*/ 103 h 166"/>
                  <a:gd name="T14" fmla="*/ 3 w 410"/>
                  <a:gd name="T15" fmla="*/ 108 h 166"/>
                  <a:gd name="T16" fmla="*/ 3 w 410"/>
                  <a:gd name="T17" fmla="*/ 118 h 166"/>
                  <a:gd name="T18" fmla="*/ 3 w 410"/>
                  <a:gd name="T19" fmla="*/ 131 h 166"/>
                  <a:gd name="T20" fmla="*/ 3 w 410"/>
                  <a:gd name="T21" fmla="*/ 152 h 166"/>
                  <a:gd name="T22" fmla="*/ 3 w 410"/>
                  <a:gd name="T23" fmla="*/ 161 h 166"/>
                  <a:gd name="T24" fmla="*/ 3 w 410"/>
                  <a:gd name="T25" fmla="*/ 148 h 166"/>
                  <a:gd name="T26" fmla="*/ 3 w 410"/>
                  <a:gd name="T27" fmla="*/ 135 h 166"/>
                  <a:gd name="T28" fmla="*/ 2 w 410"/>
                  <a:gd name="T29" fmla="*/ 121 h 166"/>
                  <a:gd name="T30" fmla="*/ 2 w 410"/>
                  <a:gd name="T31" fmla="*/ 115 h 166"/>
                  <a:gd name="T32" fmla="*/ 2 w 410"/>
                  <a:gd name="T33" fmla="*/ 124 h 166"/>
                  <a:gd name="T34" fmla="*/ 2 w 410"/>
                  <a:gd name="T35" fmla="*/ 134 h 166"/>
                  <a:gd name="T36" fmla="*/ 2 w 410"/>
                  <a:gd name="T37" fmla="*/ 142 h 166"/>
                  <a:gd name="T38" fmla="*/ 2 w 410"/>
                  <a:gd name="T39" fmla="*/ 145 h 166"/>
                  <a:gd name="T40" fmla="*/ 1 w 410"/>
                  <a:gd name="T41" fmla="*/ 147 h 166"/>
                  <a:gd name="T42" fmla="*/ 1 w 410"/>
                  <a:gd name="T43" fmla="*/ 150 h 166"/>
                  <a:gd name="T44" fmla="*/ 1 w 410"/>
                  <a:gd name="T45" fmla="*/ 159 h 166"/>
                  <a:gd name="T46" fmla="*/ 1 w 410"/>
                  <a:gd name="T47" fmla="*/ 166 h 166"/>
                  <a:gd name="T48" fmla="*/ 1 w 410"/>
                  <a:gd name="T49" fmla="*/ 146 h 166"/>
                  <a:gd name="T50" fmla="*/ 1 w 410"/>
                  <a:gd name="T51" fmla="*/ 131 h 166"/>
                  <a:gd name="T52" fmla="*/ 1 w 410"/>
                  <a:gd name="T53" fmla="*/ 125 h 166"/>
                  <a:gd name="T54" fmla="*/ 1 w 410"/>
                  <a:gd name="T55" fmla="*/ 118 h 166"/>
                  <a:gd name="T56" fmla="*/ 2 w 410"/>
                  <a:gd name="T57" fmla="*/ 110 h 166"/>
                  <a:gd name="T58" fmla="*/ 2 w 410"/>
                  <a:gd name="T59" fmla="*/ 106 h 166"/>
                  <a:gd name="T60" fmla="*/ 2 w 410"/>
                  <a:gd name="T61" fmla="*/ 104 h 166"/>
                  <a:gd name="T62" fmla="*/ 1 w 410"/>
                  <a:gd name="T63" fmla="*/ 101 h 166"/>
                  <a:gd name="T64" fmla="*/ 1 w 410"/>
                  <a:gd name="T65" fmla="*/ 98 h 166"/>
                  <a:gd name="T66" fmla="*/ 1 w 410"/>
                  <a:gd name="T67" fmla="*/ 94 h 166"/>
                  <a:gd name="T68" fmla="*/ 1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1 w 410"/>
                  <a:gd name="T75" fmla="*/ 91 h 166"/>
                  <a:gd name="T76" fmla="*/ 1 w 410"/>
                  <a:gd name="T77" fmla="*/ 81 h 166"/>
                  <a:gd name="T78" fmla="*/ 1 w 410"/>
                  <a:gd name="T79" fmla="*/ 74 h 166"/>
                  <a:gd name="T80" fmla="*/ 1 w 410"/>
                  <a:gd name="T81" fmla="*/ 75 h 166"/>
                  <a:gd name="T82" fmla="*/ 1 w 410"/>
                  <a:gd name="T83" fmla="*/ 78 h 166"/>
                  <a:gd name="T84" fmla="*/ 2 w 410"/>
                  <a:gd name="T85" fmla="*/ 80 h 166"/>
                  <a:gd name="T86" fmla="*/ 2 w 410"/>
                  <a:gd name="T87" fmla="*/ 82 h 166"/>
                  <a:gd name="T88" fmla="*/ 2 w 410"/>
                  <a:gd name="T89" fmla="*/ 82 h 166"/>
                  <a:gd name="T90" fmla="*/ 2 w 410"/>
                  <a:gd name="T91" fmla="*/ 82 h 166"/>
                  <a:gd name="T92" fmla="*/ 2 w 410"/>
                  <a:gd name="T93" fmla="*/ 82 h 166"/>
                  <a:gd name="T94" fmla="*/ 3 w 410"/>
                  <a:gd name="T95" fmla="*/ 82 h 166"/>
                  <a:gd name="T96" fmla="*/ 3 w 410"/>
                  <a:gd name="T97" fmla="*/ 71 h 166"/>
                  <a:gd name="T98" fmla="*/ 3 w 410"/>
                  <a:gd name="T99" fmla="*/ 60 h 166"/>
                  <a:gd name="T100" fmla="*/ 3 w 410"/>
                  <a:gd name="T101" fmla="*/ 51 h 166"/>
                  <a:gd name="T102" fmla="*/ 3 w 410"/>
                  <a:gd name="T103" fmla="*/ 40 h 166"/>
                  <a:gd name="T104" fmla="*/ 3 w 410"/>
                  <a:gd name="T105" fmla="*/ 19 h 166"/>
                  <a:gd name="T106" fmla="*/ 4 w 410"/>
                  <a:gd name="T107" fmla="*/ 0 h 16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10"/>
                  <a:gd name="T163" fmla="*/ 0 h 166"/>
                  <a:gd name="T164" fmla="*/ 410 w 410"/>
                  <a:gd name="T165" fmla="*/ 166 h 16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5" name="Freeform 125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7 w 956"/>
                  <a:gd name="T1" fmla="*/ 382 h 425"/>
                  <a:gd name="T2" fmla="*/ 6 w 956"/>
                  <a:gd name="T3" fmla="*/ 363 h 425"/>
                  <a:gd name="T4" fmla="*/ 6 w 956"/>
                  <a:gd name="T5" fmla="*/ 340 h 425"/>
                  <a:gd name="T6" fmla="*/ 6 w 956"/>
                  <a:gd name="T7" fmla="*/ 370 h 425"/>
                  <a:gd name="T8" fmla="*/ 6 w 956"/>
                  <a:gd name="T9" fmla="*/ 381 h 425"/>
                  <a:gd name="T10" fmla="*/ 5 w 956"/>
                  <a:gd name="T11" fmla="*/ 374 h 425"/>
                  <a:gd name="T12" fmla="*/ 5 w 956"/>
                  <a:gd name="T13" fmla="*/ 379 h 425"/>
                  <a:gd name="T14" fmla="*/ 4 w 956"/>
                  <a:gd name="T15" fmla="*/ 371 h 425"/>
                  <a:gd name="T16" fmla="*/ 4 w 956"/>
                  <a:gd name="T17" fmla="*/ 354 h 425"/>
                  <a:gd name="T18" fmla="*/ 4 w 956"/>
                  <a:gd name="T19" fmla="*/ 365 h 425"/>
                  <a:gd name="T20" fmla="*/ 3 w 956"/>
                  <a:gd name="T21" fmla="*/ 362 h 425"/>
                  <a:gd name="T22" fmla="*/ 3 w 956"/>
                  <a:gd name="T23" fmla="*/ 357 h 425"/>
                  <a:gd name="T24" fmla="*/ 2 w 956"/>
                  <a:gd name="T25" fmla="*/ 315 h 425"/>
                  <a:gd name="T26" fmla="*/ 2 w 956"/>
                  <a:gd name="T27" fmla="*/ 285 h 425"/>
                  <a:gd name="T28" fmla="*/ 2 w 956"/>
                  <a:gd name="T29" fmla="*/ 275 h 425"/>
                  <a:gd name="T30" fmla="*/ 1 w 956"/>
                  <a:gd name="T31" fmla="*/ 242 h 425"/>
                  <a:gd name="T32" fmla="*/ 1 w 956"/>
                  <a:gd name="T33" fmla="*/ 219 h 425"/>
                  <a:gd name="T34" fmla="*/ 1 w 956"/>
                  <a:gd name="T35" fmla="*/ 201 h 425"/>
                  <a:gd name="T36" fmla="*/ 0 w 956"/>
                  <a:gd name="T37" fmla="*/ 178 h 425"/>
                  <a:gd name="T38" fmla="*/ 0 w 956"/>
                  <a:gd name="T39" fmla="*/ 136 h 425"/>
                  <a:gd name="T40" fmla="*/ 0 w 956"/>
                  <a:gd name="T41" fmla="*/ 97 h 425"/>
                  <a:gd name="T42" fmla="*/ 0 w 956"/>
                  <a:gd name="T43" fmla="*/ 64 h 425"/>
                  <a:gd name="T44" fmla="*/ 0 w 956"/>
                  <a:gd name="T45" fmla="*/ 25 h 425"/>
                  <a:gd name="T46" fmla="*/ 0 w 956"/>
                  <a:gd name="T47" fmla="*/ 0 h 425"/>
                  <a:gd name="T48" fmla="*/ 0 w 956"/>
                  <a:gd name="T49" fmla="*/ 5 h 425"/>
                  <a:gd name="T50" fmla="*/ 0 w 956"/>
                  <a:gd name="T51" fmla="*/ 26 h 425"/>
                  <a:gd name="T52" fmla="*/ 0 w 956"/>
                  <a:gd name="T53" fmla="*/ 41 h 425"/>
                  <a:gd name="T54" fmla="*/ 0 w 956"/>
                  <a:gd name="T55" fmla="*/ 57 h 425"/>
                  <a:gd name="T56" fmla="*/ 0 w 956"/>
                  <a:gd name="T57" fmla="*/ 66 h 425"/>
                  <a:gd name="T58" fmla="*/ 0 w 956"/>
                  <a:gd name="T59" fmla="*/ 82 h 425"/>
                  <a:gd name="T60" fmla="*/ 0 w 956"/>
                  <a:gd name="T61" fmla="*/ 95 h 425"/>
                  <a:gd name="T62" fmla="*/ 0 w 956"/>
                  <a:gd name="T63" fmla="*/ 126 h 425"/>
                  <a:gd name="T64" fmla="*/ 0 w 956"/>
                  <a:gd name="T65" fmla="*/ 117 h 425"/>
                  <a:gd name="T66" fmla="*/ 0 w 956"/>
                  <a:gd name="T67" fmla="*/ 165 h 425"/>
                  <a:gd name="T68" fmla="*/ 0 w 956"/>
                  <a:gd name="T69" fmla="*/ 181 h 425"/>
                  <a:gd name="T70" fmla="*/ 0 w 956"/>
                  <a:gd name="T71" fmla="*/ 187 h 425"/>
                  <a:gd name="T72" fmla="*/ 0 w 956"/>
                  <a:gd name="T73" fmla="*/ 215 h 425"/>
                  <a:gd name="T74" fmla="*/ 0 w 956"/>
                  <a:gd name="T75" fmla="*/ 215 h 425"/>
                  <a:gd name="T76" fmla="*/ 0 w 956"/>
                  <a:gd name="T77" fmla="*/ 232 h 425"/>
                  <a:gd name="T78" fmla="*/ 1 w 956"/>
                  <a:gd name="T79" fmla="*/ 241 h 425"/>
                  <a:gd name="T80" fmla="*/ 1 w 956"/>
                  <a:gd name="T81" fmla="*/ 236 h 425"/>
                  <a:gd name="T82" fmla="*/ 1 w 956"/>
                  <a:gd name="T83" fmla="*/ 261 h 425"/>
                  <a:gd name="T84" fmla="*/ 1 w 956"/>
                  <a:gd name="T85" fmla="*/ 279 h 425"/>
                  <a:gd name="T86" fmla="*/ 2 w 956"/>
                  <a:gd name="T87" fmla="*/ 306 h 425"/>
                  <a:gd name="T88" fmla="*/ 2 w 956"/>
                  <a:gd name="T89" fmla="*/ 316 h 425"/>
                  <a:gd name="T90" fmla="*/ 2 w 956"/>
                  <a:gd name="T91" fmla="*/ 328 h 425"/>
                  <a:gd name="T92" fmla="*/ 2 w 956"/>
                  <a:gd name="T93" fmla="*/ 331 h 425"/>
                  <a:gd name="T94" fmla="*/ 2 w 956"/>
                  <a:gd name="T95" fmla="*/ 344 h 425"/>
                  <a:gd name="T96" fmla="*/ 2 w 956"/>
                  <a:gd name="T97" fmla="*/ 368 h 425"/>
                  <a:gd name="T98" fmla="*/ 2 w 956"/>
                  <a:gd name="T99" fmla="*/ 381 h 425"/>
                  <a:gd name="T100" fmla="*/ 3 w 956"/>
                  <a:gd name="T101" fmla="*/ 389 h 425"/>
                  <a:gd name="T102" fmla="*/ 3 w 956"/>
                  <a:gd name="T103" fmla="*/ 388 h 425"/>
                  <a:gd name="T104" fmla="*/ 4 w 956"/>
                  <a:gd name="T105" fmla="*/ 400 h 425"/>
                  <a:gd name="T106" fmla="*/ 4 w 956"/>
                  <a:gd name="T107" fmla="*/ 383 h 425"/>
                  <a:gd name="T108" fmla="*/ 4 w 956"/>
                  <a:gd name="T109" fmla="*/ 393 h 425"/>
                  <a:gd name="T110" fmla="*/ 4 w 956"/>
                  <a:gd name="T111" fmla="*/ 422 h 425"/>
                  <a:gd name="T112" fmla="*/ 5 w 956"/>
                  <a:gd name="T113" fmla="*/ 417 h 425"/>
                  <a:gd name="T114" fmla="*/ 5 w 956"/>
                  <a:gd name="T115" fmla="*/ 408 h 425"/>
                  <a:gd name="T116" fmla="*/ 5 w 956"/>
                  <a:gd name="T117" fmla="*/ 400 h 425"/>
                  <a:gd name="T118" fmla="*/ 6 w 956"/>
                  <a:gd name="T119" fmla="*/ 407 h 425"/>
                  <a:gd name="T120" fmla="*/ 6 w 956"/>
                  <a:gd name="T121" fmla="*/ 410 h 425"/>
                  <a:gd name="T122" fmla="*/ 6 w 956"/>
                  <a:gd name="T123" fmla="*/ 403 h 425"/>
                  <a:gd name="T124" fmla="*/ 6 w 956"/>
                  <a:gd name="T125" fmla="*/ 423 h 42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56"/>
                  <a:gd name="T190" fmla="*/ 0 h 425"/>
                  <a:gd name="T191" fmla="*/ 956 w 956"/>
                  <a:gd name="T192" fmla="*/ 425 h 42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6" name="Freeform 126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 w 401"/>
                  <a:gd name="T1" fmla="*/ 471 h 471"/>
                  <a:gd name="T2" fmla="*/ 3 w 401"/>
                  <a:gd name="T3" fmla="*/ 441 h 471"/>
                  <a:gd name="T4" fmla="*/ 3 w 401"/>
                  <a:gd name="T5" fmla="*/ 432 h 471"/>
                  <a:gd name="T6" fmla="*/ 3 w 401"/>
                  <a:gd name="T7" fmla="*/ 415 h 471"/>
                  <a:gd name="T8" fmla="*/ 3 w 401"/>
                  <a:gd name="T9" fmla="*/ 404 h 471"/>
                  <a:gd name="T10" fmla="*/ 3 w 401"/>
                  <a:gd name="T11" fmla="*/ 389 h 471"/>
                  <a:gd name="T12" fmla="*/ 4 w 401"/>
                  <a:gd name="T13" fmla="*/ 364 h 471"/>
                  <a:gd name="T14" fmla="*/ 3 w 401"/>
                  <a:gd name="T15" fmla="*/ 361 h 471"/>
                  <a:gd name="T16" fmla="*/ 3 w 401"/>
                  <a:gd name="T17" fmla="*/ 351 h 471"/>
                  <a:gd name="T18" fmla="*/ 3 w 401"/>
                  <a:gd name="T19" fmla="*/ 336 h 471"/>
                  <a:gd name="T20" fmla="*/ 4 w 401"/>
                  <a:gd name="T21" fmla="*/ 341 h 471"/>
                  <a:gd name="T22" fmla="*/ 4 w 401"/>
                  <a:gd name="T23" fmla="*/ 314 h 471"/>
                  <a:gd name="T24" fmla="*/ 4 w 401"/>
                  <a:gd name="T25" fmla="*/ 294 h 471"/>
                  <a:gd name="T26" fmla="*/ 4 w 401"/>
                  <a:gd name="T27" fmla="*/ 261 h 471"/>
                  <a:gd name="T28" fmla="*/ 3 w 401"/>
                  <a:gd name="T29" fmla="*/ 234 h 471"/>
                  <a:gd name="T30" fmla="*/ 3 w 401"/>
                  <a:gd name="T31" fmla="*/ 207 h 471"/>
                  <a:gd name="T32" fmla="*/ 3 w 401"/>
                  <a:gd name="T33" fmla="*/ 198 h 471"/>
                  <a:gd name="T34" fmla="*/ 3 w 401"/>
                  <a:gd name="T35" fmla="*/ 180 h 471"/>
                  <a:gd name="T36" fmla="*/ 3 w 401"/>
                  <a:gd name="T37" fmla="*/ 169 h 471"/>
                  <a:gd name="T38" fmla="*/ 3 w 401"/>
                  <a:gd name="T39" fmla="*/ 142 h 471"/>
                  <a:gd name="T40" fmla="*/ 3 w 401"/>
                  <a:gd name="T41" fmla="*/ 134 h 471"/>
                  <a:gd name="T42" fmla="*/ 3 w 401"/>
                  <a:gd name="T43" fmla="*/ 121 h 471"/>
                  <a:gd name="T44" fmla="*/ 2 w 401"/>
                  <a:gd name="T45" fmla="*/ 107 h 471"/>
                  <a:gd name="T46" fmla="*/ 3 w 401"/>
                  <a:gd name="T47" fmla="*/ 99 h 471"/>
                  <a:gd name="T48" fmla="*/ 2 w 401"/>
                  <a:gd name="T49" fmla="*/ 88 h 471"/>
                  <a:gd name="T50" fmla="*/ 2 w 401"/>
                  <a:gd name="T51" fmla="*/ 86 h 471"/>
                  <a:gd name="T52" fmla="*/ 2 w 401"/>
                  <a:gd name="T53" fmla="*/ 86 h 471"/>
                  <a:gd name="T54" fmla="*/ 2 w 401"/>
                  <a:gd name="T55" fmla="*/ 70 h 471"/>
                  <a:gd name="T56" fmla="*/ 2 w 401"/>
                  <a:gd name="T57" fmla="*/ 52 h 471"/>
                  <a:gd name="T58" fmla="*/ 2 w 401"/>
                  <a:gd name="T59" fmla="*/ 42 h 471"/>
                  <a:gd name="T60" fmla="*/ 2 w 401"/>
                  <a:gd name="T61" fmla="*/ 32 h 471"/>
                  <a:gd name="T62" fmla="*/ 2 w 401"/>
                  <a:gd name="T63" fmla="*/ 21 h 471"/>
                  <a:gd name="T64" fmla="*/ 1 w 401"/>
                  <a:gd name="T65" fmla="*/ 13 h 471"/>
                  <a:gd name="T66" fmla="*/ 1 w 401"/>
                  <a:gd name="T67" fmla="*/ 23 h 471"/>
                  <a:gd name="T68" fmla="*/ 1 w 401"/>
                  <a:gd name="T69" fmla="*/ 6 h 471"/>
                  <a:gd name="T70" fmla="*/ 1 w 401"/>
                  <a:gd name="T71" fmla="*/ 12 h 471"/>
                  <a:gd name="T72" fmla="*/ 1 w 401"/>
                  <a:gd name="T73" fmla="*/ 27 h 471"/>
                  <a:gd name="T74" fmla="*/ 1 w 401"/>
                  <a:gd name="T75" fmla="*/ 38 h 471"/>
                  <a:gd name="T76" fmla="*/ 1 w 401"/>
                  <a:gd name="T77" fmla="*/ 48 h 471"/>
                  <a:gd name="T78" fmla="*/ 1 w 401"/>
                  <a:gd name="T79" fmla="*/ 49 h 471"/>
                  <a:gd name="T80" fmla="*/ 2 w 401"/>
                  <a:gd name="T81" fmla="*/ 72 h 471"/>
                  <a:gd name="T82" fmla="*/ 2 w 401"/>
                  <a:gd name="T83" fmla="*/ 93 h 471"/>
                  <a:gd name="T84" fmla="*/ 2 w 401"/>
                  <a:gd name="T85" fmla="*/ 113 h 471"/>
                  <a:gd name="T86" fmla="*/ 2 w 401"/>
                  <a:gd name="T87" fmla="*/ 137 h 471"/>
                  <a:gd name="T88" fmla="*/ 3 w 401"/>
                  <a:gd name="T89" fmla="*/ 173 h 471"/>
                  <a:gd name="T90" fmla="*/ 3 w 401"/>
                  <a:gd name="T91" fmla="*/ 213 h 471"/>
                  <a:gd name="T92" fmla="*/ 3 w 401"/>
                  <a:gd name="T93" fmla="*/ 234 h 471"/>
                  <a:gd name="T94" fmla="*/ 3 w 401"/>
                  <a:gd name="T95" fmla="*/ 291 h 471"/>
                  <a:gd name="T96" fmla="*/ 3 w 401"/>
                  <a:gd name="T97" fmla="*/ 326 h 471"/>
                  <a:gd name="T98" fmla="*/ 3 w 401"/>
                  <a:gd name="T99" fmla="*/ 371 h 471"/>
                  <a:gd name="T100" fmla="*/ 2 w 401"/>
                  <a:gd name="T101" fmla="*/ 408 h 471"/>
                  <a:gd name="T102" fmla="*/ 2 w 401"/>
                  <a:gd name="T103" fmla="*/ 421 h 471"/>
                  <a:gd name="T104" fmla="*/ 2 w 401"/>
                  <a:gd name="T105" fmla="*/ 439 h 4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01"/>
                  <a:gd name="T160" fmla="*/ 0 h 471"/>
                  <a:gd name="T161" fmla="*/ 401 w 401"/>
                  <a:gd name="T162" fmla="*/ 471 h 47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7" name="Freeform 127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 w 126"/>
                  <a:gd name="T1" fmla="*/ 0 h 17"/>
                  <a:gd name="T2" fmla="*/ 1 w 126"/>
                  <a:gd name="T3" fmla="*/ 2 h 17"/>
                  <a:gd name="T4" fmla="*/ 1 w 126"/>
                  <a:gd name="T5" fmla="*/ 5 h 17"/>
                  <a:gd name="T6" fmla="*/ 1 w 126"/>
                  <a:gd name="T7" fmla="*/ 10 h 17"/>
                  <a:gd name="T8" fmla="*/ 1 w 126"/>
                  <a:gd name="T9" fmla="*/ 14 h 17"/>
                  <a:gd name="T10" fmla="*/ 1 w 126"/>
                  <a:gd name="T11" fmla="*/ 15 h 17"/>
                  <a:gd name="T12" fmla="*/ 1 w 126"/>
                  <a:gd name="T13" fmla="*/ 16 h 17"/>
                  <a:gd name="T14" fmla="*/ 1 w 126"/>
                  <a:gd name="T15" fmla="*/ 17 h 17"/>
                  <a:gd name="T16" fmla="*/ 1 w 126"/>
                  <a:gd name="T17" fmla="*/ 17 h 17"/>
                  <a:gd name="T18" fmla="*/ 1 w 126"/>
                  <a:gd name="T19" fmla="*/ 17 h 17"/>
                  <a:gd name="T20" fmla="*/ 1 w 126"/>
                  <a:gd name="T21" fmla="*/ 17 h 17"/>
                  <a:gd name="T22" fmla="*/ 1 w 126"/>
                  <a:gd name="T23" fmla="*/ 17 h 17"/>
                  <a:gd name="T24" fmla="*/ 0 w 126"/>
                  <a:gd name="T25" fmla="*/ 16 h 17"/>
                  <a:gd name="T26" fmla="*/ 1 w 126"/>
                  <a:gd name="T27" fmla="*/ 14 h 17"/>
                  <a:gd name="T28" fmla="*/ 1 w 126"/>
                  <a:gd name="T29" fmla="*/ 13 h 17"/>
                  <a:gd name="T30" fmla="*/ 1 w 126"/>
                  <a:gd name="T31" fmla="*/ 11 h 17"/>
                  <a:gd name="T32" fmla="*/ 1 w 126"/>
                  <a:gd name="T33" fmla="*/ 10 h 17"/>
                  <a:gd name="T34" fmla="*/ 1 w 126"/>
                  <a:gd name="T35" fmla="*/ 8 h 17"/>
                  <a:gd name="T36" fmla="*/ 1 w 126"/>
                  <a:gd name="T37" fmla="*/ 6 h 17"/>
                  <a:gd name="T38" fmla="*/ 1 w 126"/>
                  <a:gd name="T39" fmla="*/ 3 h 17"/>
                  <a:gd name="T40" fmla="*/ 1 w 126"/>
                  <a:gd name="T41" fmla="*/ 0 h 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6"/>
                  <a:gd name="T64" fmla="*/ 0 h 17"/>
                  <a:gd name="T65" fmla="*/ 126 w 126"/>
                  <a:gd name="T66" fmla="*/ 17 h 1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8" name="Freeform 128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 w 165"/>
                  <a:gd name="T1" fmla="*/ 52 h 71"/>
                  <a:gd name="T2" fmla="*/ 1 w 165"/>
                  <a:gd name="T3" fmla="*/ 49 h 71"/>
                  <a:gd name="T4" fmla="*/ 1 w 165"/>
                  <a:gd name="T5" fmla="*/ 46 h 71"/>
                  <a:gd name="T6" fmla="*/ 1 w 165"/>
                  <a:gd name="T7" fmla="*/ 44 h 71"/>
                  <a:gd name="T8" fmla="*/ 1 w 165"/>
                  <a:gd name="T9" fmla="*/ 42 h 71"/>
                  <a:gd name="T10" fmla="*/ 1 w 165"/>
                  <a:gd name="T11" fmla="*/ 43 h 71"/>
                  <a:gd name="T12" fmla="*/ 1 w 165"/>
                  <a:gd name="T13" fmla="*/ 41 h 71"/>
                  <a:gd name="T14" fmla="*/ 1 w 165"/>
                  <a:gd name="T15" fmla="*/ 35 h 71"/>
                  <a:gd name="T16" fmla="*/ 1 w 165"/>
                  <a:gd name="T17" fmla="*/ 19 h 71"/>
                  <a:gd name="T18" fmla="*/ 1 w 165"/>
                  <a:gd name="T19" fmla="*/ 13 h 71"/>
                  <a:gd name="T20" fmla="*/ 1 w 165"/>
                  <a:gd name="T21" fmla="*/ 8 h 71"/>
                  <a:gd name="T22" fmla="*/ 1 w 165"/>
                  <a:gd name="T23" fmla="*/ 3 h 71"/>
                  <a:gd name="T24" fmla="*/ 1 w 165"/>
                  <a:gd name="T25" fmla="*/ 0 h 71"/>
                  <a:gd name="T26" fmla="*/ 0 w 165"/>
                  <a:gd name="T27" fmla="*/ 3 h 71"/>
                  <a:gd name="T28" fmla="*/ 0 w 165"/>
                  <a:gd name="T29" fmla="*/ 7 h 71"/>
                  <a:gd name="T30" fmla="*/ 0 w 165"/>
                  <a:gd name="T31" fmla="*/ 11 h 71"/>
                  <a:gd name="T32" fmla="*/ 0 w 165"/>
                  <a:gd name="T33" fmla="*/ 15 h 71"/>
                  <a:gd name="T34" fmla="*/ 0 w 165"/>
                  <a:gd name="T35" fmla="*/ 19 h 71"/>
                  <a:gd name="T36" fmla="*/ 0 w 165"/>
                  <a:gd name="T37" fmla="*/ 23 h 71"/>
                  <a:gd name="T38" fmla="*/ 0 w 165"/>
                  <a:gd name="T39" fmla="*/ 26 h 71"/>
                  <a:gd name="T40" fmla="*/ 0 w 165"/>
                  <a:gd name="T41" fmla="*/ 31 h 71"/>
                  <a:gd name="T42" fmla="*/ 0 w 165"/>
                  <a:gd name="T43" fmla="*/ 34 h 71"/>
                  <a:gd name="T44" fmla="*/ 0 w 165"/>
                  <a:gd name="T45" fmla="*/ 38 h 71"/>
                  <a:gd name="T46" fmla="*/ 0 w 165"/>
                  <a:gd name="T47" fmla="*/ 41 h 71"/>
                  <a:gd name="T48" fmla="*/ 0 w 165"/>
                  <a:gd name="T49" fmla="*/ 45 h 71"/>
                  <a:gd name="T50" fmla="*/ 0 w 165"/>
                  <a:gd name="T51" fmla="*/ 48 h 71"/>
                  <a:gd name="T52" fmla="*/ 0 w 165"/>
                  <a:gd name="T53" fmla="*/ 50 h 71"/>
                  <a:gd name="T54" fmla="*/ 0 w 165"/>
                  <a:gd name="T55" fmla="*/ 53 h 71"/>
                  <a:gd name="T56" fmla="*/ 0 w 165"/>
                  <a:gd name="T57" fmla="*/ 54 h 71"/>
                  <a:gd name="T58" fmla="*/ 0 w 165"/>
                  <a:gd name="T59" fmla="*/ 57 h 71"/>
                  <a:gd name="T60" fmla="*/ 0 w 165"/>
                  <a:gd name="T61" fmla="*/ 62 h 71"/>
                  <a:gd name="T62" fmla="*/ 0 w 165"/>
                  <a:gd name="T63" fmla="*/ 67 h 71"/>
                  <a:gd name="T64" fmla="*/ 0 w 165"/>
                  <a:gd name="T65" fmla="*/ 71 h 71"/>
                  <a:gd name="T66" fmla="*/ 0 w 165"/>
                  <a:gd name="T67" fmla="*/ 71 h 71"/>
                  <a:gd name="T68" fmla="*/ 0 w 165"/>
                  <a:gd name="T69" fmla="*/ 71 h 71"/>
                  <a:gd name="T70" fmla="*/ 0 w 165"/>
                  <a:gd name="T71" fmla="*/ 69 h 71"/>
                  <a:gd name="T72" fmla="*/ 0 w 165"/>
                  <a:gd name="T73" fmla="*/ 66 h 71"/>
                  <a:gd name="T74" fmla="*/ 0 w 165"/>
                  <a:gd name="T75" fmla="*/ 63 h 71"/>
                  <a:gd name="T76" fmla="*/ 1 w 165"/>
                  <a:gd name="T77" fmla="*/ 59 h 71"/>
                  <a:gd name="T78" fmla="*/ 1 w 165"/>
                  <a:gd name="T79" fmla="*/ 56 h 71"/>
                  <a:gd name="T80" fmla="*/ 1 w 165"/>
                  <a:gd name="T81" fmla="*/ 52 h 7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5"/>
                  <a:gd name="T124" fmla="*/ 0 h 71"/>
                  <a:gd name="T125" fmla="*/ 165 w 165"/>
                  <a:gd name="T126" fmla="*/ 71 h 7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844" name="Group 129"/>
            <p:cNvGrpSpPr>
              <a:grpSpLocks noChangeAspect="1"/>
            </p:cNvGrpSpPr>
            <p:nvPr/>
          </p:nvGrpSpPr>
          <p:grpSpPr bwMode="auto">
            <a:xfrm>
              <a:off x="1949" y="1798"/>
              <a:ext cx="430" cy="440"/>
              <a:chOff x="912" y="2256"/>
              <a:chExt cx="816" cy="816"/>
            </a:xfrm>
          </p:grpSpPr>
          <p:sp>
            <p:nvSpPr>
              <p:cNvPr id="32845" name="AutoShape 130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6" name="Freeform 131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0 w 607"/>
                  <a:gd name="T1" fmla="*/ 0 h 324"/>
                  <a:gd name="T2" fmla="*/ 0 w 607"/>
                  <a:gd name="T3" fmla="*/ 30 h 324"/>
                  <a:gd name="T4" fmla="*/ 0 w 607"/>
                  <a:gd name="T5" fmla="*/ 63 h 324"/>
                  <a:gd name="T6" fmla="*/ 0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0 w 607"/>
                  <a:gd name="T13" fmla="*/ 212 h 324"/>
                  <a:gd name="T14" fmla="*/ 0 w 607"/>
                  <a:gd name="T15" fmla="*/ 243 h 324"/>
                  <a:gd name="T16" fmla="*/ 0 w 607"/>
                  <a:gd name="T17" fmla="*/ 271 h 324"/>
                  <a:gd name="T18" fmla="*/ 0 w 607"/>
                  <a:gd name="T19" fmla="*/ 278 h 324"/>
                  <a:gd name="T20" fmla="*/ 0 w 607"/>
                  <a:gd name="T21" fmla="*/ 284 h 324"/>
                  <a:gd name="T22" fmla="*/ 0 w 607"/>
                  <a:gd name="T23" fmla="*/ 291 h 324"/>
                  <a:gd name="T24" fmla="*/ 0 w 607"/>
                  <a:gd name="T25" fmla="*/ 296 h 324"/>
                  <a:gd name="T26" fmla="*/ 0 w 607"/>
                  <a:gd name="T27" fmla="*/ 301 h 324"/>
                  <a:gd name="T28" fmla="*/ 1 w 607"/>
                  <a:gd name="T29" fmla="*/ 306 h 324"/>
                  <a:gd name="T30" fmla="*/ 1 w 607"/>
                  <a:gd name="T31" fmla="*/ 310 h 324"/>
                  <a:gd name="T32" fmla="*/ 1 w 607"/>
                  <a:gd name="T33" fmla="*/ 314 h 324"/>
                  <a:gd name="T34" fmla="*/ 1 w 607"/>
                  <a:gd name="T35" fmla="*/ 317 h 324"/>
                  <a:gd name="T36" fmla="*/ 1 w 607"/>
                  <a:gd name="T37" fmla="*/ 319 h 324"/>
                  <a:gd name="T38" fmla="*/ 1 w 607"/>
                  <a:gd name="T39" fmla="*/ 321 h 324"/>
                  <a:gd name="T40" fmla="*/ 1 w 607"/>
                  <a:gd name="T41" fmla="*/ 324 h 324"/>
                  <a:gd name="T42" fmla="*/ 2 w 607"/>
                  <a:gd name="T43" fmla="*/ 324 h 324"/>
                  <a:gd name="T44" fmla="*/ 2 w 607"/>
                  <a:gd name="T45" fmla="*/ 324 h 324"/>
                  <a:gd name="T46" fmla="*/ 2 w 607"/>
                  <a:gd name="T47" fmla="*/ 324 h 324"/>
                  <a:gd name="T48" fmla="*/ 2 w 607"/>
                  <a:gd name="T49" fmla="*/ 323 h 324"/>
                  <a:gd name="T50" fmla="*/ 2 w 607"/>
                  <a:gd name="T51" fmla="*/ 321 h 324"/>
                  <a:gd name="T52" fmla="*/ 2 w 607"/>
                  <a:gd name="T53" fmla="*/ 318 h 324"/>
                  <a:gd name="T54" fmla="*/ 3 w 607"/>
                  <a:gd name="T55" fmla="*/ 316 h 324"/>
                  <a:gd name="T56" fmla="*/ 3 w 607"/>
                  <a:gd name="T57" fmla="*/ 312 h 324"/>
                  <a:gd name="T58" fmla="*/ 3 w 607"/>
                  <a:gd name="T59" fmla="*/ 308 h 324"/>
                  <a:gd name="T60" fmla="*/ 3 w 607"/>
                  <a:gd name="T61" fmla="*/ 303 h 324"/>
                  <a:gd name="T62" fmla="*/ 3 w 607"/>
                  <a:gd name="T63" fmla="*/ 298 h 324"/>
                  <a:gd name="T64" fmla="*/ 3 w 607"/>
                  <a:gd name="T65" fmla="*/ 292 h 324"/>
                  <a:gd name="T66" fmla="*/ 4 w 607"/>
                  <a:gd name="T67" fmla="*/ 286 h 324"/>
                  <a:gd name="T68" fmla="*/ 4 w 607"/>
                  <a:gd name="T69" fmla="*/ 279 h 324"/>
                  <a:gd name="T70" fmla="*/ 4 w 607"/>
                  <a:gd name="T71" fmla="*/ 272 h 324"/>
                  <a:gd name="T72" fmla="*/ 4 w 607"/>
                  <a:gd name="T73" fmla="*/ 264 h 324"/>
                  <a:gd name="T74" fmla="*/ 4 w 607"/>
                  <a:gd name="T75" fmla="*/ 256 h 324"/>
                  <a:gd name="T76" fmla="*/ 4 w 607"/>
                  <a:gd name="T77" fmla="*/ 246 h 324"/>
                  <a:gd name="T78" fmla="*/ 4 w 607"/>
                  <a:gd name="T79" fmla="*/ 236 h 324"/>
                  <a:gd name="T80" fmla="*/ 4 w 607"/>
                  <a:gd name="T81" fmla="*/ 226 h 324"/>
                  <a:gd name="T82" fmla="*/ 4 w 607"/>
                  <a:gd name="T83" fmla="*/ 194 h 324"/>
                  <a:gd name="T84" fmla="*/ 4 w 607"/>
                  <a:gd name="T85" fmla="*/ 185 h 324"/>
                  <a:gd name="T86" fmla="*/ 4 w 607"/>
                  <a:gd name="T87" fmla="*/ 141 h 324"/>
                  <a:gd name="T88" fmla="*/ 4 w 607"/>
                  <a:gd name="T89" fmla="*/ 134 h 324"/>
                  <a:gd name="T90" fmla="*/ 4 w 607"/>
                  <a:gd name="T91" fmla="*/ 107 h 324"/>
                  <a:gd name="T92" fmla="*/ 3 w 607"/>
                  <a:gd name="T93" fmla="*/ 115 h 324"/>
                  <a:gd name="T94" fmla="*/ 3 w 607"/>
                  <a:gd name="T95" fmla="*/ 101 h 324"/>
                  <a:gd name="T96" fmla="*/ 3 w 607"/>
                  <a:gd name="T97" fmla="*/ 95 h 324"/>
                  <a:gd name="T98" fmla="*/ 3 w 607"/>
                  <a:gd name="T99" fmla="*/ 79 h 324"/>
                  <a:gd name="T100" fmla="*/ 3 w 607"/>
                  <a:gd name="T101" fmla="*/ 64 h 324"/>
                  <a:gd name="T102" fmla="*/ 2 w 607"/>
                  <a:gd name="T103" fmla="*/ 68 h 324"/>
                  <a:gd name="T104" fmla="*/ 2 w 607"/>
                  <a:gd name="T105" fmla="*/ 55 h 324"/>
                  <a:gd name="T106" fmla="*/ 2 w 607"/>
                  <a:gd name="T107" fmla="*/ 57 h 324"/>
                  <a:gd name="T108" fmla="*/ 2 w 607"/>
                  <a:gd name="T109" fmla="*/ 31 h 324"/>
                  <a:gd name="T110" fmla="*/ 2 w 607"/>
                  <a:gd name="T111" fmla="*/ 15 h 324"/>
                  <a:gd name="T112" fmla="*/ 2 w 607"/>
                  <a:gd name="T113" fmla="*/ 5 h 324"/>
                  <a:gd name="T114" fmla="*/ 1 w 607"/>
                  <a:gd name="T115" fmla="*/ 13 h 324"/>
                  <a:gd name="T116" fmla="*/ 0 w 607"/>
                  <a:gd name="T117" fmla="*/ 0 h 32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07"/>
                  <a:gd name="T178" fmla="*/ 0 h 324"/>
                  <a:gd name="T179" fmla="*/ 607 w 607"/>
                  <a:gd name="T180" fmla="*/ 324 h 32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7" name="Freeform 132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 w 428"/>
                  <a:gd name="T1" fmla="*/ 0 h 41"/>
                  <a:gd name="T2" fmla="*/ 3 w 428"/>
                  <a:gd name="T3" fmla="*/ 6 h 41"/>
                  <a:gd name="T4" fmla="*/ 3 w 428"/>
                  <a:gd name="T5" fmla="*/ 11 h 41"/>
                  <a:gd name="T6" fmla="*/ 3 w 428"/>
                  <a:gd name="T7" fmla="*/ 16 h 41"/>
                  <a:gd name="T8" fmla="*/ 2 w 428"/>
                  <a:gd name="T9" fmla="*/ 20 h 41"/>
                  <a:gd name="T10" fmla="*/ 2 w 428"/>
                  <a:gd name="T11" fmla="*/ 24 h 41"/>
                  <a:gd name="T12" fmla="*/ 2 w 428"/>
                  <a:gd name="T13" fmla="*/ 26 h 41"/>
                  <a:gd name="T14" fmla="*/ 2 w 428"/>
                  <a:gd name="T15" fmla="*/ 29 h 41"/>
                  <a:gd name="T16" fmla="*/ 2 w 428"/>
                  <a:gd name="T17" fmla="*/ 31 h 41"/>
                  <a:gd name="T18" fmla="*/ 2 w 428"/>
                  <a:gd name="T19" fmla="*/ 32 h 41"/>
                  <a:gd name="T20" fmla="*/ 1 w 428"/>
                  <a:gd name="T21" fmla="*/ 32 h 41"/>
                  <a:gd name="T22" fmla="*/ 1 w 428"/>
                  <a:gd name="T23" fmla="*/ 32 h 41"/>
                  <a:gd name="T24" fmla="*/ 1 w 428"/>
                  <a:gd name="T25" fmla="*/ 32 h 41"/>
                  <a:gd name="T26" fmla="*/ 1 w 428"/>
                  <a:gd name="T27" fmla="*/ 29 h 41"/>
                  <a:gd name="T28" fmla="*/ 1 w 428"/>
                  <a:gd name="T29" fmla="*/ 27 h 41"/>
                  <a:gd name="T30" fmla="*/ 1 w 428"/>
                  <a:gd name="T31" fmla="*/ 25 h 41"/>
                  <a:gd name="T32" fmla="*/ 0 w 428"/>
                  <a:gd name="T33" fmla="*/ 22 h 41"/>
                  <a:gd name="T34" fmla="*/ 1 w 428"/>
                  <a:gd name="T35" fmla="*/ 27 h 41"/>
                  <a:gd name="T36" fmla="*/ 1 w 428"/>
                  <a:gd name="T37" fmla="*/ 32 h 41"/>
                  <a:gd name="T38" fmla="*/ 1 w 428"/>
                  <a:gd name="T39" fmla="*/ 35 h 41"/>
                  <a:gd name="T40" fmla="*/ 1 w 428"/>
                  <a:gd name="T41" fmla="*/ 38 h 41"/>
                  <a:gd name="T42" fmla="*/ 2 w 428"/>
                  <a:gd name="T43" fmla="*/ 39 h 41"/>
                  <a:gd name="T44" fmla="*/ 2 w 428"/>
                  <a:gd name="T45" fmla="*/ 41 h 41"/>
                  <a:gd name="T46" fmla="*/ 2 w 428"/>
                  <a:gd name="T47" fmla="*/ 41 h 41"/>
                  <a:gd name="T48" fmla="*/ 2 w 428"/>
                  <a:gd name="T49" fmla="*/ 41 h 41"/>
                  <a:gd name="T50" fmla="*/ 3 w 428"/>
                  <a:gd name="T51" fmla="*/ 40 h 41"/>
                  <a:gd name="T52" fmla="*/ 3 w 428"/>
                  <a:gd name="T53" fmla="*/ 38 h 41"/>
                  <a:gd name="T54" fmla="*/ 3 w 428"/>
                  <a:gd name="T55" fmla="*/ 36 h 41"/>
                  <a:gd name="T56" fmla="*/ 3 w 428"/>
                  <a:gd name="T57" fmla="*/ 34 h 41"/>
                  <a:gd name="T58" fmla="*/ 4 w 428"/>
                  <a:gd name="T59" fmla="*/ 31 h 41"/>
                  <a:gd name="T60" fmla="*/ 4 w 428"/>
                  <a:gd name="T61" fmla="*/ 26 h 41"/>
                  <a:gd name="T62" fmla="*/ 4 w 428"/>
                  <a:gd name="T63" fmla="*/ 22 h 41"/>
                  <a:gd name="T64" fmla="*/ 4 w 428"/>
                  <a:gd name="T65" fmla="*/ 17 h 41"/>
                  <a:gd name="T66" fmla="*/ 4 w 428"/>
                  <a:gd name="T67" fmla="*/ 12 h 41"/>
                  <a:gd name="T68" fmla="*/ 4 w 428"/>
                  <a:gd name="T69" fmla="*/ 8 h 41"/>
                  <a:gd name="T70" fmla="*/ 4 w 428"/>
                  <a:gd name="T71" fmla="*/ 5 h 41"/>
                  <a:gd name="T72" fmla="*/ 3 w 428"/>
                  <a:gd name="T73" fmla="*/ 2 h 41"/>
                  <a:gd name="T74" fmla="*/ 3 w 428"/>
                  <a:gd name="T75" fmla="*/ 1 h 41"/>
                  <a:gd name="T76" fmla="*/ 3 w 428"/>
                  <a:gd name="T77" fmla="*/ 0 h 41"/>
                  <a:gd name="T78" fmla="*/ 3 w 428"/>
                  <a:gd name="T79" fmla="*/ 0 h 41"/>
                  <a:gd name="T80" fmla="*/ 3 w 428"/>
                  <a:gd name="T81" fmla="*/ 0 h 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28"/>
                  <a:gd name="T124" fmla="*/ 0 h 41"/>
                  <a:gd name="T125" fmla="*/ 428 w 428"/>
                  <a:gd name="T126" fmla="*/ 41 h 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8" name="Freeform 133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1 w 547"/>
                  <a:gd name="T1" fmla="*/ 84 h 281"/>
                  <a:gd name="T2" fmla="*/ 1 w 547"/>
                  <a:gd name="T3" fmla="*/ 218 h 281"/>
                  <a:gd name="T4" fmla="*/ 2 w 547"/>
                  <a:gd name="T5" fmla="*/ 253 h 281"/>
                  <a:gd name="T6" fmla="*/ 2 w 547"/>
                  <a:gd name="T7" fmla="*/ 259 h 281"/>
                  <a:gd name="T8" fmla="*/ 2 w 547"/>
                  <a:gd name="T9" fmla="*/ 268 h 281"/>
                  <a:gd name="T10" fmla="*/ 2 w 547"/>
                  <a:gd name="T11" fmla="*/ 273 h 281"/>
                  <a:gd name="T12" fmla="*/ 2 w 547"/>
                  <a:gd name="T13" fmla="*/ 266 h 281"/>
                  <a:gd name="T14" fmla="*/ 3 w 547"/>
                  <a:gd name="T15" fmla="*/ 251 h 281"/>
                  <a:gd name="T16" fmla="*/ 3 w 547"/>
                  <a:gd name="T17" fmla="*/ 249 h 281"/>
                  <a:gd name="T18" fmla="*/ 3 w 547"/>
                  <a:gd name="T19" fmla="*/ 260 h 281"/>
                  <a:gd name="T20" fmla="*/ 2 w 547"/>
                  <a:gd name="T21" fmla="*/ 271 h 281"/>
                  <a:gd name="T22" fmla="*/ 3 w 547"/>
                  <a:gd name="T23" fmla="*/ 265 h 281"/>
                  <a:gd name="T24" fmla="*/ 3 w 547"/>
                  <a:gd name="T25" fmla="*/ 250 h 281"/>
                  <a:gd name="T26" fmla="*/ 3 w 547"/>
                  <a:gd name="T27" fmla="*/ 239 h 281"/>
                  <a:gd name="T28" fmla="*/ 3 w 547"/>
                  <a:gd name="T29" fmla="*/ 247 h 281"/>
                  <a:gd name="T30" fmla="*/ 3 w 547"/>
                  <a:gd name="T31" fmla="*/ 271 h 281"/>
                  <a:gd name="T32" fmla="*/ 3 w 547"/>
                  <a:gd name="T33" fmla="*/ 273 h 281"/>
                  <a:gd name="T34" fmla="*/ 4 w 547"/>
                  <a:gd name="T35" fmla="*/ 250 h 281"/>
                  <a:gd name="T36" fmla="*/ 4 w 547"/>
                  <a:gd name="T37" fmla="*/ 232 h 281"/>
                  <a:gd name="T38" fmla="*/ 4 w 547"/>
                  <a:gd name="T39" fmla="*/ 235 h 281"/>
                  <a:gd name="T40" fmla="*/ 4 w 547"/>
                  <a:gd name="T41" fmla="*/ 260 h 281"/>
                  <a:gd name="T42" fmla="*/ 3 w 547"/>
                  <a:gd name="T43" fmla="*/ 272 h 281"/>
                  <a:gd name="T44" fmla="*/ 4 w 547"/>
                  <a:gd name="T45" fmla="*/ 250 h 281"/>
                  <a:gd name="T46" fmla="*/ 4 w 547"/>
                  <a:gd name="T47" fmla="*/ 227 h 281"/>
                  <a:gd name="T48" fmla="*/ 4 w 547"/>
                  <a:gd name="T49" fmla="*/ 217 h 281"/>
                  <a:gd name="T50" fmla="*/ 4 w 547"/>
                  <a:gd name="T51" fmla="*/ 236 h 281"/>
                  <a:gd name="T52" fmla="*/ 4 w 547"/>
                  <a:gd name="T53" fmla="*/ 260 h 281"/>
                  <a:gd name="T54" fmla="*/ 4 w 547"/>
                  <a:gd name="T55" fmla="*/ 245 h 281"/>
                  <a:gd name="T56" fmla="*/ 4 w 547"/>
                  <a:gd name="T57" fmla="*/ 234 h 281"/>
                  <a:gd name="T58" fmla="*/ 5 w 547"/>
                  <a:gd name="T59" fmla="*/ 223 h 281"/>
                  <a:gd name="T60" fmla="*/ 5 w 547"/>
                  <a:gd name="T61" fmla="*/ 207 h 281"/>
                  <a:gd name="T62" fmla="*/ 4 w 547"/>
                  <a:gd name="T63" fmla="*/ 196 h 281"/>
                  <a:gd name="T64" fmla="*/ 4 w 547"/>
                  <a:gd name="T65" fmla="*/ 195 h 281"/>
                  <a:gd name="T66" fmla="*/ 4 w 547"/>
                  <a:gd name="T67" fmla="*/ 172 h 281"/>
                  <a:gd name="T68" fmla="*/ 4 w 547"/>
                  <a:gd name="T69" fmla="*/ 177 h 281"/>
                  <a:gd name="T70" fmla="*/ 3 w 547"/>
                  <a:gd name="T71" fmla="*/ 183 h 281"/>
                  <a:gd name="T72" fmla="*/ 3 w 547"/>
                  <a:gd name="T73" fmla="*/ 184 h 281"/>
                  <a:gd name="T74" fmla="*/ 3 w 547"/>
                  <a:gd name="T75" fmla="*/ 183 h 281"/>
                  <a:gd name="T76" fmla="*/ 3 w 547"/>
                  <a:gd name="T77" fmla="*/ 178 h 281"/>
                  <a:gd name="T78" fmla="*/ 3 w 547"/>
                  <a:gd name="T79" fmla="*/ 160 h 281"/>
                  <a:gd name="T80" fmla="*/ 2 w 547"/>
                  <a:gd name="T81" fmla="*/ 159 h 281"/>
                  <a:gd name="T82" fmla="*/ 2 w 547"/>
                  <a:gd name="T83" fmla="*/ 172 h 281"/>
                  <a:gd name="T84" fmla="*/ 2 w 547"/>
                  <a:gd name="T85" fmla="*/ 193 h 281"/>
                  <a:gd name="T86" fmla="*/ 2 w 547"/>
                  <a:gd name="T87" fmla="*/ 206 h 281"/>
                  <a:gd name="T88" fmla="*/ 2 w 547"/>
                  <a:gd name="T89" fmla="*/ 202 h 281"/>
                  <a:gd name="T90" fmla="*/ 2 w 547"/>
                  <a:gd name="T91" fmla="*/ 185 h 281"/>
                  <a:gd name="T92" fmla="*/ 2 w 547"/>
                  <a:gd name="T93" fmla="*/ 177 h 281"/>
                  <a:gd name="T94" fmla="*/ 2 w 547"/>
                  <a:gd name="T95" fmla="*/ 104 h 281"/>
                  <a:gd name="T96" fmla="*/ 1 w 547"/>
                  <a:gd name="T97" fmla="*/ 77 h 281"/>
                  <a:gd name="T98" fmla="*/ 1 w 547"/>
                  <a:gd name="T99" fmla="*/ 43 h 281"/>
                  <a:gd name="T100" fmla="*/ 1 w 547"/>
                  <a:gd name="T101" fmla="*/ 0 h 28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47"/>
                  <a:gd name="T154" fmla="*/ 0 h 281"/>
                  <a:gd name="T155" fmla="*/ 547 w 547"/>
                  <a:gd name="T156" fmla="*/ 281 h 28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9" name="Freeform 134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0 w 473"/>
                  <a:gd name="T1" fmla="*/ 2 h 216"/>
                  <a:gd name="T2" fmla="*/ 0 w 473"/>
                  <a:gd name="T3" fmla="*/ 9 h 216"/>
                  <a:gd name="T4" fmla="*/ 0 w 473"/>
                  <a:gd name="T5" fmla="*/ 0 h 216"/>
                  <a:gd name="T6" fmla="*/ 1 w 473"/>
                  <a:gd name="T7" fmla="*/ 14 h 216"/>
                  <a:gd name="T8" fmla="*/ 1 w 473"/>
                  <a:gd name="T9" fmla="*/ 32 h 216"/>
                  <a:gd name="T10" fmla="*/ 1 w 473"/>
                  <a:gd name="T11" fmla="*/ 52 h 216"/>
                  <a:gd name="T12" fmla="*/ 1 w 473"/>
                  <a:gd name="T13" fmla="*/ 50 h 216"/>
                  <a:gd name="T14" fmla="*/ 1 w 473"/>
                  <a:gd name="T15" fmla="*/ 66 h 216"/>
                  <a:gd name="T16" fmla="*/ 2 w 473"/>
                  <a:gd name="T17" fmla="*/ 63 h 216"/>
                  <a:gd name="T18" fmla="*/ 2 w 473"/>
                  <a:gd name="T19" fmla="*/ 77 h 216"/>
                  <a:gd name="T20" fmla="*/ 2 w 473"/>
                  <a:gd name="T21" fmla="*/ 86 h 216"/>
                  <a:gd name="T22" fmla="*/ 2 w 473"/>
                  <a:gd name="T23" fmla="*/ 101 h 216"/>
                  <a:gd name="T24" fmla="*/ 2 w 473"/>
                  <a:gd name="T25" fmla="*/ 114 h 216"/>
                  <a:gd name="T26" fmla="*/ 2 w 473"/>
                  <a:gd name="T27" fmla="*/ 116 h 216"/>
                  <a:gd name="T28" fmla="*/ 3 w 473"/>
                  <a:gd name="T29" fmla="*/ 109 h 216"/>
                  <a:gd name="T30" fmla="*/ 3 w 473"/>
                  <a:gd name="T31" fmla="*/ 127 h 216"/>
                  <a:gd name="T32" fmla="*/ 3 w 473"/>
                  <a:gd name="T33" fmla="*/ 132 h 216"/>
                  <a:gd name="T34" fmla="*/ 3 w 473"/>
                  <a:gd name="T35" fmla="*/ 180 h 216"/>
                  <a:gd name="T36" fmla="*/ 3 w 473"/>
                  <a:gd name="T37" fmla="*/ 187 h 216"/>
                  <a:gd name="T38" fmla="*/ 3 w 473"/>
                  <a:gd name="T39" fmla="*/ 216 h 216"/>
                  <a:gd name="T40" fmla="*/ 3 w 473"/>
                  <a:gd name="T41" fmla="*/ 204 h 216"/>
                  <a:gd name="T42" fmla="*/ 3 w 473"/>
                  <a:gd name="T43" fmla="*/ 209 h 216"/>
                  <a:gd name="T44" fmla="*/ 2 w 473"/>
                  <a:gd name="T45" fmla="*/ 197 h 216"/>
                  <a:gd name="T46" fmla="*/ 2 w 473"/>
                  <a:gd name="T47" fmla="*/ 182 h 216"/>
                  <a:gd name="T48" fmla="*/ 2 w 473"/>
                  <a:gd name="T49" fmla="*/ 173 h 216"/>
                  <a:gd name="T50" fmla="*/ 2 w 473"/>
                  <a:gd name="T51" fmla="*/ 190 h 216"/>
                  <a:gd name="T52" fmla="*/ 1 w 473"/>
                  <a:gd name="T53" fmla="*/ 189 h 216"/>
                  <a:gd name="T54" fmla="*/ 1 w 473"/>
                  <a:gd name="T55" fmla="*/ 171 h 216"/>
                  <a:gd name="T56" fmla="*/ 1 w 473"/>
                  <a:gd name="T57" fmla="*/ 161 h 216"/>
                  <a:gd name="T58" fmla="*/ 0 w 473"/>
                  <a:gd name="T59" fmla="*/ 174 h 216"/>
                  <a:gd name="T60" fmla="*/ 0 w 473"/>
                  <a:gd name="T61" fmla="*/ 159 h 216"/>
                  <a:gd name="T62" fmla="*/ 1 w 473"/>
                  <a:gd name="T63" fmla="*/ 127 h 216"/>
                  <a:gd name="T64" fmla="*/ 0 w 473"/>
                  <a:gd name="T65" fmla="*/ 112 h 216"/>
                  <a:gd name="T66" fmla="*/ 0 w 473"/>
                  <a:gd name="T67" fmla="*/ 94 h 216"/>
                  <a:gd name="T68" fmla="*/ 0 w 473"/>
                  <a:gd name="T69" fmla="*/ 86 h 216"/>
                  <a:gd name="T70" fmla="*/ 0 w 473"/>
                  <a:gd name="T71" fmla="*/ 82 h 216"/>
                  <a:gd name="T72" fmla="*/ 0 w 473"/>
                  <a:gd name="T73" fmla="*/ 91 h 216"/>
                  <a:gd name="T74" fmla="*/ 0 w 473"/>
                  <a:gd name="T75" fmla="*/ 88 h 216"/>
                  <a:gd name="T76" fmla="*/ 0 w 473"/>
                  <a:gd name="T77" fmla="*/ 67 h 216"/>
                  <a:gd name="T78" fmla="*/ 0 w 473"/>
                  <a:gd name="T79" fmla="*/ 61 h 216"/>
                  <a:gd name="T80" fmla="*/ 0 w 473"/>
                  <a:gd name="T81" fmla="*/ 71 h 216"/>
                  <a:gd name="T82" fmla="*/ 0 w 473"/>
                  <a:gd name="T83" fmla="*/ 60 h 216"/>
                  <a:gd name="T84" fmla="*/ 0 w 473"/>
                  <a:gd name="T85" fmla="*/ 43 h 216"/>
                  <a:gd name="T86" fmla="*/ 0 w 473"/>
                  <a:gd name="T87" fmla="*/ 38 h 216"/>
                  <a:gd name="T88" fmla="*/ 0 w 473"/>
                  <a:gd name="T89" fmla="*/ 54 h 216"/>
                  <a:gd name="T90" fmla="*/ 0 w 473"/>
                  <a:gd name="T91" fmla="*/ 47 h 216"/>
                  <a:gd name="T92" fmla="*/ 0 w 473"/>
                  <a:gd name="T93" fmla="*/ 35 h 216"/>
                  <a:gd name="T94" fmla="*/ 0 w 473"/>
                  <a:gd name="T95" fmla="*/ 18 h 216"/>
                  <a:gd name="T96" fmla="*/ 0 w 473"/>
                  <a:gd name="T97" fmla="*/ 16 h 216"/>
                  <a:gd name="T98" fmla="*/ 0 w 473"/>
                  <a:gd name="T99" fmla="*/ 27 h 216"/>
                  <a:gd name="T100" fmla="*/ 0 w 473"/>
                  <a:gd name="T101" fmla="*/ 24 h 216"/>
                  <a:gd name="T102" fmla="*/ 0 w 473"/>
                  <a:gd name="T103" fmla="*/ 10 h 216"/>
                  <a:gd name="T104" fmla="*/ 0 w 473"/>
                  <a:gd name="T105" fmla="*/ 6 h 216"/>
                  <a:gd name="T106" fmla="*/ 0 w 473"/>
                  <a:gd name="T107" fmla="*/ 20 h 216"/>
                  <a:gd name="T108" fmla="*/ 0 w 473"/>
                  <a:gd name="T109" fmla="*/ 19 h 216"/>
                  <a:gd name="T110" fmla="*/ 0 w 473"/>
                  <a:gd name="T111" fmla="*/ 2 h 21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73"/>
                  <a:gd name="T169" fmla="*/ 0 h 216"/>
                  <a:gd name="T170" fmla="*/ 473 w 473"/>
                  <a:gd name="T171" fmla="*/ 216 h 21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0" name="Freeform 135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1 w 1021"/>
                  <a:gd name="T1" fmla="*/ 96 h 598"/>
                  <a:gd name="T2" fmla="*/ 1 w 1021"/>
                  <a:gd name="T3" fmla="*/ 57 h 598"/>
                  <a:gd name="T4" fmla="*/ 1 w 1021"/>
                  <a:gd name="T5" fmla="*/ 29 h 598"/>
                  <a:gd name="T6" fmla="*/ 2 w 1021"/>
                  <a:gd name="T7" fmla="*/ 15 h 598"/>
                  <a:gd name="T8" fmla="*/ 2 w 1021"/>
                  <a:gd name="T9" fmla="*/ 2 h 598"/>
                  <a:gd name="T10" fmla="*/ 2 w 1021"/>
                  <a:gd name="T11" fmla="*/ 4 h 598"/>
                  <a:gd name="T12" fmla="*/ 3 w 1021"/>
                  <a:gd name="T13" fmla="*/ 4 h 598"/>
                  <a:gd name="T14" fmla="*/ 3 w 1021"/>
                  <a:gd name="T15" fmla="*/ 26 h 598"/>
                  <a:gd name="T16" fmla="*/ 4 w 1021"/>
                  <a:gd name="T17" fmla="*/ 46 h 598"/>
                  <a:gd name="T18" fmla="*/ 4 w 1021"/>
                  <a:gd name="T19" fmla="*/ 62 h 598"/>
                  <a:gd name="T20" fmla="*/ 4 w 1021"/>
                  <a:gd name="T21" fmla="*/ 88 h 598"/>
                  <a:gd name="T22" fmla="*/ 4 w 1021"/>
                  <a:gd name="T23" fmla="*/ 113 h 598"/>
                  <a:gd name="T24" fmla="*/ 5 w 1021"/>
                  <a:gd name="T25" fmla="*/ 137 h 598"/>
                  <a:gd name="T26" fmla="*/ 5 w 1021"/>
                  <a:gd name="T27" fmla="*/ 152 h 598"/>
                  <a:gd name="T28" fmla="*/ 5 w 1021"/>
                  <a:gd name="T29" fmla="*/ 177 h 598"/>
                  <a:gd name="T30" fmla="*/ 5 w 1021"/>
                  <a:gd name="T31" fmla="*/ 189 h 598"/>
                  <a:gd name="T32" fmla="*/ 6 w 1021"/>
                  <a:gd name="T33" fmla="*/ 187 h 598"/>
                  <a:gd name="T34" fmla="*/ 6 w 1021"/>
                  <a:gd name="T35" fmla="*/ 186 h 598"/>
                  <a:gd name="T36" fmla="*/ 6 w 1021"/>
                  <a:gd name="T37" fmla="*/ 197 h 598"/>
                  <a:gd name="T38" fmla="*/ 6 w 1021"/>
                  <a:gd name="T39" fmla="*/ 207 h 598"/>
                  <a:gd name="T40" fmla="*/ 7 w 1021"/>
                  <a:gd name="T41" fmla="*/ 208 h 598"/>
                  <a:gd name="T42" fmla="*/ 7 w 1021"/>
                  <a:gd name="T43" fmla="*/ 231 h 598"/>
                  <a:gd name="T44" fmla="*/ 7 w 1021"/>
                  <a:gd name="T45" fmla="*/ 252 h 598"/>
                  <a:gd name="T46" fmla="*/ 7 w 1021"/>
                  <a:gd name="T47" fmla="*/ 272 h 598"/>
                  <a:gd name="T48" fmla="*/ 8 w 1021"/>
                  <a:gd name="T49" fmla="*/ 296 h 598"/>
                  <a:gd name="T50" fmla="*/ 8 w 1021"/>
                  <a:gd name="T51" fmla="*/ 332 h 598"/>
                  <a:gd name="T52" fmla="*/ 8 w 1021"/>
                  <a:gd name="T53" fmla="*/ 372 h 598"/>
                  <a:gd name="T54" fmla="*/ 8 w 1021"/>
                  <a:gd name="T55" fmla="*/ 393 h 598"/>
                  <a:gd name="T56" fmla="*/ 8 w 1021"/>
                  <a:gd name="T57" fmla="*/ 450 h 598"/>
                  <a:gd name="T58" fmla="*/ 8 w 1021"/>
                  <a:gd name="T59" fmla="*/ 485 h 598"/>
                  <a:gd name="T60" fmla="*/ 8 w 1021"/>
                  <a:gd name="T61" fmla="*/ 530 h 598"/>
                  <a:gd name="T62" fmla="*/ 8 w 1021"/>
                  <a:gd name="T63" fmla="*/ 567 h 598"/>
                  <a:gd name="T64" fmla="*/ 7 w 1021"/>
                  <a:gd name="T65" fmla="*/ 580 h 598"/>
                  <a:gd name="T66" fmla="*/ 7 w 1021"/>
                  <a:gd name="T67" fmla="*/ 598 h 598"/>
                  <a:gd name="T68" fmla="*/ 7 w 1021"/>
                  <a:gd name="T69" fmla="*/ 583 h 598"/>
                  <a:gd name="T70" fmla="*/ 7 w 1021"/>
                  <a:gd name="T71" fmla="*/ 563 h 598"/>
                  <a:gd name="T72" fmla="*/ 6 w 1021"/>
                  <a:gd name="T73" fmla="*/ 559 h 598"/>
                  <a:gd name="T74" fmla="*/ 6 w 1021"/>
                  <a:gd name="T75" fmla="*/ 591 h 598"/>
                  <a:gd name="T76" fmla="*/ 6 w 1021"/>
                  <a:gd name="T77" fmla="*/ 586 h 598"/>
                  <a:gd name="T78" fmla="*/ 5 w 1021"/>
                  <a:gd name="T79" fmla="*/ 590 h 598"/>
                  <a:gd name="T80" fmla="*/ 5 w 1021"/>
                  <a:gd name="T81" fmla="*/ 582 h 598"/>
                  <a:gd name="T82" fmla="*/ 5 w 1021"/>
                  <a:gd name="T83" fmla="*/ 574 h 598"/>
                  <a:gd name="T84" fmla="*/ 4 w 1021"/>
                  <a:gd name="T85" fmla="*/ 574 h 598"/>
                  <a:gd name="T86" fmla="*/ 4 w 1021"/>
                  <a:gd name="T87" fmla="*/ 565 h 598"/>
                  <a:gd name="T88" fmla="*/ 4 w 1021"/>
                  <a:gd name="T89" fmla="*/ 564 h 598"/>
                  <a:gd name="T90" fmla="*/ 3 w 1021"/>
                  <a:gd name="T91" fmla="*/ 552 h 598"/>
                  <a:gd name="T92" fmla="*/ 3 w 1021"/>
                  <a:gd name="T93" fmla="*/ 512 h 598"/>
                  <a:gd name="T94" fmla="*/ 2 w 1021"/>
                  <a:gd name="T95" fmla="*/ 493 h 598"/>
                  <a:gd name="T96" fmla="*/ 2 w 1021"/>
                  <a:gd name="T97" fmla="*/ 465 h 598"/>
                  <a:gd name="T98" fmla="*/ 1 w 1021"/>
                  <a:gd name="T99" fmla="*/ 436 h 598"/>
                  <a:gd name="T100" fmla="*/ 1 w 1021"/>
                  <a:gd name="T101" fmla="*/ 414 h 598"/>
                  <a:gd name="T102" fmla="*/ 1 w 1021"/>
                  <a:gd name="T103" fmla="*/ 389 h 598"/>
                  <a:gd name="T104" fmla="*/ 1 w 1021"/>
                  <a:gd name="T105" fmla="*/ 362 h 598"/>
                  <a:gd name="T106" fmla="*/ 0 w 1021"/>
                  <a:gd name="T107" fmla="*/ 323 h 598"/>
                  <a:gd name="T108" fmla="*/ 1 w 1021"/>
                  <a:gd name="T109" fmla="*/ 289 h 598"/>
                  <a:gd name="T110" fmla="*/ 1 w 1021"/>
                  <a:gd name="T111" fmla="*/ 246 h 598"/>
                  <a:gd name="T112" fmla="*/ 1 w 1021"/>
                  <a:gd name="T113" fmla="*/ 213 h 598"/>
                  <a:gd name="T114" fmla="*/ 1 w 1021"/>
                  <a:gd name="T115" fmla="*/ 187 h 598"/>
                  <a:gd name="T116" fmla="*/ 1 w 1021"/>
                  <a:gd name="T117" fmla="*/ 175 h 598"/>
                  <a:gd name="T118" fmla="*/ 1 w 1021"/>
                  <a:gd name="T119" fmla="*/ 163 h 598"/>
                  <a:gd name="T120" fmla="*/ 1 w 1021"/>
                  <a:gd name="T121" fmla="*/ 134 h 59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21"/>
                  <a:gd name="T184" fmla="*/ 0 h 598"/>
                  <a:gd name="T185" fmla="*/ 1021 w 1021"/>
                  <a:gd name="T186" fmla="*/ 598 h 59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1" name="Freeform 136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0 w 75"/>
                  <a:gd name="T1" fmla="*/ 6 h 30"/>
                  <a:gd name="T2" fmla="*/ 0 w 75"/>
                  <a:gd name="T3" fmla="*/ 2 h 30"/>
                  <a:gd name="T4" fmla="*/ 0 w 75"/>
                  <a:gd name="T5" fmla="*/ 0 h 30"/>
                  <a:gd name="T6" fmla="*/ 0 w 75"/>
                  <a:gd name="T7" fmla="*/ 0 h 30"/>
                  <a:gd name="T8" fmla="*/ 0 w 75"/>
                  <a:gd name="T9" fmla="*/ 1 h 30"/>
                  <a:gd name="T10" fmla="*/ 0 w 75"/>
                  <a:gd name="T11" fmla="*/ 3 h 30"/>
                  <a:gd name="T12" fmla="*/ 0 w 75"/>
                  <a:gd name="T13" fmla="*/ 6 h 30"/>
                  <a:gd name="T14" fmla="*/ 0 w 75"/>
                  <a:gd name="T15" fmla="*/ 11 h 30"/>
                  <a:gd name="T16" fmla="*/ 0 w 75"/>
                  <a:gd name="T17" fmla="*/ 16 h 30"/>
                  <a:gd name="T18" fmla="*/ 0 w 75"/>
                  <a:gd name="T19" fmla="*/ 18 h 30"/>
                  <a:gd name="T20" fmla="*/ 0 w 75"/>
                  <a:gd name="T21" fmla="*/ 22 h 30"/>
                  <a:gd name="T22" fmla="*/ 0 w 75"/>
                  <a:gd name="T23" fmla="*/ 26 h 30"/>
                  <a:gd name="T24" fmla="*/ 0 w 75"/>
                  <a:gd name="T25" fmla="*/ 29 h 30"/>
                  <a:gd name="T26" fmla="*/ 0 w 75"/>
                  <a:gd name="T27" fmla="*/ 30 h 30"/>
                  <a:gd name="T28" fmla="*/ 0 w 75"/>
                  <a:gd name="T29" fmla="*/ 30 h 30"/>
                  <a:gd name="T30" fmla="*/ 0 w 75"/>
                  <a:gd name="T31" fmla="*/ 30 h 30"/>
                  <a:gd name="T32" fmla="*/ 0 w 75"/>
                  <a:gd name="T33" fmla="*/ 30 h 30"/>
                  <a:gd name="T34" fmla="*/ 0 w 75"/>
                  <a:gd name="T35" fmla="*/ 29 h 30"/>
                  <a:gd name="T36" fmla="*/ 0 w 75"/>
                  <a:gd name="T37" fmla="*/ 28 h 30"/>
                  <a:gd name="T38" fmla="*/ 0 w 75"/>
                  <a:gd name="T39" fmla="*/ 27 h 30"/>
                  <a:gd name="T40" fmla="*/ 0 w 75"/>
                  <a:gd name="T41" fmla="*/ 26 h 30"/>
                  <a:gd name="T42" fmla="*/ 0 w 75"/>
                  <a:gd name="T43" fmla="*/ 23 h 30"/>
                  <a:gd name="T44" fmla="*/ 0 w 75"/>
                  <a:gd name="T45" fmla="*/ 19 h 30"/>
                  <a:gd name="T46" fmla="*/ 0 w 75"/>
                  <a:gd name="T47" fmla="*/ 15 h 30"/>
                  <a:gd name="T48" fmla="*/ 0 w 75"/>
                  <a:gd name="T49" fmla="*/ 12 h 30"/>
                  <a:gd name="T50" fmla="*/ 0 w 75"/>
                  <a:gd name="T51" fmla="*/ 15 h 30"/>
                  <a:gd name="T52" fmla="*/ 0 w 75"/>
                  <a:gd name="T53" fmla="*/ 16 h 30"/>
                  <a:gd name="T54" fmla="*/ 0 w 75"/>
                  <a:gd name="T55" fmla="*/ 16 h 30"/>
                  <a:gd name="T56" fmla="*/ 0 w 75"/>
                  <a:gd name="T57" fmla="*/ 14 h 30"/>
                  <a:gd name="T58" fmla="*/ 0 w 75"/>
                  <a:gd name="T59" fmla="*/ 12 h 30"/>
                  <a:gd name="T60" fmla="*/ 0 w 75"/>
                  <a:gd name="T61" fmla="*/ 9 h 30"/>
                  <a:gd name="T62" fmla="*/ 0 w 75"/>
                  <a:gd name="T63" fmla="*/ 7 h 30"/>
                  <a:gd name="T64" fmla="*/ 0 w 75"/>
                  <a:gd name="T65" fmla="*/ 6 h 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30"/>
                  <a:gd name="T101" fmla="*/ 75 w 75"/>
                  <a:gd name="T102" fmla="*/ 30 h 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2" name="Freeform 137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 w 65"/>
                  <a:gd name="T1" fmla="*/ 0 h 62"/>
                  <a:gd name="T2" fmla="*/ 1 w 65"/>
                  <a:gd name="T3" fmla="*/ 4 h 62"/>
                  <a:gd name="T4" fmla="*/ 1 w 65"/>
                  <a:gd name="T5" fmla="*/ 9 h 62"/>
                  <a:gd name="T6" fmla="*/ 1 w 65"/>
                  <a:gd name="T7" fmla="*/ 13 h 62"/>
                  <a:gd name="T8" fmla="*/ 1 w 65"/>
                  <a:gd name="T9" fmla="*/ 18 h 62"/>
                  <a:gd name="T10" fmla="*/ 1 w 65"/>
                  <a:gd name="T11" fmla="*/ 23 h 62"/>
                  <a:gd name="T12" fmla="*/ 1 w 65"/>
                  <a:gd name="T13" fmla="*/ 28 h 62"/>
                  <a:gd name="T14" fmla="*/ 1 w 65"/>
                  <a:gd name="T15" fmla="*/ 33 h 62"/>
                  <a:gd name="T16" fmla="*/ 1 w 65"/>
                  <a:gd name="T17" fmla="*/ 38 h 62"/>
                  <a:gd name="T18" fmla="*/ 1 w 65"/>
                  <a:gd name="T19" fmla="*/ 40 h 62"/>
                  <a:gd name="T20" fmla="*/ 1 w 65"/>
                  <a:gd name="T21" fmla="*/ 45 h 62"/>
                  <a:gd name="T22" fmla="*/ 1 w 65"/>
                  <a:gd name="T23" fmla="*/ 52 h 62"/>
                  <a:gd name="T24" fmla="*/ 1 w 65"/>
                  <a:gd name="T25" fmla="*/ 62 h 62"/>
                  <a:gd name="T26" fmla="*/ 1 w 65"/>
                  <a:gd name="T27" fmla="*/ 55 h 62"/>
                  <a:gd name="T28" fmla="*/ 1 w 65"/>
                  <a:gd name="T29" fmla="*/ 49 h 62"/>
                  <a:gd name="T30" fmla="*/ 1 w 65"/>
                  <a:gd name="T31" fmla="*/ 44 h 62"/>
                  <a:gd name="T32" fmla="*/ 1 w 65"/>
                  <a:gd name="T33" fmla="*/ 39 h 62"/>
                  <a:gd name="T34" fmla="*/ 1 w 65"/>
                  <a:gd name="T35" fmla="*/ 36 h 62"/>
                  <a:gd name="T36" fmla="*/ 1 w 65"/>
                  <a:gd name="T37" fmla="*/ 33 h 62"/>
                  <a:gd name="T38" fmla="*/ 1 w 65"/>
                  <a:gd name="T39" fmla="*/ 28 h 62"/>
                  <a:gd name="T40" fmla="*/ 1 w 65"/>
                  <a:gd name="T41" fmla="*/ 24 h 62"/>
                  <a:gd name="T42" fmla="*/ 1 w 65"/>
                  <a:gd name="T43" fmla="*/ 28 h 62"/>
                  <a:gd name="T44" fmla="*/ 1 w 65"/>
                  <a:gd name="T45" fmla="*/ 32 h 62"/>
                  <a:gd name="T46" fmla="*/ 1 w 65"/>
                  <a:gd name="T47" fmla="*/ 37 h 62"/>
                  <a:gd name="T48" fmla="*/ 1 w 65"/>
                  <a:gd name="T49" fmla="*/ 43 h 62"/>
                  <a:gd name="T50" fmla="*/ 1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1 w 65"/>
                  <a:gd name="T61" fmla="*/ 10 h 62"/>
                  <a:gd name="T62" fmla="*/ 1 w 65"/>
                  <a:gd name="T63" fmla="*/ 5 h 62"/>
                  <a:gd name="T64" fmla="*/ 1 w 65"/>
                  <a:gd name="T65" fmla="*/ 0 h 6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5"/>
                  <a:gd name="T100" fmla="*/ 0 h 62"/>
                  <a:gd name="T101" fmla="*/ 65 w 65"/>
                  <a:gd name="T102" fmla="*/ 62 h 6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3" name="Freeform 138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 w 428"/>
                  <a:gd name="T1" fmla="*/ 10 h 150"/>
                  <a:gd name="T2" fmla="*/ 1 w 428"/>
                  <a:gd name="T3" fmla="*/ 20 h 150"/>
                  <a:gd name="T4" fmla="*/ 1 w 428"/>
                  <a:gd name="T5" fmla="*/ 24 h 150"/>
                  <a:gd name="T6" fmla="*/ 1 w 428"/>
                  <a:gd name="T7" fmla="*/ 46 h 150"/>
                  <a:gd name="T8" fmla="*/ 1 w 428"/>
                  <a:gd name="T9" fmla="*/ 61 h 150"/>
                  <a:gd name="T10" fmla="*/ 1 w 428"/>
                  <a:gd name="T11" fmla="*/ 69 h 150"/>
                  <a:gd name="T12" fmla="*/ 2 w 428"/>
                  <a:gd name="T13" fmla="*/ 73 h 150"/>
                  <a:gd name="T14" fmla="*/ 2 w 428"/>
                  <a:gd name="T15" fmla="*/ 89 h 150"/>
                  <a:gd name="T16" fmla="*/ 2 w 428"/>
                  <a:gd name="T17" fmla="*/ 94 h 150"/>
                  <a:gd name="T18" fmla="*/ 2 w 428"/>
                  <a:gd name="T19" fmla="*/ 94 h 150"/>
                  <a:gd name="T20" fmla="*/ 2 w 428"/>
                  <a:gd name="T21" fmla="*/ 110 h 150"/>
                  <a:gd name="T22" fmla="*/ 3 w 428"/>
                  <a:gd name="T23" fmla="*/ 115 h 150"/>
                  <a:gd name="T24" fmla="*/ 3 w 428"/>
                  <a:gd name="T25" fmla="*/ 114 h 150"/>
                  <a:gd name="T26" fmla="*/ 3 w 428"/>
                  <a:gd name="T27" fmla="*/ 111 h 150"/>
                  <a:gd name="T28" fmla="*/ 3 w 428"/>
                  <a:gd name="T29" fmla="*/ 97 h 150"/>
                  <a:gd name="T30" fmla="*/ 3 w 428"/>
                  <a:gd name="T31" fmla="*/ 96 h 150"/>
                  <a:gd name="T32" fmla="*/ 3 w 428"/>
                  <a:gd name="T33" fmla="*/ 81 h 150"/>
                  <a:gd name="T34" fmla="*/ 3 w 428"/>
                  <a:gd name="T35" fmla="*/ 63 h 150"/>
                  <a:gd name="T36" fmla="*/ 3 w 428"/>
                  <a:gd name="T37" fmla="*/ 22 h 150"/>
                  <a:gd name="T38" fmla="*/ 3 w 428"/>
                  <a:gd name="T39" fmla="*/ 25 h 150"/>
                  <a:gd name="T40" fmla="*/ 3 w 428"/>
                  <a:gd name="T41" fmla="*/ 34 h 150"/>
                  <a:gd name="T42" fmla="*/ 4 w 428"/>
                  <a:gd name="T43" fmla="*/ 37 h 150"/>
                  <a:gd name="T44" fmla="*/ 4 w 428"/>
                  <a:gd name="T45" fmla="*/ 62 h 150"/>
                  <a:gd name="T46" fmla="*/ 4 w 428"/>
                  <a:gd name="T47" fmla="*/ 69 h 150"/>
                  <a:gd name="T48" fmla="*/ 4 w 428"/>
                  <a:gd name="T49" fmla="*/ 70 h 150"/>
                  <a:gd name="T50" fmla="*/ 4 w 428"/>
                  <a:gd name="T51" fmla="*/ 87 h 150"/>
                  <a:gd name="T52" fmla="*/ 4 w 428"/>
                  <a:gd name="T53" fmla="*/ 117 h 150"/>
                  <a:gd name="T54" fmla="*/ 4 w 428"/>
                  <a:gd name="T55" fmla="*/ 116 h 150"/>
                  <a:gd name="T56" fmla="*/ 3 w 428"/>
                  <a:gd name="T57" fmla="*/ 114 h 150"/>
                  <a:gd name="T58" fmla="*/ 3 w 428"/>
                  <a:gd name="T59" fmla="*/ 120 h 150"/>
                  <a:gd name="T60" fmla="*/ 3 w 428"/>
                  <a:gd name="T61" fmla="*/ 133 h 150"/>
                  <a:gd name="T62" fmla="*/ 3 w 428"/>
                  <a:gd name="T63" fmla="*/ 133 h 150"/>
                  <a:gd name="T64" fmla="*/ 3 w 428"/>
                  <a:gd name="T65" fmla="*/ 131 h 150"/>
                  <a:gd name="T66" fmla="*/ 3 w 428"/>
                  <a:gd name="T67" fmla="*/ 133 h 150"/>
                  <a:gd name="T68" fmla="*/ 3 w 428"/>
                  <a:gd name="T69" fmla="*/ 133 h 150"/>
                  <a:gd name="T70" fmla="*/ 2 w 428"/>
                  <a:gd name="T71" fmla="*/ 142 h 150"/>
                  <a:gd name="T72" fmla="*/ 2 w 428"/>
                  <a:gd name="T73" fmla="*/ 140 h 150"/>
                  <a:gd name="T74" fmla="*/ 2 w 428"/>
                  <a:gd name="T75" fmla="*/ 115 h 150"/>
                  <a:gd name="T76" fmla="*/ 2 w 428"/>
                  <a:gd name="T77" fmla="*/ 136 h 150"/>
                  <a:gd name="T78" fmla="*/ 2 w 428"/>
                  <a:gd name="T79" fmla="*/ 135 h 150"/>
                  <a:gd name="T80" fmla="*/ 2 w 428"/>
                  <a:gd name="T81" fmla="*/ 122 h 150"/>
                  <a:gd name="T82" fmla="*/ 2 w 428"/>
                  <a:gd name="T83" fmla="*/ 115 h 150"/>
                  <a:gd name="T84" fmla="*/ 2 w 428"/>
                  <a:gd name="T85" fmla="*/ 125 h 150"/>
                  <a:gd name="T86" fmla="*/ 2 w 428"/>
                  <a:gd name="T87" fmla="*/ 116 h 150"/>
                  <a:gd name="T88" fmla="*/ 1 w 428"/>
                  <a:gd name="T89" fmla="*/ 102 h 150"/>
                  <a:gd name="T90" fmla="*/ 1 w 428"/>
                  <a:gd name="T91" fmla="*/ 111 h 150"/>
                  <a:gd name="T92" fmla="*/ 1 w 428"/>
                  <a:gd name="T93" fmla="*/ 90 h 150"/>
                  <a:gd name="T94" fmla="*/ 1 w 428"/>
                  <a:gd name="T95" fmla="*/ 89 h 150"/>
                  <a:gd name="T96" fmla="*/ 1 w 428"/>
                  <a:gd name="T97" fmla="*/ 89 h 150"/>
                  <a:gd name="T98" fmla="*/ 1 w 428"/>
                  <a:gd name="T99" fmla="*/ 72 h 150"/>
                  <a:gd name="T100" fmla="*/ 1 w 428"/>
                  <a:gd name="T101" fmla="*/ 70 h 150"/>
                  <a:gd name="T102" fmla="*/ 1 w 428"/>
                  <a:gd name="T103" fmla="*/ 76 h 150"/>
                  <a:gd name="T104" fmla="*/ 1 w 428"/>
                  <a:gd name="T105" fmla="*/ 73 h 150"/>
                  <a:gd name="T106" fmla="*/ 1 w 428"/>
                  <a:gd name="T107" fmla="*/ 31 h 150"/>
                  <a:gd name="T108" fmla="*/ 1 w 428"/>
                  <a:gd name="T109" fmla="*/ 37 h 150"/>
                  <a:gd name="T110" fmla="*/ 1 w 428"/>
                  <a:gd name="T111" fmla="*/ 36 h 150"/>
                  <a:gd name="T112" fmla="*/ 1 w 428"/>
                  <a:gd name="T113" fmla="*/ 0 h 15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28"/>
                  <a:gd name="T172" fmla="*/ 0 h 150"/>
                  <a:gd name="T173" fmla="*/ 428 w 428"/>
                  <a:gd name="T174" fmla="*/ 150 h 15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4" name="Freeform 139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1 w 37"/>
                  <a:gd name="T1" fmla="*/ 0 h 19"/>
                  <a:gd name="T2" fmla="*/ 1 w 37"/>
                  <a:gd name="T3" fmla="*/ 4 h 19"/>
                  <a:gd name="T4" fmla="*/ 1 w 37"/>
                  <a:gd name="T5" fmla="*/ 8 h 19"/>
                  <a:gd name="T6" fmla="*/ 1 w 37"/>
                  <a:gd name="T7" fmla="*/ 11 h 19"/>
                  <a:gd name="T8" fmla="*/ 1 w 37"/>
                  <a:gd name="T9" fmla="*/ 13 h 19"/>
                  <a:gd name="T10" fmla="*/ 1 w 37"/>
                  <a:gd name="T11" fmla="*/ 19 h 19"/>
                  <a:gd name="T12" fmla="*/ 1 w 37"/>
                  <a:gd name="T13" fmla="*/ 18 h 19"/>
                  <a:gd name="T14" fmla="*/ 1 w 37"/>
                  <a:gd name="T15" fmla="*/ 14 h 19"/>
                  <a:gd name="T16" fmla="*/ 0 w 37"/>
                  <a:gd name="T17" fmla="*/ 8 h 19"/>
                  <a:gd name="T18" fmla="*/ 1 w 37"/>
                  <a:gd name="T19" fmla="*/ 0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"/>
                  <a:gd name="T31" fmla="*/ 0 h 19"/>
                  <a:gd name="T32" fmla="*/ 37 w 37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5" name="Freeform 140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1 w 771"/>
                  <a:gd name="T1" fmla="*/ 116 h 223"/>
                  <a:gd name="T2" fmla="*/ 2 w 771"/>
                  <a:gd name="T3" fmla="*/ 67 h 223"/>
                  <a:gd name="T4" fmla="*/ 2 w 771"/>
                  <a:gd name="T5" fmla="*/ 50 h 223"/>
                  <a:gd name="T6" fmla="*/ 2 w 771"/>
                  <a:gd name="T7" fmla="*/ 36 h 223"/>
                  <a:gd name="T8" fmla="*/ 3 w 771"/>
                  <a:gd name="T9" fmla="*/ 36 h 223"/>
                  <a:gd name="T10" fmla="*/ 4 w 771"/>
                  <a:gd name="T11" fmla="*/ 49 h 223"/>
                  <a:gd name="T12" fmla="*/ 4 w 771"/>
                  <a:gd name="T13" fmla="*/ 68 h 223"/>
                  <a:gd name="T14" fmla="*/ 4 w 771"/>
                  <a:gd name="T15" fmla="*/ 93 h 223"/>
                  <a:gd name="T16" fmla="*/ 5 w 771"/>
                  <a:gd name="T17" fmla="*/ 122 h 223"/>
                  <a:gd name="T18" fmla="*/ 5 w 771"/>
                  <a:gd name="T19" fmla="*/ 153 h 223"/>
                  <a:gd name="T20" fmla="*/ 5 w 771"/>
                  <a:gd name="T21" fmla="*/ 176 h 223"/>
                  <a:gd name="T22" fmla="*/ 5 w 771"/>
                  <a:gd name="T23" fmla="*/ 204 h 223"/>
                  <a:gd name="T24" fmla="*/ 6 w 771"/>
                  <a:gd name="T25" fmla="*/ 222 h 223"/>
                  <a:gd name="T26" fmla="*/ 6 w 771"/>
                  <a:gd name="T27" fmla="*/ 221 h 223"/>
                  <a:gd name="T28" fmla="*/ 6 w 771"/>
                  <a:gd name="T29" fmla="*/ 206 h 223"/>
                  <a:gd name="T30" fmla="*/ 6 w 771"/>
                  <a:gd name="T31" fmla="*/ 190 h 223"/>
                  <a:gd name="T32" fmla="*/ 6 w 771"/>
                  <a:gd name="T33" fmla="*/ 194 h 223"/>
                  <a:gd name="T34" fmla="*/ 6 w 771"/>
                  <a:gd name="T35" fmla="*/ 179 h 223"/>
                  <a:gd name="T36" fmla="*/ 5 w 771"/>
                  <a:gd name="T37" fmla="*/ 178 h 223"/>
                  <a:gd name="T38" fmla="*/ 6 w 771"/>
                  <a:gd name="T39" fmla="*/ 170 h 223"/>
                  <a:gd name="T40" fmla="*/ 6 w 771"/>
                  <a:gd name="T41" fmla="*/ 152 h 223"/>
                  <a:gd name="T42" fmla="*/ 5 w 771"/>
                  <a:gd name="T43" fmla="*/ 153 h 223"/>
                  <a:gd name="T44" fmla="*/ 5 w 771"/>
                  <a:gd name="T45" fmla="*/ 141 h 223"/>
                  <a:gd name="T46" fmla="*/ 5 w 771"/>
                  <a:gd name="T47" fmla="*/ 135 h 223"/>
                  <a:gd name="T48" fmla="*/ 5 w 771"/>
                  <a:gd name="T49" fmla="*/ 127 h 223"/>
                  <a:gd name="T50" fmla="*/ 5 w 771"/>
                  <a:gd name="T51" fmla="*/ 116 h 223"/>
                  <a:gd name="T52" fmla="*/ 5 w 771"/>
                  <a:gd name="T53" fmla="*/ 101 h 223"/>
                  <a:gd name="T54" fmla="*/ 5 w 771"/>
                  <a:gd name="T55" fmla="*/ 93 h 223"/>
                  <a:gd name="T56" fmla="*/ 5 w 771"/>
                  <a:gd name="T57" fmla="*/ 79 h 223"/>
                  <a:gd name="T58" fmla="*/ 5 w 771"/>
                  <a:gd name="T59" fmla="*/ 71 h 223"/>
                  <a:gd name="T60" fmla="*/ 5 w 771"/>
                  <a:gd name="T61" fmla="*/ 59 h 223"/>
                  <a:gd name="T62" fmla="*/ 4 w 771"/>
                  <a:gd name="T63" fmla="*/ 50 h 223"/>
                  <a:gd name="T64" fmla="*/ 4 w 771"/>
                  <a:gd name="T65" fmla="*/ 46 h 223"/>
                  <a:gd name="T66" fmla="*/ 4 w 771"/>
                  <a:gd name="T67" fmla="*/ 41 h 223"/>
                  <a:gd name="T68" fmla="*/ 4 w 771"/>
                  <a:gd name="T69" fmla="*/ 32 h 223"/>
                  <a:gd name="T70" fmla="*/ 4 w 771"/>
                  <a:gd name="T71" fmla="*/ 13 h 223"/>
                  <a:gd name="T72" fmla="*/ 3 w 771"/>
                  <a:gd name="T73" fmla="*/ 19 h 223"/>
                  <a:gd name="T74" fmla="*/ 3 w 771"/>
                  <a:gd name="T75" fmla="*/ 3 h 223"/>
                  <a:gd name="T76" fmla="*/ 3 w 771"/>
                  <a:gd name="T77" fmla="*/ 17 h 223"/>
                  <a:gd name="T78" fmla="*/ 3 w 771"/>
                  <a:gd name="T79" fmla="*/ 16 h 223"/>
                  <a:gd name="T80" fmla="*/ 3 w 771"/>
                  <a:gd name="T81" fmla="*/ 7 h 223"/>
                  <a:gd name="T82" fmla="*/ 2 w 771"/>
                  <a:gd name="T83" fmla="*/ 26 h 223"/>
                  <a:gd name="T84" fmla="*/ 2 w 771"/>
                  <a:gd name="T85" fmla="*/ 21 h 223"/>
                  <a:gd name="T86" fmla="*/ 2 w 771"/>
                  <a:gd name="T87" fmla="*/ 33 h 223"/>
                  <a:gd name="T88" fmla="*/ 2 w 771"/>
                  <a:gd name="T89" fmla="*/ 38 h 223"/>
                  <a:gd name="T90" fmla="*/ 1 w 771"/>
                  <a:gd name="T91" fmla="*/ 43 h 223"/>
                  <a:gd name="T92" fmla="*/ 1 w 771"/>
                  <a:gd name="T93" fmla="*/ 53 h 223"/>
                  <a:gd name="T94" fmla="*/ 1 w 771"/>
                  <a:gd name="T95" fmla="*/ 58 h 223"/>
                  <a:gd name="T96" fmla="*/ 1 w 771"/>
                  <a:gd name="T97" fmla="*/ 83 h 223"/>
                  <a:gd name="T98" fmla="*/ 1 w 771"/>
                  <a:gd name="T99" fmla="*/ 95 h 223"/>
                  <a:gd name="T100" fmla="*/ 1 w 771"/>
                  <a:gd name="T101" fmla="*/ 103 h 223"/>
                  <a:gd name="T102" fmla="*/ 1 w 771"/>
                  <a:gd name="T103" fmla="*/ 109 h 223"/>
                  <a:gd name="T104" fmla="*/ 1 w 771"/>
                  <a:gd name="T105" fmla="*/ 127 h 223"/>
                  <a:gd name="T106" fmla="*/ 1 w 771"/>
                  <a:gd name="T107" fmla="*/ 141 h 223"/>
                  <a:gd name="T108" fmla="*/ 1 w 771"/>
                  <a:gd name="T109" fmla="*/ 158 h 22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771"/>
                  <a:gd name="T166" fmla="*/ 0 h 223"/>
                  <a:gd name="T167" fmla="*/ 771 w 771"/>
                  <a:gd name="T168" fmla="*/ 223 h 22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6" name="Freeform 141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 w 398"/>
                  <a:gd name="T1" fmla="*/ 13 h 163"/>
                  <a:gd name="T2" fmla="*/ 3 w 398"/>
                  <a:gd name="T3" fmla="*/ 39 h 163"/>
                  <a:gd name="T4" fmla="*/ 3 w 398"/>
                  <a:gd name="T5" fmla="*/ 60 h 163"/>
                  <a:gd name="T6" fmla="*/ 3 w 398"/>
                  <a:gd name="T7" fmla="*/ 74 h 163"/>
                  <a:gd name="T8" fmla="*/ 3 w 398"/>
                  <a:gd name="T9" fmla="*/ 83 h 163"/>
                  <a:gd name="T10" fmla="*/ 3 w 398"/>
                  <a:gd name="T11" fmla="*/ 91 h 163"/>
                  <a:gd name="T12" fmla="*/ 4 w 398"/>
                  <a:gd name="T13" fmla="*/ 107 h 163"/>
                  <a:gd name="T14" fmla="*/ 3 w 398"/>
                  <a:gd name="T15" fmla="*/ 106 h 163"/>
                  <a:gd name="T16" fmla="*/ 3 w 398"/>
                  <a:gd name="T17" fmla="*/ 107 h 163"/>
                  <a:gd name="T18" fmla="*/ 3 w 398"/>
                  <a:gd name="T19" fmla="*/ 108 h 163"/>
                  <a:gd name="T20" fmla="*/ 3 w 398"/>
                  <a:gd name="T21" fmla="*/ 105 h 163"/>
                  <a:gd name="T22" fmla="*/ 3 w 398"/>
                  <a:gd name="T23" fmla="*/ 99 h 163"/>
                  <a:gd name="T24" fmla="*/ 2 w 398"/>
                  <a:gd name="T25" fmla="*/ 108 h 163"/>
                  <a:gd name="T26" fmla="*/ 2 w 398"/>
                  <a:gd name="T27" fmla="*/ 129 h 163"/>
                  <a:gd name="T28" fmla="*/ 2 w 398"/>
                  <a:gd name="T29" fmla="*/ 151 h 163"/>
                  <a:gd name="T30" fmla="*/ 2 w 398"/>
                  <a:gd name="T31" fmla="*/ 154 h 163"/>
                  <a:gd name="T32" fmla="*/ 2 w 398"/>
                  <a:gd name="T33" fmla="*/ 158 h 163"/>
                  <a:gd name="T34" fmla="*/ 2 w 398"/>
                  <a:gd name="T35" fmla="*/ 157 h 163"/>
                  <a:gd name="T36" fmla="*/ 2 w 398"/>
                  <a:gd name="T37" fmla="*/ 135 h 163"/>
                  <a:gd name="T38" fmla="*/ 2 w 398"/>
                  <a:gd name="T39" fmla="*/ 112 h 163"/>
                  <a:gd name="T40" fmla="*/ 2 w 398"/>
                  <a:gd name="T41" fmla="*/ 107 h 163"/>
                  <a:gd name="T42" fmla="*/ 1 w 398"/>
                  <a:gd name="T43" fmla="*/ 128 h 163"/>
                  <a:gd name="T44" fmla="*/ 1 w 398"/>
                  <a:gd name="T45" fmla="*/ 146 h 163"/>
                  <a:gd name="T46" fmla="*/ 1 w 398"/>
                  <a:gd name="T47" fmla="*/ 142 h 163"/>
                  <a:gd name="T48" fmla="*/ 1 w 398"/>
                  <a:gd name="T49" fmla="*/ 130 h 163"/>
                  <a:gd name="T50" fmla="*/ 1 w 398"/>
                  <a:gd name="T51" fmla="*/ 116 h 163"/>
                  <a:gd name="T52" fmla="*/ 1 w 398"/>
                  <a:gd name="T53" fmla="*/ 110 h 163"/>
                  <a:gd name="T54" fmla="*/ 1 w 398"/>
                  <a:gd name="T55" fmla="*/ 102 h 163"/>
                  <a:gd name="T56" fmla="*/ 1 w 398"/>
                  <a:gd name="T57" fmla="*/ 95 h 163"/>
                  <a:gd name="T58" fmla="*/ 2 w 398"/>
                  <a:gd name="T59" fmla="*/ 87 h 163"/>
                  <a:gd name="T60" fmla="*/ 1 w 398"/>
                  <a:gd name="T61" fmla="*/ 88 h 163"/>
                  <a:gd name="T62" fmla="*/ 1 w 398"/>
                  <a:gd name="T63" fmla="*/ 88 h 163"/>
                  <a:gd name="T64" fmla="*/ 1 w 398"/>
                  <a:gd name="T65" fmla="*/ 85 h 163"/>
                  <a:gd name="T66" fmla="*/ 1 w 398"/>
                  <a:gd name="T67" fmla="*/ 73 h 163"/>
                  <a:gd name="T68" fmla="*/ 1 w 398"/>
                  <a:gd name="T69" fmla="*/ 64 h 163"/>
                  <a:gd name="T70" fmla="*/ 1 w 398"/>
                  <a:gd name="T71" fmla="*/ 66 h 163"/>
                  <a:gd name="T72" fmla="*/ 1 w 398"/>
                  <a:gd name="T73" fmla="*/ 68 h 163"/>
                  <a:gd name="T74" fmla="*/ 2 w 398"/>
                  <a:gd name="T75" fmla="*/ 67 h 163"/>
                  <a:gd name="T76" fmla="*/ 2 w 398"/>
                  <a:gd name="T77" fmla="*/ 62 h 163"/>
                  <a:gd name="T78" fmla="*/ 2 w 398"/>
                  <a:gd name="T79" fmla="*/ 54 h 163"/>
                  <a:gd name="T80" fmla="*/ 2 w 398"/>
                  <a:gd name="T81" fmla="*/ 44 h 163"/>
                  <a:gd name="T82" fmla="*/ 3 w 398"/>
                  <a:gd name="T83" fmla="*/ 23 h 163"/>
                  <a:gd name="T84" fmla="*/ 3 w 398"/>
                  <a:gd name="T85" fmla="*/ 6 h 16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98"/>
                  <a:gd name="T130" fmla="*/ 0 h 163"/>
                  <a:gd name="T131" fmla="*/ 398 w 398"/>
                  <a:gd name="T132" fmla="*/ 163 h 16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7" name="Freeform 142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4 w 410"/>
                  <a:gd name="T1" fmla="*/ 28 h 166"/>
                  <a:gd name="T2" fmla="*/ 3 w 410"/>
                  <a:gd name="T3" fmla="*/ 43 h 166"/>
                  <a:gd name="T4" fmla="*/ 3 w 410"/>
                  <a:gd name="T5" fmla="*/ 61 h 166"/>
                  <a:gd name="T6" fmla="*/ 3 w 410"/>
                  <a:gd name="T7" fmla="*/ 81 h 166"/>
                  <a:gd name="T8" fmla="*/ 3 w 410"/>
                  <a:gd name="T9" fmla="*/ 97 h 166"/>
                  <a:gd name="T10" fmla="*/ 3 w 410"/>
                  <a:gd name="T11" fmla="*/ 101 h 166"/>
                  <a:gd name="T12" fmla="*/ 3 w 410"/>
                  <a:gd name="T13" fmla="*/ 103 h 166"/>
                  <a:gd name="T14" fmla="*/ 3 w 410"/>
                  <a:gd name="T15" fmla="*/ 108 h 166"/>
                  <a:gd name="T16" fmla="*/ 3 w 410"/>
                  <a:gd name="T17" fmla="*/ 118 h 166"/>
                  <a:gd name="T18" fmla="*/ 3 w 410"/>
                  <a:gd name="T19" fmla="*/ 131 h 166"/>
                  <a:gd name="T20" fmla="*/ 3 w 410"/>
                  <a:gd name="T21" fmla="*/ 152 h 166"/>
                  <a:gd name="T22" fmla="*/ 3 w 410"/>
                  <a:gd name="T23" fmla="*/ 161 h 166"/>
                  <a:gd name="T24" fmla="*/ 3 w 410"/>
                  <a:gd name="T25" fmla="*/ 148 h 166"/>
                  <a:gd name="T26" fmla="*/ 3 w 410"/>
                  <a:gd name="T27" fmla="*/ 135 h 166"/>
                  <a:gd name="T28" fmla="*/ 2 w 410"/>
                  <a:gd name="T29" fmla="*/ 121 h 166"/>
                  <a:gd name="T30" fmla="*/ 2 w 410"/>
                  <a:gd name="T31" fmla="*/ 115 h 166"/>
                  <a:gd name="T32" fmla="*/ 2 w 410"/>
                  <a:gd name="T33" fmla="*/ 124 h 166"/>
                  <a:gd name="T34" fmla="*/ 2 w 410"/>
                  <a:gd name="T35" fmla="*/ 134 h 166"/>
                  <a:gd name="T36" fmla="*/ 2 w 410"/>
                  <a:gd name="T37" fmla="*/ 142 h 166"/>
                  <a:gd name="T38" fmla="*/ 2 w 410"/>
                  <a:gd name="T39" fmla="*/ 145 h 166"/>
                  <a:gd name="T40" fmla="*/ 1 w 410"/>
                  <a:gd name="T41" fmla="*/ 147 h 166"/>
                  <a:gd name="T42" fmla="*/ 1 w 410"/>
                  <a:gd name="T43" fmla="*/ 150 h 166"/>
                  <a:gd name="T44" fmla="*/ 1 w 410"/>
                  <a:gd name="T45" fmla="*/ 159 h 166"/>
                  <a:gd name="T46" fmla="*/ 1 w 410"/>
                  <a:gd name="T47" fmla="*/ 166 h 166"/>
                  <a:gd name="T48" fmla="*/ 1 w 410"/>
                  <a:gd name="T49" fmla="*/ 146 h 166"/>
                  <a:gd name="T50" fmla="*/ 1 w 410"/>
                  <a:gd name="T51" fmla="*/ 131 h 166"/>
                  <a:gd name="T52" fmla="*/ 1 w 410"/>
                  <a:gd name="T53" fmla="*/ 125 h 166"/>
                  <a:gd name="T54" fmla="*/ 1 w 410"/>
                  <a:gd name="T55" fmla="*/ 118 h 166"/>
                  <a:gd name="T56" fmla="*/ 2 w 410"/>
                  <a:gd name="T57" fmla="*/ 110 h 166"/>
                  <a:gd name="T58" fmla="*/ 2 w 410"/>
                  <a:gd name="T59" fmla="*/ 106 h 166"/>
                  <a:gd name="T60" fmla="*/ 2 w 410"/>
                  <a:gd name="T61" fmla="*/ 104 h 166"/>
                  <a:gd name="T62" fmla="*/ 1 w 410"/>
                  <a:gd name="T63" fmla="*/ 101 h 166"/>
                  <a:gd name="T64" fmla="*/ 1 w 410"/>
                  <a:gd name="T65" fmla="*/ 98 h 166"/>
                  <a:gd name="T66" fmla="*/ 1 w 410"/>
                  <a:gd name="T67" fmla="*/ 94 h 166"/>
                  <a:gd name="T68" fmla="*/ 1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1 w 410"/>
                  <a:gd name="T75" fmla="*/ 91 h 166"/>
                  <a:gd name="T76" fmla="*/ 1 w 410"/>
                  <a:gd name="T77" fmla="*/ 81 h 166"/>
                  <a:gd name="T78" fmla="*/ 1 w 410"/>
                  <a:gd name="T79" fmla="*/ 74 h 166"/>
                  <a:gd name="T80" fmla="*/ 1 w 410"/>
                  <a:gd name="T81" fmla="*/ 75 h 166"/>
                  <a:gd name="T82" fmla="*/ 1 w 410"/>
                  <a:gd name="T83" fmla="*/ 78 h 166"/>
                  <a:gd name="T84" fmla="*/ 2 w 410"/>
                  <a:gd name="T85" fmla="*/ 80 h 166"/>
                  <a:gd name="T86" fmla="*/ 2 w 410"/>
                  <a:gd name="T87" fmla="*/ 82 h 166"/>
                  <a:gd name="T88" fmla="*/ 2 w 410"/>
                  <a:gd name="T89" fmla="*/ 82 h 166"/>
                  <a:gd name="T90" fmla="*/ 2 w 410"/>
                  <a:gd name="T91" fmla="*/ 82 h 166"/>
                  <a:gd name="T92" fmla="*/ 2 w 410"/>
                  <a:gd name="T93" fmla="*/ 82 h 166"/>
                  <a:gd name="T94" fmla="*/ 3 w 410"/>
                  <a:gd name="T95" fmla="*/ 82 h 166"/>
                  <a:gd name="T96" fmla="*/ 3 w 410"/>
                  <a:gd name="T97" fmla="*/ 71 h 166"/>
                  <a:gd name="T98" fmla="*/ 3 w 410"/>
                  <a:gd name="T99" fmla="*/ 60 h 166"/>
                  <a:gd name="T100" fmla="*/ 3 w 410"/>
                  <a:gd name="T101" fmla="*/ 51 h 166"/>
                  <a:gd name="T102" fmla="*/ 3 w 410"/>
                  <a:gd name="T103" fmla="*/ 40 h 166"/>
                  <a:gd name="T104" fmla="*/ 3 w 410"/>
                  <a:gd name="T105" fmla="*/ 19 h 166"/>
                  <a:gd name="T106" fmla="*/ 4 w 410"/>
                  <a:gd name="T107" fmla="*/ 0 h 16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10"/>
                  <a:gd name="T163" fmla="*/ 0 h 166"/>
                  <a:gd name="T164" fmla="*/ 410 w 410"/>
                  <a:gd name="T165" fmla="*/ 166 h 16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8" name="Freeform 143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7 w 956"/>
                  <a:gd name="T1" fmla="*/ 382 h 425"/>
                  <a:gd name="T2" fmla="*/ 6 w 956"/>
                  <a:gd name="T3" fmla="*/ 363 h 425"/>
                  <a:gd name="T4" fmla="*/ 6 w 956"/>
                  <a:gd name="T5" fmla="*/ 340 h 425"/>
                  <a:gd name="T6" fmla="*/ 6 w 956"/>
                  <a:gd name="T7" fmla="*/ 370 h 425"/>
                  <a:gd name="T8" fmla="*/ 6 w 956"/>
                  <a:gd name="T9" fmla="*/ 381 h 425"/>
                  <a:gd name="T10" fmla="*/ 5 w 956"/>
                  <a:gd name="T11" fmla="*/ 374 h 425"/>
                  <a:gd name="T12" fmla="*/ 5 w 956"/>
                  <a:gd name="T13" fmla="*/ 379 h 425"/>
                  <a:gd name="T14" fmla="*/ 4 w 956"/>
                  <a:gd name="T15" fmla="*/ 371 h 425"/>
                  <a:gd name="T16" fmla="*/ 4 w 956"/>
                  <a:gd name="T17" fmla="*/ 354 h 425"/>
                  <a:gd name="T18" fmla="*/ 4 w 956"/>
                  <a:gd name="T19" fmla="*/ 365 h 425"/>
                  <a:gd name="T20" fmla="*/ 3 w 956"/>
                  <a:gd name="T21" fmla="*/ 362 h 425"/>
                  <a:gd name="T22" fmla="*/ 3 w 956"/>
                  <a:gd name="T23" fmla="*/ 357 h 425"/>
                  <a:gd name="T24" fmla="*/ 2 w 956"/>
                  <a:gd name="T25" fmla="*/ 315 h 425"/>
                  <a:gd name="T26" fmla="*/ 2 w 956"/>
                  <a:gd name="T27" fmla="*/ 285 h 425"/>
                  <a:gd name="T28" fmla="*/ 2 w 956"/>
                  <a:gd name="T29" fmla="*/ 275 h 425"/>
                  <a:gd name="T30" fmla="*/ 1 w 956"/>
                  <a:gd name="T31" fmla="*/ 242 h 425"/>
                  <a:gd name="T32" fmla="*/ 1 w 956"/>
                  <a:gd name="T33" fmla="*/ 219 h 425"/>
                  <a:gd name="T34" fmla="*/ 1 w 956"/>
                  <a:gd name="T35" fmla="*/ 201 h 425"/>
                  <a:gd name="T36" fmla="*/ 0 w 956"/>
                  <a:gd name="T37" fmla="*/ 178 h 425"/>
                  <a:gd name="T38" fmla="*/ 0 w 956"/>
                  <a:gd name="T39" fmla="*/ 136 h 425"/>
                  <a:gd name="T40" fmla="*/ 0 w 956"/>
                  <a:gd name="T41" fmla="*/ 97 h 425"/>
                  <a:gd name="T42" fmla="*/ 0 w 956"/>
                  <a:gd name="T43" fmla="*/ 64 h 425"/>
                  <a:gd name="T44" fmla="*/ 0 w 956"/>
                  <a:gd name="T45" fmla="*/ 25 h 425"/>
                  <a:gd name="T46" fmla="*/ 0 w 956"/>
                  <a:gd name="T47" fmla="*/ 0 h 425"/>
                  <a:gd name="T48" fmla="*/ 0 w 956"/>
                  <a:gd name="T49" fmla="*/ 5 h 425"/>
                  <a:gd name="T50" fmla="*/ 0 w 956"/>
                  <a:gd name="T51" fmla="*/ 26 h 425"/>
                  <a:gd name="T52" fmla="*/ 0 w 956"/>
                  <a:gd name="T53" fmla="*/ 41 h 425"/>
                  <a:gd name="T54" fmla="*/ 0 w 956"/>
                  <a:gd name="T55" fmla="*/ 57 h 425"/>
                  <a:gd name="T56" fmla="*/ 0 w 956"/>
                  <a:gd name="T57" fmla="*/ 66 h 425"/>
                  <a:gd name="T58" fmla="*/ 0 w 956"/>
                  <a:gd name="T59" fmla="*/ 82 h 425"/>
                  <a:gd name="T60" fmla="*/ 0 w 956"/>
                  <a:gd name="T61" fmla="*/ 95 h 425"/>
                  <a:gd name="T62" fmla="*/ 0 w 956"/>
                  <a:gd name="T63" fmla="*/ 126 h 425"/>
                  <a:gd name="T64" fmla="*/ 0 w 956"/>
                  <a:gd name="T65" fmla="*/ 117 h 425"/>
                  <a:gd name="T66" fmla="*/ 0 w 956"/>
                  <a:gd name="T67" fmla="*/ 165 h 425"/>
                  <a:gd name="T68" fmla="*/ 0 w 956"/>
                  <a:gd name="T69" fmla="*/ 181 h 425"/>
                  <a:gd name="T70" fmla="*/ 0 w 956"/>
                  <a:gd name="T71" fmla="*/ 187 h 425"/>
                  <a:gd name="T72" fmla="*/ 0 w 956"/>
                  <a:gd name="T73" fmla="*/ 215 h 425"/>
                  <a:gd name="T74" fmla="*/ 0 w 956"/>
                  <a:gd name="T75" fmla="*/ 215 h 425"/>
                  <a:gd name="T76" fmla="*/ 0 w 956"/>
                  <a:gd name="T77" fmla="*/ 232 h 425"/>
                  <a:gd name="T78" fmla="*/ 1 w 956"/>
                  <a:gd name="T79" fmla="*/ 241 h 425"/>
                  <a:gd name="T80" fmla="*/ 1 w 956"/>
                  <a:gd name="T81" fmla="*/ 236 h 425"/>
                  <a:gd name="T82" fmla="*/ 1 w 956"/>
                  <a:gd name="T83" fmla="*/ 261 h 425"/>
                  <a:gd name="T84" fmla="*/ 1 w 956"/>
                  <a:gd name="T85" fmla="*/ 279 h 425"/>
                  <a:gd name="T86" fmla="*/ 2 w 956"/>
                  <a:gd name="T87" fmla="*/ 306 h 425"/>
                  <a:gd name="T88" fmla="*/ 2 w 956"/>
                  <a:gd name="T89" fmla="*/ 316 h 425"/>
                  <a:gd name="T90" fmla="*/ 2 w 956"/>
                  <a:gd name="T91" fmla="*/ 328 h 425"/>
                  <a:gd name="T92" fmla="*/ 2 w 956"/>
                  <a:gd name="T93" fmla="*/ 331 h 425"/>
                  <a:gd name="T94" fmla="*/ 2 w 956"/>
                  <a:gd name="T95" fmla="*/ 344 h 425"/>
                  <a:gd name="T96" fmla="*/ 2 w 956"/>
                  <a:gd name="T97" fmla="*/ 368 h 425"/>
                  <a:gd name="T98" fmla="*/ 2 w 956"/>
                  <a:gd name="T99" fmla="*/ 381 h 425"/>
                  <a:gd name="T100" fmla="*/ 3 w 956"/>
                  <a:gd name="T101" fmla="*/ 389 h 425"/>
                  <a:gd name="T102" fmla="*/ 3 w 956"/>
                  <a:gd name="T103" fmla="*/ 388 h 425"/>
                  <a:gd name="T104" fmla="*/ 4 w 956"/>
                  <a:gd name="T105" fmla="*/ 400 h 425"/>
                  <a:gd name="T106" fmla="*/ 4 w 956"/>
                  <a:gd name="T107" fmla="*/ 383 h 425"/>
                  <a:gd name="T108" fmla="*/ 4 w 956"/>
                  <a:gd name="T109" fmla="*/ 393 h 425"/>
                  <a:gd name="T110" fmla="*/ 4 w 956"/>
                  <a:gd name="T111" fmla="*/ 422 h 425"/>
                  <a:gd name="T112" fmla="*/ 5 w 956"/>
                  <a:gd name="T113" fmla="*/ 417 h 425"/>
                  <a:gd name="T114" fmla="*/ 5 w 956"/>
                  <a:gd name="T115" fmla="*/ 408 h 425"/>
                  <a:gd name="T116" fmla="*/ 5 w 956"/>
                  <a:gd name="T117" fmla="*/ 400 h 425"/>
                  <a:gd name="T118" fmla="*/ 6 w 956"/>
                  <a:gd name="T119" fmla="*/ 407 h 425"/>
                  <a:gd name="T120" fmla="*/ 6 w 956"/>
                  <a:gd name="T121" fmla="*/ 410 h 425"/>
                  <a:gd name="T122" fmla="*/ 6 w 956"/>
                  <a:gd name="T123" fmla="*/ 403 h 425"/>
                  <a:gd name="T124" fmla="*/ 6 w 956"/>
                  <a:gd name="T125" fmla="*/ 423 h 42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56"/>
                  <a:gd name="T190" fmla="*/ 0 h 425"/>
                  <a:gd name="T191" fmla="*/ 956 w 956"/>
                  <a:gd name="T192" fmla="*/ 425 h 42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9" name="Freeform 144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 w 401"/>
                  <a:gd name="T1" fmla="*/ 471 h 471"/>
                  <a:gd name="T2" fmla="*/ 3 w 401"/>
                  <a:gd name="T3" fmla="*/ 441 h 471"/>
                  <a:gd name="T4" fmla="*/ 3 w 401"/>
                  <a:gd name="T5" fmla="*/ 432 h 471"/>
                  <a:gd name="T6" fmla="*/ 3 w 401"/>
                  <a:gd name="T7" fmla="*/ 415 h 471"/>
                  <a:gd name="T8" fmla="*/ 3 w 401"/>
                  <a:gd name="T9" fmla="*/ 404 h 471"/>
                  <a:gd name="T10" fmla="*/ 3 w 401"/>
                  <a:gd name="T11" fmla="*/ 389 h 471"/>
                  <a:gd name="T12" fmla="*/ 4 w 401"/>
                  <a:gd name="T13" fmla="*/ 364 h 471"/>
                  <a:gd name="T14" fmla="*/ 3 w 401"/>
                  <a:gd name="T15" fmla="*/ 361 h 471"/>
                  <a:gd name="T16" fmla="*/ 3 w 401"/>
                  <a:gd name="T17" fmla="*/ 351 h 471"/>
                  <a:gd name="T18" fmla="*/ 3 w 401"/>
                  <a:gd name="T19" fmla="*/ 336 h 471"/>
                  <a:gd name="T20" fmla="*/ 4 w 401"/>
                  <a:gd name="T21" fmla="*/ 341 h 471"/>
                  <a:gd name="T22" fmla="*/ 4 w 401"/>
                  <a:gd name="T23" fmla="*/ 314 h 471"/>
                  <a:gd name="T24" fmla="*/ 4 w 401"/>
                  <a:gd name="T25" fmla="*/ 294 h 471"/>
                  <a:gd name="T26" fmla="*/ 4 w 401"/>
                  <a:gd name="T27" fmla="*/ 261 h 471"/>
                  <a:gd name="T28" fmla="*/ 3 w 401"/>
                  <a:gd name="T29" fmla="*/ 234 h 471"/>
                  <a:gd name="T30" fmla="*/ 3 w 401"/>
                  <a:gd name="T31" fmla="*/ 207 h 471"/>
                  <a:gd name="T32" fmla="*/ 3 w 401"/>
                  <a:gd name="T33" fmla="*/ 198 h 471"/>
                  <a:gd name="T34" fmla="*/ 3 w 401"/>
                  <a:gd name="T35" fmla="*/ 180 h 471"/>
                  <a:gd name="T36" fmla="*/ 3 w 401"/>
                  <a:gd name="T37" fmla="*/ 169 h 471"/>
                  <a:gd name="T38" fmla="*/ 3 w 401"/>
                  <a:gd name="T39" fmla="*/ 142 h 471"/>
                  <a:gd name="T40" fmla="*/ 3 w 401"/>
                  <a:gd name="T41" fmla="*/ 134 h 471"/>
                  <a:gd name="T42" fmla="*/ 3 w 401"/>
                  <a:gd name="T43" fmla="*/ 121 h 471"/>
                  <a:gd name="T44" fmla="*/ 2 w 401"/>
                  <a:gd name="T45" fmla="*/ 107 h 471"/>
                  <a:gd name="T46" fmla="*/ 3 w 401"/>
                  <a:gd name="T47" fmla="*/ 99 h 471"/>
                  <a:gd name="T48" fmla="*/ 2 w 401"/>
                  <a:gd name="T49" fmla="*/ 88 h 471"/>
                  <a:gd name="T50" fmla="*/ 2 w 401"/>
                  <a:gd name="T51" fmla="*/ 86 h 471"/>
                  <a:gd name="T52" fmla="*/ 2 w 401"/>
                  <a:gd name="T53" fmla="*/ 86 h 471"/>
                  <a:gd name="T54" fmla="*/ 2 w 401"/>
                  <a:gd name="T55" fmla="*/ 70 h 471"/>
                  <a:gd name="T56" fmla="*/ 2 w 401"/>
                  <a:gd name="T57" fmla="*/ 52 h 471"/>
                  <a:gd name="T58" fmla="*/ 2 w 401"/>
                  <a:gd name="T59" fmla="*/ 42 h 471"/>
                  <a:gd name="T60" fmla="*/ 2 w 401"/>
                  <a:gd name="T61" fmla="*/ 32 h 471"/>
                  <a:gd name="T62" fmla="*/ 2 w 401"/>
                  <a:gd name="T63" fmla="*/ 21 h 471"/>
                  <a:gd name="T64" fmla="*/ 1 w 401"/>
                  <a:gd name="T65" fmla="*/ 13 h 471"/>
                  <a:gd name="T66" fmla="*/ 1 w 401"/>
                  <a:gd name="T67" fmla="*/ 23 h 471"/>
                  <a:gd name="T68" fmla="*/ 1 w 401"/>
                  <a:gd name="T69" fmla="*/ 6 h 471"/>
                  <a:gd name="T70" fmla="*/ 1 w 401"/>
                  <a:gd name="T71" fmla="*/ 12 h 471"/>
                  <a:gd name="T72" fmla="*/ 1 w 401"/>
                  <a:gd name="T73" fmla="*/ 27 h 471"/>
                  <a:gd name="T74" fmla="*/ 1 w 401"/>
                  <a:gd name="T75" fmla="*/ 38 h 471"/>
                  <a:gd name="T76" fmla="*/ 1 w 401"/>
                  <a:gd name="T77" fmla="*/ 48 h 471"/>
                  <a:gd name="T78" fmla="*/ 1 w 401"/>
                  <a:gd name="T79" fmla="*/ 49 h 471"/>
                  <a:gd name="T80" fmla="*/ 2 w 401"/>
                  <a:gd name="T81" fmla="*/ 72 h 471"/>
                  <a:gd name="T82" fmla="*/ 2 w 401"/>
                  <a:gd name="T83" fmla="*/ 93 h 471"/>
                  <a:gd name="T84" fmla="*/ 2 w 401"/>
                  <a:gd name="T85" fmla="*/ 113 h 471"/>
                  <a:gd name="T86" fmla="*/ 2 w 401"/>
                  <a:gd name="T87" fmla="*/ 137 h 471"/>
                  <a:gd name="T88" fmla="*/ 3 w 401"/>
                  <a:gd name="T89" fmla="*/ 173 h 471"/>
                  <a:gd name="T90" fmla="*/ 3 w 401"/>
                  <a:gd name="T91" fmla="*/ 213 h 471"/>
                  <a:gd name="T92" fmla="*/ 3 w 401"/>
                  <a:gd name="T93" fmla="*/ 234 h 471"/>
                  <a:gd name="T94" fmla="*/ 3 w 401"/>
                  <a:gd name="T95" fmla="*/ 291 h 471"/>
                  <a:gd name="T96" fmla="*/ 3 w 401"/>
                  <a:gd name="T97" fmla="*/ 326 h 471"/>
                  <a:gd name="T98" fmla="*/ 3 w 401"/>
                  <a:gd name="T99" fmla="*/ 371 h 471"/>
                  <a:gd name="T100" fmla="*/ 2 w 401"/>
                  <a:gd name="T101" fmla="*/ 408 h 471"/>
                  <a:gd name="T102" fmla="*/ 2 w 401"/>
                  <a:gd name="T103" fmla="*/ 421 h 471"/>
                  <a:gd name="T104" fmla="*/ 2 w 401"/>
                  <a:gd name="T105" fmla="*/ 439 h 4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01"/>
                  <a:gd name="T160" fmla="*/ 0 h 471"/>
                  <a:gd name="T161" fmla="*/ 401 w 401"/>
                  <a:gd name="T162" fmla="*/ 471 h 47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0" name="Freeform 145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 w 126"/>
                  <a:gd name="T1" fmla="*/ 0 h 17"/>
                  <a:gd name="T2" fmla="*/ 1 w 126"/>
                  <a:gd name="T3" fmla="*/ 2 h 17"/>
                  <a:gd name="T4" fmla="*/ 1 w 126"/>
                  <a:gd name="T5" fmla="*/ 5 h 17"/>
                  <a:gd name="T6" fmla="*/ 1 w 126"/>
                  <a:gd name="T7" fmla="*/ 10 h 17"/>
                  <a:gd name="T8" fmla="*/ 1 w 126"/>
                  <a:gd name="T9" fmla="*/ 14 h 17"/>
                  <a:gd name="T10" fmla="*/ 1 w 126"/>
                  <a:gd name="T11" fmla="*/ 15 h 17"/>
                  <a:gd name="T12" fmla="*/ 1 w 126"/>
                  <a:gd name="T13" fmla="*/ 16 h 17"/>
                  <a:gd name="T14" fmla="*/ 1 w 126"/>
                  <a:gd name="T15" fmla="*/ 17 h 17"/>
                  <a:gd name="T16" fmla="*/ 1 w 126"/>
                  <a:gd name="T17" fmla="*/ 17 h 17"/>
                  <a:gd name="T18" fmla="*/ 1 w 126"/>
                  <a:gd name="T19" fmla="*/ 17 h 17"/>
                  <a:gd name="T20" fmla="*/ 1 w 126"/>
                  <a:gd name="T21" fmla="*/ 17 h 17"/>
                  <a:gd name="T22" fmla="*/ 1 w 126"/>
                  <a:gd name="T23" fmla="*/ 17 h 17"/>
                  <a:gd name="T24" fmla="*/ 0 w 126"/>
                  <a:gd name="T25" fmla="*/ 16 h 17"/>
                  <a:gd name="T26" fmla="*/ 1 w 126"/>
                  <a:gd name="T27" fmla="*/ 14 h 17"/>
                  <a:gd name="T28" fmla="*/ 1 w 126"/>
                  <a:gd name="T29" fmla="*/ 13 h 17"/>
                  <a:gd name="T30" fmla="*/ 1 w 126"/>
                  <a:gd name="T31" fmla="*/ 11 h 17"/>
                  <a:gd name="T32" fmla="*/ 1 w 126"/>
                  <a:gd name="T33" fmla="*/ 10 h 17"/>
                  <a:gd name="T34" fmla="*/ 1 w 126"/>
                  <a:gd name="T35" fmla="*/ 8 h 17"/>
                  <a:gd name="T36" fmla="*/ 1 w 126"/>
                  <a:gd name="T37" fmla="*/ 6 h 17"/>
                  <a:gd name="T38" fmla="*/ 1 w 126"/>
                  <a:gd name="T39" fmla="*/ 3 h 17"/>
                  <a:gd name="T40" fmla="*/ 1 w 126"/>
                  <a:gd name="T41" fmla="*/ 0 h 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6"/>
                  <a:gd name="T64" fmla="*/ 0 h 17"/>
                  <a:gd name="T65" fmla="*/ 126 w 126"/>
                  <a:gd name="T66" fmla="*/ 17 h 1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1" name="Freeform 146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 w 165"/>
                  <a:gd name="T1" fmla="*/ 52 h 71"/>
                  <a:gd name="T2" fmla="*/ 1 w 165"/>
                  <a:gd name="T3" fmla="*/ 49 h 71"/>
                  <a:gd name="T4" fmla="*/ 1 w 165"/>
                  <a:gd name="T5" fmla="*/ 46 h 71"/>
                  <a:gd name="T6" fmla="*/ 1 w 165"/>
                  <a:gd name="T7" fmla="*/ 44 h 71"/>
                  <a:gd name="T8" fmla="*/ 1 w 165"/>
                  <a:gd name="T9" fmla="*/ 42 h 71"/>
                  <a:gd name="T10" fmla="*/ 1 w 165"/>
                  <a:gd name="T11" fmla="*/ 43 h 71"/>
                  <a:gd name="T12" fmla="*/ 1 w 165"/>
                  <a:gd name="T13" fmla="*/ 41 h 71"/>
                  <a:gd name="T14" fmla="*/ 1 w 165"/>
                  <a:gd name="T15" fmla="*/ 35 h 71"/>
                  <a:gd name="T16" fmla="*/ 1 w 165"/>
                  <a:gd name="T17" fmla="*/ 19 h 71"/>
                  <a:gd name="T18" fmla="*/ 1 w 165"/>
                  <a:gd name="T19" fmla="*/ 13 h 71"/>
                  <a:gd name="T20" fmla="*/ 1 w 165"/>
                  <a:gd name="T21" fmla="*/ 8 h 71"/>
                  <a:gd name="T22" fmla="*/ 1 w 165"/>
                  <a:gd name="T23" fmla="*/ 3 h 71"/>
                  <a:gd name="T24" fmla="*/ 1 w 165"/>
                  <a:gd name="T25" fmla="*/ 0 h 71"/>
                  <a:gd name="T26" fmla="*/ 0 w 165"/>
                  <a:gd name="T27" fmla="*/ 3 h 71"/>
                  <a:gd name="T28" fmla="*/ 0 w 165"/>
                  <a:gd name="T29" fmla="*/ 7 h 71"/>
                  <a:gd name="T30" fmla="*/ 0 w 165"/>
                  <a:gd name="T31" fmla="*/ 11 h 71"/>
                  <a:gd name="T32" fmla="*/ 0 w 165"/>
                  <a:gd name="T33" fmla="*/ 15 h 71"/>
                  <a:gd name="T34" fmla="*/ 0 w 165"/>
                  <a:gd name="T35" fmla="*/ 19 h 71"/>
                  <a:gd name="T36" fmla="*/ 0 w 165"/>
                  <a:gd name="T37" fmla="*/ 23 h 71"/>
                  <a:gd name="T38" fmla="*/ 0 w 165"/>
                  <a:gd name="T39" fmla="*/ 26 h 71"/>
                  <a:gd name="T40" fmla="*/ 0 w 165"/>
                  <a:gd name="T41" fmla="*/ 31 h 71"/>
                  <a:gd name="T42" fmla="*/ 0 w 165"/>
                  <a:gd name="T43" fmla="*/ 34 h 71"/>
                  <a:gd name="T44" fmla="*/ 0 w 165"/>
                  <a:gd name="T45" fmla="*/ 38 h 71"/>
                  <a:gd name="T46" fmla="*/ 0 w 165"/>
                  <a:gd name="T47" fmla="*/ 41 h 71"/>
                  <a:gd name="T48" fmla="*/ 0 w 165"/>
                  <a:gd name="T49" fmla="*/ 45 h 71"/>
                  <a:gd name="T50" fmla="*/ 0 w 165"/>
                  <a:gd name="T51" fmla="*/ 48 h 71"/>
                  <a:gd name="T52" fmla="*/ 0 w 165"/>
                  <a:gd name="T53" fmla="*/ 50 h 71"/>
                  <a:gd name="T54" fmla="*/ 0 w 165"/>
                  <a:gd name="T55" fmla="*/ 53 h 71"/>
                  <a:gd name="T56" fmla="*/ 0 w 165"/>
                  <a:gd name="T57" fmla="*/ 54 h 71"/>
                  <a:gd name="T58" fmla="*/ 0 w 165"/>
                  <a:gd name="T59" fmla="*/ 57 h 71"/>
                  <a:gd name="T60" fmla="*/ 0 w 165"/>
                  <a:gd name="T61" fmla="*/ 62 h 71"/>
                  <a:gd name="T62" fmla="*/ 0 w 165"/>
                  <a:gd name="T63" fmla="*/ 67 h 71"/>
                  <a:gd name="T64" fmla="*/ 0 w 165"/>
                  <a:gd name="T65" fmla="*/ 71 h 71"/>
                  <a:gd name="T66" fmla="*/ 0 w 165"/>
                  <a:gd name="T67" fmla="*/ 71 h 71"/>
                  <a:gd name="T68" fmla="*/ 0 w 165"/>
                  <a:gd name="T69" fmla="*/ 71 h 71"/>
                  <a:gd name="T70" fmla="*/ 0 w 165"/>
                  <a:gd name="T71" fmla="*/ 69 h 71"/>
                  <a:gd name="T72" fmla="*/ 0 w 165"/>
                  <a:gd name="T73" fmla="*/ 66 h 71"/>
                  <a:gd name="T74" fmla="*/ 0 w 165"/>
                  <a:gd name="T75" fmla="*/ 63 h 71"/>
                  <a:gd name="T76" fmla="*/ 1 w 165"/>
                  <a:gd name="T77" fmla="*/ 59 h 71"/>
                  <a:gd name="T78" fmla="*/ 1 w 165"/>
                  <a:gd name="T79" fmla="*/ 56 h 71"/>
                  <a:gd name="T80" fmla="*/ 1 w 165"/>
                  <a:gd name="T81" fmla="*/ 52 h 7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5"/>
                  <a:gd name="T124" fmla="*/ 0 h 71"/>
                  <a:gd name="T125" fmla="*/ 165 w 165"/>
                  <a:gd name="T126" fmla="*/ 71 h 7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2805" name="Group 147"/>
          <p:cNvGrpSpPr>
            <a:grpSpLocks/>
          </p:cNvGrpSpPr>
          <p:nvPr/>
        </p:nvGrpSpPr>
        <p:grpSpPr bwMode="auto">
          <a:xfrm>
            <a:off x="5410200" y="4953000"/>
            <a:ext cx="1905000" cy="1295400"/>
            <a:chOff x="1440" y="3024"/>
            <a:chExt cx="1200" cy="816"/>
          </a:xfrm>
        </p:grpSpPr>
        <p:sp>
          <p:nvSpPr>
            <p:cNvPr id="32827" name="Rectangle 148"/>
            <p:cNvSpPr>
              <a:spLocks noChangeArrowheads="1"/>
            </p:cNvSpPr>
            <p:nvPr/>
          </p:nvSpPr>
          <p:spPr bwMode="auto">
            <a:xfrm>
              <a:off x="1440" y="3024"/>
              <a:ext cx="120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28" name="Oval 149"/>
            <p:cNvSpPr>
              <a:spLocks noChangeArrowheads="1"/>
            </p:cNvSpPr>
            <p:nvPr/>
          </p:nvSpPr>
          <p:spPr bwMode="auto">
            <a:xfrm>
              <a:off x="1968" y="3560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29" name="Oval 150"/>
            <p:cNvSpPr>
              <a:spLocks noChangeArrowheads="1"/>
            </p:cNvSpPr>
            <p:nvPr/>
          </p:nvSpPr>
          <p:spPr bwMode="auto">
            <a:xfrm>
              <a:off x="1968" y="317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30" name="Oval 151"/>
            <p:cNvSpPr>
              <a:spLocks noChangeArrowheads="1"/>
            </p:cNvSpPr>
            <p:nvPr/>
          </p:nvSpPr>
          <p:spPr bwMode="auto">
            <a:xfrm>
              <a:off x="2448" y="355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31" name="Oval 152"/>
            <p:cNvSpPr>
              <a:spLocks noChangeArrowheads="1"/>
            </p:cNvSpPr>
            <p:nvPr/>
          </p:nvSpPr>
          <p:spPr bwMode="auto">
            <a:xfrm>
              <a:off x="2448" y="316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32" name="Oval 153"/>
            <p:cNvSpPr>
              <a:spLocks noChangeArrowheads="1"/>
            </p:cNvSpPr>
            <p:nvPr/>
          </p:nvSpPr>
          <p:spPr bwMode="auto">
            <a:xfrm>
              <a:off x="1488" y="3024"/>
              <a:ext cx="432" cy="81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33" name="Oval 154"/>
            <p:cNvSpPr>
              <a:spLocks noChangeArrowheads="1"/>
            </p:cNvSpPr>
            <p:nvPr/>
          </p:nvSpPr>
          <p:spPr bwMode="auto">
            <a:xfrm>
              <a:off x="1539" y="316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34" name="Oval 155"/>
            <p:cNvSpPr>
              <a:spLocks noChangeArrowheads="1"/>
            </p:cNvSpPr>
            <p:nvPr/>
          </p:nvSpPr>
          <p:spPr bwMode="auto">
            <a:xfrm>
              <a:off x="2223" y="336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35" name="Oval 156"/>
            <p:cNvSpPr>
              <a:spLocks noChangeArrowheads="1"/>
            </p:cNvSpPr>
            <p:nvPr/>
          </p:nvSpPr>
          <p:spPr bwMode="auto">
            <a:xfrm>
              <a:off x="1540" y="3559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836" name="Oval 157"/>
            <p:cNvSpPr>
              <a:spLocks noChangeArrowheads="1"/>
            </p:cNvSpPr>
            <p:nvPr/>
          </p:nvSpPr>
          <p:spPr bwMode="auto">
            <a:xfrm>
              <a:off x="1746" y="3375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  <p:sp>
        <p:nvSpPr>
          <p:cNvPr id="32806" name="Text Box 158"/>
          <p:cNvSpPr txBox="1">
            <a:spLocks noChangeArrowheads="1"/>
          </p:cNvSpPr>
          <p:nvPr/>
        </p:nvSpPr>
        <p:spPr bwMode="auto">
          <a:xfrm>
            <a:off x="3581400" y="381001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/>
          </a:p>
        </p:txBody>
      </p:sp>
      <p:sp>
        <p:nvSpPr>
          <p:cNvPr id="77983" name="Rectangle 159"/>
          <p:cNvSpPr>
            <a:spLocks noChangeArrowheads="1"/>
          </p:cNvSpPr>
          <p:nvPr/>
        </p:nvSpPr>
        <p:spPr bwMode="auto">
          <a:xfrm>
            <a:off x="6172201" y="1905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7984" name="Rectangle 160"/>
          <p:cNvSpPr>
            <a:spLocks noChangeArrowheads="1"/>
          </p:cNvSpPr>
          <p:nvPr/>
        </p:nvSpPr>
        <p:spPr bwMode="auto">
          <a:xfrm>
            <a:off x="7875588" y="1828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7985" name="Rectangle 161"/>
          <p:cNvSpPr>
            <a:spLocks noChangeArrowheads="1"/>
          </p:cNvSpPr>
          <p:nvPr/>
        </p:nvSpPr>
        <p:spPr bwMode="auto">
          <a:xfrm>
            <a:off x="9448801" y="1905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7986" name="Rectangle 162"/>
          <p:cNvSpPr>
            <a:spLocks noChangeArrowheads="1"/>
          </p:cNvSpPr>
          <p:nvPr/>
        </p:nvSpPr>
        <p:spPr bwMode="auto">
          <a:xfrm>
            <a:off x="2971801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7987" name="Rectangle 163"/>
          <p:cNvSpPr>
            <a:spLocks noChangeArrowheads="1"/>
          </p:cNvSpPr>
          <p:nvPr/>
        </p:nvSpPr>
        <p:spPr bwMode="auto">
          <a:xfrm>
            <a:off x="5029201" y="4191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7988" name="Rectangle 164"/>
          <p:cNvSpPr>
            <a:spLocks noChangeArrowheads="1"/>
          </p:cNvSpPr>
          <p:nvPr/>
        </p:nvSpPr>
        <p:spPr bwMode="auto">
          <a:xfrm>
            <a:off x="7240588" y="41910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7989" name="Rectangle 165"/>
          <p:cNvSpPr>
            <a:spLocks noChangeArrowheads="1"/>
          </p:cNvSpPr>
          <p:nvPr/>
        </p:nvSpPr>
        <p:spPr bwMode="auto">
          <a:xfrm>
            <a:off x="9177338" y="4114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7990" name="Rectangle 166"/>
          <p:cNvSpPr>
            <a:spLocks noChangeArrowheads="1"/>
          </p:cNvSpPr>
          <p:nvPr/>
        </p:nvSpPr>
        <p:spPr bwMode="auto">
          <a:xfrm>
            <a:off x="3048001" y="6324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7991" name="Rectangle 167"/>
          <p:cNvSpPr>
            <a:spLocks noChangeArrowheads="1"/>
          </p:cNvSpPr>
          <p:nvPr/>
        </p:nvSpPr>
        <p:spPr bwMode="auto">
          <a:xfrm>
            <a:off x="6172201" y="6324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77992" name="Rectangle 168"/>
          <p:cNvSpPr>
            <a:spLocks noChangeArrowheads="1"/>
          </p:cNvSpPr>
          <p:nvPr/>
        </p:nvSpPr>
        <p:spPr bwMode="auto">
          <a:xfrm>
            <a:off x="9144001" y="63246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grpSp>
        <p:nvGrpSpPr>
          <p:cNvPr id="10" name="Group 170"/>
          <p:cNvGrpSpPr>
            <a:grpSpLocks/>
          </p:cNvGrpSpPr>
          <p:nvPr/>
        </p:nvGrpSpPr>
        <p:grpSpPr bwMode="auto">
          <a:xfrm>
            <a:off x="4979593" y="24444"/>
            <a:ext cx="588148" cy="1446503"/>
            <a:chOff x="2772" y="1814"/>
            <a:chExt cx="329" cy="1786"/>
          </a:xfrm>
        </p:grpSpPr>
        <p:sp>
          <p:nvSpPr>
            <p:cNvPr id="32825" name="Line 171"/>
            <p:cNvSpPr>
              <a:spLocks noChangeShapeType="1"/>
            </p:cNvSpPr>
            <p:nvPr/>
          </p:nvSpPr>
          <p:spPr bwMode="auto">
            <a:xfrm>
              <a:off x="2815" y="2658"/>
              <a:ext cx="28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6" name="Rectangle 172"/>
            <p:cNvSpPr>
              <a:spLocks noChangeArrowheads="1"/>
            </p:cNvSpPr>
            <p:nvPr/>
          </p:nvSpPr>
          <p:spPr bwMode="auto">
            <a:xfrm>
              <a:off x="2772" y="1814"/>
              <a:ext cx="312" cy="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4800600" algn="ct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4800600" algn="ctr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4800600" algn="ctr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48006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48006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48006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48006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48006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48006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4400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4400" dirty="0">
                <a:solidFill>
                  <a:srgbClr val="FF0000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4400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3</a:t>
              </a:r>
              <a:endParaRPr lang="en-US" altLang="en-US" sz="4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7997" name="Oval 173"/>
          <p:cNvSpPr>
            <a:spLocks noChangeArrowheads="1"/>
          </p:cNvSpPr>
          <p:nvPr/>
        </p:nvSpPr>
        <p:spPr bwMode="auto">
          <a:xfrm>
            <a:off x="5943600" y="1905000"/>
            <a:ext cx="7620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7998" name="Oval 174"/>
          <p:cNvSpPr>
            <a:spLocks noChangeArrowheads="1"/>
          </p:cNvSpPr>
          <p:nvPr/>
        </p:nvSpPr>
        <p:spPr bwMode="auto">
          <a:xfrm>
            <a:off x="9220200" y="1905000"/>
            <a:ext cx="7620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7999" name="Oval 175"/>
          <p:cNvSpPr>
            <a:spLocks noChangeArrowheads="1"/>
          </p:cNvSpPr>
          <p:nvPr/>
        </p:nvSpPr>
        <p:spPr bwMode="auto">
          <a:xfrm>
            <a:off x="4876800" y="4191000"/>
            <a:ext cx="7620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8000" name="Oval 176"/>
          <p:cNvSpPr>
            <a:spLocks noChangeArrowheads="1"/>
          </p:cNvSpPr>
          <p:nvPr/>
        </p:nvSpPr>
        <p:spPr bwMode="auto">
          <a:xfrm>
            <a:off x="8991600" y="4114800"/>
            <a:ext cx="7620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8001" name="Oval 177"/>
          <p:cNvSpPr>
            <a:spLocks noChangeArrowheads="1"/>
          </p:cNvSpPr>
          <p:nvPr/>
        </p:nvSpPr>
        <p:spPr bwMode="auto">
          <a:xfrm>
            <a:off x="2819400" y="6248400"/>
            <a:ext cx="7620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8002" name="Oval 178"/>
          <p:cNvSpPr>
            <a:spLocks noChangeArrowheads="1"/>
          </p:cNvSpPr>
          <p:nvPr/>
        </p:nvSpPr>
        <p:spPr bwMode="auto">
          <a:xfrm>
            <a:off x="9067800" y="6248400"/>
            <a:ext cx="7620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pic>
        <p:nvPicPr>
          <p:cNvPr id="153" name="Picture 21" descr="nhacs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7" y="2971800"/>
            <a:ext cx="1828800" cy="1828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" name="TextBox 33"/>
          <p:cNvSpPr txBox="1">
            <a:spLocks noChangeArrowheads="1"/>
          </p:cNvSpPr>
          <p:nvPr/>
        </p:nvSpPr>
        <p:spPr bwMode="auto">
          <a:xfrm>
            <a:off x="1129507" y="50784"/>
            <a:ext cx="955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2431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 nodeType="clickPar">
                      <p:stCondLst>
                        <p:cond delay="indefinite"/>
                      </p:stCondLst>
                      <p:childTnLst>
                        <p:par>
                          <p:cTn id="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" presetID="53" presetClass="entr" presetSubtype="0" repeatCount="1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97" grpId="0" animBg="1"/>
      <p:bldP spid="77998" grpId="0" animBg="1"/>
      <p:bldP spid="77999" grpId="0" animBg="1"/>
      <p:bldP spid="78000" grpId="0" animBg="1"/>
      <p:bldP spid="78001" grpId="0" animBg="1"/>
      <p:bldP spid="780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12143" y="0"/>
            <a:ext cx="12192000" cy="2142700"/>
            <a:chOff x="0" y="0"/>
            <a:chExt cx="12192000" cy="21427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8844"/>
            <a:stretch>
              <a:fillRect/>
            </a:stretch>
          </p:blipFill>
          <p:spPr>
            <a:xfrm>
              <a:off x="0" y="0"/>
              <a:ext cx="12192000" cy="21427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0" y="412127"/>
              <a:ext cx="12192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-11371" y="2137806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1/tr.115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: 3 = …			12 : 3 = …			15 : 3 = …         30 : 3 = …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: 3 = …			27 : 3 = …			24 : 3 = …          18 : 3 = 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3700" y="2554827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6629" y="3007898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32775" y="2554827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32775" y="3007898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84123" y="2507138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84124" y="3061136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313021" y="2550562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313020" y="2998393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12143" y="0"/>
            <a:ext cx="12192000" cy="2142700"/>
            <a:chOff x="0" y="0"/>
            <a:chExt cx="12192000" cy="21427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8844"/>
            <a:stretch>
              <a:fillRect/>
            </a:stretch>
          </p:blipFill>
          <p:spPr>
            <a:xfrm>
              <a:off x="0" y="0"/>
              <a:ext cx="12192000" cy="21427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0" y="412127"/>
              <a:ext cx="12192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-11371" y="2137806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2/tr.115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x 6 = …			3 x 9 = …			3 x 3 = …         3 x 1 = …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: 3 = …			27 : 3 = …			9 : 3 = …          3 : 3 = 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3700" y="2554827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6629" y="3007898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32775" y="2554827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32775" y="3007898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84123" y="2507138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84124" y="3061136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982462" y="2599471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982461" y="2998393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5538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776081" y="811840"/>
            <a:ext cx="2362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4/115: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034863" y="1790163"/>
            <a:ext cx="8538138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kg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gam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466511" y="2279918"/>
            <a:ext cx="143986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03932" y="2279918"/>
            <a:ext cx="8318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783356" y="2292797"/>
            <a:ext cx="1295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642067" y="3229808"/>
            <a:ext cx="9173571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u="sng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u="sng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b="1" u="sng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163740" y="2840818"/>
            <a:ext cx="146843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323093" y="4172512"/>
            <a:ext cx="4906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GB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GB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: 15 kg </a:t>
            </a:r>
            <a:r>
              <a:rPr lang="en-GB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en-GB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34873" y="4704395"/>
            <a:ext cx="51932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GB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… kg </a:t>
            </a:r>
            <a:r>
              <a:rPr lang="en-GB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GB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grpSp>
        <p:nvGrpSpPr>
          <p:cNvPr id="17420" name="Group 11"/>
          <p:cNvGrpSpPr/>
          <p:nvPr/>
        </p:nvGrpSpPr>
        <p:grpSpPr bwMode="auto">
          <a:xfrm>
            <a:off x="1231901" y="-207963"/>
            <a:ext cx="9451975" cy="6931026"/>
            <a:chOff x="0" y="-14"/>
            <a:chExt cx="5738" cy="4337"/>
          </a:xfrm>
        </p:grpSpPr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113" y="4264"/>
              <a:ext cx="5539" cy="0"/>
            </a:xfrm>
            <a:prstGeom prst="line">
              <a:avLst/>
            </a:prstGeom>
            <a:noFill/>
            <a:ln w="25400" cap="flat" cmpd="sng" algn="ctr">
              <a:solidFill>
                <a:srgbClr val="00FF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3200" kern="0">
                <a:solidFill>
                  <a:sysClr val="windowText" lastClr="000000"/>
                </a:solidFill>
                <a:latin typeface="Arial" panose="020B0604020202020204"/>
                <a:cs typeface="Arial" panose="020B0604020202020204"/>
              </a:endParaRPr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>
              <a:off x="68" y="4291"/>
              <a:ext cx="5594" cy="0"/>
            </a:xfrm>
            <a:prstGeom prst="line">
              <a:avLst/>
            </a:prstGeom>
            <a:noFill/>
            <a:ln w="25400" cap="flat" cmpd="sng" algn="ctr">
              <a:solidFill>
                <a:srgbClr val="CC00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3200" kern="0">
                <a:solidFill>
                  <a:sysClr val="windowText" lastClr="000000"/>
                </a:solidFill>
                <a:latin typeface="Arial" panose="020B0604020202020204"/>
                <a:cs typeface="Arial" panose="020B0604020202020204"/>
              </a:endParaRPr>
            </a:p>
          </p:txBody>
        </p:sp>
        <p:grpSp>
          <p:nvGrpSpPr>
            <p:cNvPr id="17423" name="Group 14"/>
            <p:cNvGrpSpPr/>
            <p:nvPr/>
          </p:nvGrpSpPr>
          <p:grpSpPr bwMode="auto">
            <a:xfrm>
              <a:off x="0" y="37"/>
              <a:ext cx="5738" cy="27"/>
              <a:chOff x="0" y="2124"/>
              <a:chExt cx="5602" cy="27"/>
            </a:xfrm>
          </p:grpSpPr>
          <p:sp>
            <p:nvSpPr>
              <p:cNvPr id="34" name="Line 15"/>
              <p:cNvSpPr>
                <a:spLocks noChangeShapeType="1"/>
              </p:cNvSpPr>
              <p:nvPr/>
            </p:nvSpPr>
            <p:spPr bwMode="auto">
              <a:xfrm>
                <a:off x="45" y="2124"/>
                <a:ext cx="5534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  <p:sp>
            <p:nvSpPr>
              <p:cNvPr id="35" name="Line 16"/>
              <p:cNvSpPr>
                <a:spLocks noChangeShapeType="1"/>
              </p:cNvSpPr>
              <p:nvPr/>
            </p:nvSpPr>
            <p:spPr bwMode="auto">
              <a:xfrm>
                <a:off x="0" y="2151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</p:grpSp>
        <p:grpSp>
          <p:nvGrpSpPr>
            <p:cNvPr id="17424" name="Group 17"/>
            <p:cNvGrpSpPr/>
            <p:nvPr/>
          </p:nvGrpSpPr>
          <p:grpSpPr bwMode="auto">
            <a:xfrm rot="5400000" flipV="1">
              <a:off x="3464" y="2146"/>
              <a:ext cx="4320" cy="33"/>
              <a:chOff x="0" y="2214"/>
              <a:chExt cx="5602" cy="33"/>
            </a:xfrm>
          </p:grpSpPr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>
                <a:off x="52" y="2240"/>
                <a:ext cx="5535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>
                <a:off x="3" y="2212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</p:grpSp>
        <p:grpSp>
          <p:nvGrpSpPr>
            <p:cNvPr id="17425" name="Group 20"/>
            <p:cNvGrpSpPr/>
            <p:nvPr/>
          </p:nvGrpSpPr>
          <p:grpSpPr bwMode="auto">
            <a:xfrm rot="-5400000" flipH="1" flipV="1">
              <a:off x="-2021" y="2131"/>
              <a:ext cx="4320" cy="29"/>
              <a:chOff x="4" y="2165"/>
              <a:chExt cx="5602" cy="29"/>
            </a:xfrm>
          </p:grpSpPr>
          <p:sp>
            <p:nvSpPr>
              <p:cNvPr id="30" name="Line 21"/>
              <p:cNvSpPr>
                <a:spLocks noChangeShapeType="1"/>
              </p:cNvSpPr>
              <p:nvPr/>
            </p:nvSpPr>
            <p:spPr bwMode="auto">
              <a:xfrm>
                <a:off x="47" y="2165"/>
                <a:ext cx="5535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  <p:sp>
            <p:nvSpPr>
              <p:cNvPr id="31" name="Line 22"/>
              <p:cNvSpPr>
                <a:spLocks noChangeShapeType="1"/>
              </p:cNvSpPr>
              <p:nvPr/>
            </p:nvSpPr>
            <p:spPr bwMode="auto">
              <a:xfrm>
                <a:off x="7" y="2194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/>
      <p:bldP spid="29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2000250" y="1571625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4/115:</a:t>
            </a:r>
            <a:endParaRPr lang="en-US" alt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06724" y="2606591"/>
            <a:ext cx="9144000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u="sng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3200" b="1" u="sng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u="sng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GB" sz="3200" b="1" u="sng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GB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GB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kg </a:t>
            </a:r>
            <a:r>
              <a:rPr lang="en-GB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GB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ctr">
              <a:defRPr/>
            </a:pPr>
            <a:r>
              <a:rPr lang="en-GB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: 3 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 (kg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defRPr/>
            </a:pP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 kg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en-GB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441" name="Group 11"/>
          <p:cNvGrpSpPr/>
          <p:nvPr/>
        </p:nvGrpSpPr>
        <p:grpSpPr bwMode="auto">
          <a:xfrm>
            <a:off x="1343026" y="-49213"/>
            <a:ext cx="9451975" cy="6931026"/>
            <a:chOff x="0" y="-14"/>
            <a:chExt cx="5738" cy="4337"/>
          </a:xfrm>
        </p:grpSpPr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113" y="4264"/>
              <a:ext cx="5539" cy="0"/>
            </a:xfrm>
            <a:prstGeom prst="line">
              <a:avLst/>
            </a:prstGeom>
            <a:noFill/>
            <a:ln w="25400" cap="flat" cmpd="sng" algn="ctr">
              <a:solidFill>
                <a:srgbClr val="00FF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3200" kern="0">
                <a:solidFill>
                  <a:sysClr val="windowText" lastClr="000000"/>
                </a:solidFill>
                <a:latin typeface="Arial" panose="020B0604020202020204"/>
                <a:cs typeface="Arial" panose="020B0604020202020204"/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68" y="4291"/>
              <a:ext cx="5594" cy="0"/>
            </a:xfrm>
            <a:prstGeom prst="line">
              <a:avLst/>
            </a:prstGeom>
            <a:noFill/>
            <a:ln w="25400" cap="flat" cmpd="sng" algn="ctr">
              <a:solidFill>
                <a:srgbClr val="CC00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3200" kern="0">
                <a:solidFill>
                  <a:sysClr val="windowText" lastClr="000000"/>
                </a:solidFill>
                <a:latin typeface="Arial" panose="020B0604020202020204"/>
                <a:cs typeface="Arial" panose="020B0604020202020204"/>
              </a:endParaRPr>
            </a:p>
          </p:txBody>
        </p:sp>
        <p:grpSp>
          <p:nvGrpSpPr>
            <p:cNvPr id="18444" name="Group 14"/>
            <p:cNvGrpSpPr/>
            <p:nvPr/>
          </p:nvGrpSpPr>
          <p:grpSpPr bwMode="auto">
            <a:xfrm>
              <a:off x="0" y="37"/>
              <a:ext cx="5738" cy="27"/>
              <a:chOff x="0" y="2124"/>
              <a:chExt cx="5602" cy="27"/>
            </a:xfrm>
          </p:grpSpPr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>
                <a:off x="45" y="2124"/>
                <a:ext cx="5534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>
                <a:off x="0" y="2151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</p:grpSp>
        <p:grpSp>
          <p:nvGrpSpPr>
            <p:cNvPr id="18445" name="Group 17"/>
            <p:cNvGrpSpPr/>
            <p:nvPr/>
          </p:nvGrpSpPr>
          <p:grpSpPr bwMode="auto">
            <a:xfrm rot="5400000" flipV="1">
              <a:off x="3464" y="2146"/>
              <a:ext cx="4320" cy="33"/>
              <a:chOff x="0" y="2214"/>
              <a:chExt cx="5602" cy="33"/>
            </a:xfrm>
          </p:grpSpPr>
          <p:sp>
            <p:nvSpPr>
              <p:cNvPr id="27" name="Line 18"/>
              <p:cNvSpPr>
                <a:spLocks noChangeShapeType="1"/>
              </p:cNvSpPr>
              <p:nvPr/>
            </p:nvSpPr>
            <p:spPr bwMode="auto">
              <a:xfrm>
                <a:off x="52" y="2240"/>
                <a:ext cx="5535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  <p:sp>
            <p:nvSpPr>
              <p:cNvPr id="28" name="Line 19"/>
              <p:cNvSpPr>
                <a:spLocks noChangeShapeType="1"/>
              </p:cNvSpPr>
              <p:nvPr/>
            </p:nvSpPr>
            <p:spPr bwMode="auto">
              <a:xfrm>
                <a:off x="3" y="2212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</p:grpSp>
        <p:grpSp>
          <p:nvGrpSpPr>
            <p:cNvPr id="18446" name="Group 20"/>
            <p:cNvGrpSpPr/>
            <p:nvPr/>
          </p:nvGrpSpPr>
          <p:grpSpPr bwMode="auto">
            <a:xfrm rot="-5400000" flipH="1" flipV="1">
              <a:off x="-2021" y="2131"/>
              <a:ext cx="4320" cy="29"/>
              <a:chOff x="4" y="2165"/>
              <a:chExt cx="5602" cy="29"/>
            </a:xfrm>
          </p:grpSpPr>
          <p:sp>
            <p:nvSpPr>
              <p:cNvPr id="25" name="Line 21"/>
              <p:cNvSpPr>
                <a:spLocks noChangeShapeType="1"/>
              </p:cNvSpPr>
              <p:nvPr/>
            </p:nvSpPr>
            <p:spPr bwMode="auto">
              <a:xfrm>
                <a:off x="47" y="2165"/>
                <a:ext cx="5535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  <p:sp>
            <p:nvSpPr>
              <p:cNvPr id="26" name="Line 22"/>
              <p:cNvSpPr>
                <a:spLocks noChangeShapeType="1"/>
              </p:cNvSpPr>
              <p:nvPr/>
            </p:nvSpPr>
            <p:spPr bwMode="auto">
              <a:xfrm>
                <a:off x="7" y="2194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Arial" panose="020B0604020202020204"/>
                  <a:cs typeface="Arial" panose="020B0604020202020204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E29F51B-17F4-4A4C-8329-DBB50C6BEAF8}" type="slidenum">
              <a:rPr lang="en-US" sz="1100" b="1">
                <a:solidFill>
                  <a:schemeClr val="accent2"/>
                </a:solidFill>
              </a:rPr>
              <a:t>7</a:t>
            </a:fld>
            <a:endParaRPr lang="en-US" sz="1100" b="1">
              <a:solidFill>
                <a:schemeClr val="accent2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39209" y="1509623"/>
            <a:ext cx="112331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chemeClr val="accent2"/>
                </a:solidFill>
              </a:rPr>
              <a:t>Bài</a:t>
            </a:r>
            <a:r>
              <a:rPr lang="en-US" sz="2800" b="1" dirty="0">
                <a:solidFill>
                  <a:schemeClr val="accent2"/>
                </a:solidFill>
              </a:rPr>
              <a:t> 3/109: </a:t>
            </a:r>
            <a:r>
              <a:rPr lang="en-US" sz="2800" b="1" dirty="0" err="1">
                <a:solidFill>
                  <a:schemeClr val="accent2"/>
                </a:solidFill>
              </a:rPr>
              <a:t>Mỗi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số</a:t>
            </a:r>
            <a:r>
              <a:rPr lang="en-US" sz="2800" b="1" dirty="0">
                <a:solidFill>
                  <a:schemeClr val="accent2"/>
                </a:solidFill>
              </a:rPr>
              <a:t> 4, 6, 7, 8, 10 </a:t>
            </a:r>
            <a:r>
              <a:rPr lang="en-US" sz="2800" b="1" dirty="0" err="1">
                <a:solidFill>
                  <a:schemeClr val="accent2"/>
                </a:solidFill>
              </a:rPr>
              <a:t>là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kết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quả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của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phép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tính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nào</a:t>
            </a:r>
            <a:r>
              <a:rPr lang="en-US" sz="2800" b="1" dirty="0">
                <a:solidFill>
                  <a:schemeClr val="accent2"/>
                </a:solidFill>
              </a:rPr>
              <a:t>?</a:t>
            </a:r>
            <a:endParaRPr lang="en-US" sz="1400" b="1" dirty="0">
              <a:solidFill>
                <a:srgbClr val="0033CC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87174" y="2139923"/>
            <a:ext cx="2565400" cy="584775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 12 : 2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518400" y="2124527"/>
            <a:ext cx="2133600" cy="584775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 20 : 2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200151" y="4868864"/>
            <a:ext cx="2235200" cy="584775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 8 : 2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847167" y="4868864"/>
            <a:ext cx="2235200" cy="584775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1 6 : 2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8976784" y="4868864"/>
            <a:ext cx="2413000" cy="584775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 14: 2</a:t>
            </a: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624417" y="3213100"/>
            <a:ext cx="101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814918" y="3213101"/>
            <a:ext cx="478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4</a:t>
            </a: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3048000" y="3200400"/>
            <a:ext cx="101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5039784" y="3213100"/>
            <a:ext cx="101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7535333" y="3284538"/>
            <a:ext cx="101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10703984" y="3068638"/>
            <a:ext cx="101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232400" y="3213101"/>
            <a:ext cx="6032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7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727951" y="3284538"/>
            <a:ext cx="508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8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0703984" y="3068639"/>
            <a:ext cx="10562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10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278717" y="3235326"/>
            <a:ext cx="508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6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3119967" y="2708276"/>
            <a:ext cx="287867" cy="5048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1390652" y="3933826"/>
            <a:ext cx="385233" cy="936625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H="1" flipV="1">
            <a:off x="9560985" y="2636838"/>
            <a:ext cx="1240367" cy="64770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V="1">
            <a:off x="7056968" y="4005263"/>
            <a:ext cx="766233" cy="86360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5903384" y="3860801"/>
            <a:ext cx="3073400" cy="1020763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grpSp>
        <p:nvGrpSpPr>
          <p:cNvPr id="24" name="Group 23"/>
          <p:cNvGrpSpPr/>
          <p:nvPr/>
        </p:nvGrpSpPr>
        <p:grpSpPr>
          <a:xfrm>
            <a:off x="-112143" y="0"/>
            <a:ext cx="12192000" cy="1509623"/>
            <a:chOff x="0" y="0"/>
            <a:chExt cx="12192000" cy="2142700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8844"/>
            <a:stretch>
              <a:fillRect/>
            </a:stretch>
          </p:blipFill>
          <p:spPr>
            <a:xfrm>
              <a:off x="0" y="0"/>
              <a:ext cx="12192000" cy="21427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0" y="412127"/>
              <a:ext cx="12192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Bảng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 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/>
      <p:bldP spid="14348" grpId="0" animBg="1"/>
      <p:bldP spid="14349" grpId="0" animBg="1"/>
      <p:bldP spid="14350" grpId="0" animBg="1"/>
      <p:bldP spid="14351" grpId="0" animBg="1"/>
      <p:bldP spid="14352" grpId="0"/>
      <p:bldP spid="14353" grpId="0"/>
      <p:bldP spid="14354" grpId="0"/>
      <p:bldP spid="14355" grpId="0"/>
      <p:bldP spid="14356" grpId="0" animBg="1"/>
      <p:bldP spid="14357" grpId="0" animBg="1"/>
      <p:bldP spid="14358" grpId="0" animBg="1"/>
      <p:bldP spid="14359" grpId="0" animBg="1"/>
      <p:bldP spid="143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4"/>
          <p:cNvSpPr>
            <a:spLocks noChangeArrowheads="1" noChangeShapeType="1" noTextEdit="1"/>
          </p:cNvSpPr>
          <p:nvPr/>
        </p:nvSpPr>
        <p:spPr bwMode="auto">
          <a:xfrm>
            <a:off x="3124200" y="1447800"/>
            <a:ext cx="6629400" cy="381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AI TINH MẮT THẾ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3352800" y="57785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CHƠI:</a:t>
            </a:r>
          </a:p>
        </p:txBody>
      </p:sp>
    </p:spTree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9"/>
          <p:cNvSpPr txBox="1">
            <a:spLocks noChangeArrowheads="1"/>
          </p:cNvSpPr>
          <p:nvPr/>
        </p:nvSpPr>
        <p:spPr bwMode="auto">
          <a:xfrm>
            <a:off x="5567363" y="3962401"/>
            <a:ext cx="15240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prstClr val="black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prstClr val="black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21507" name="Text Box 10"/>
          <p:cNvSpPr txBox="1">
            <a:spLocks noChangeArrowheads="1"/>
          </p:cNvSpPr>
          <p:nvPr/>
        </p:nvSpPr>
        <p:spPr bwMode="auto">
          <a:xfrm>
            <a:off x="4652963" y="5249864"/>
            <a:ext cx="419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i="1">
                <a:solidFill>
                  <a:srgbClr val="C0504D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      </a:t>
            </a:r>
            <a:endParaRPr lang="en-US" altLang="en-US" i="1">
              <a:solidFill>
                <a:prstClr val="black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107540" name="Oval 20"/>
          <p:cNvSpPr>
            <a:spLocks noChangeArrowheads="1"/>
          </p:cNvSpPr>
          <p:nvPr/>
        </p:nvSpPr>
        <p:spPr bwMode="auto">
          <a:xfrm>
            <a:off x="8310563" y="3048000"/>
            <a:ext cx="914400" cy="7620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66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3</a:t>
            </a:r>
            <a:endParaRPr lang="en-US" altLang="en-US" b="1">
              <a:solidFill>
                <a:prstClr val="black"/>
              </a:solidFill>
              <a:latin typeface=".VnArial Narrow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21509" name="AutoShape 34"/>
          <p:cNvSpPr>
            <a:spLocks noChangeArrowheads="1"/>
          </p:cNvSpPr>
          <p:nvPr/>
        </p:nvSpPr>
        <p:spPr bwMode="auto">
          <a:xfrm>
            <a:off x="4119563" y="2133600"/>
            <a:ext cx="2667000" cy="762000"/>
          </a:xfrm>
          <a:prstGeom prst="star8">
            <a:avLst>
              <a:gd name="adj" fmla="val 3821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6  : 2  =</a:t>
            </a:r>
          </a:p>
        </p:txBody>
      </p:sp>
      <p:sp>
        <p:nvSpPr>
          <p:cNvPr id="21510" name="AutoShape 37"/>
          <p:cNvSpPr>
            <a:spLocks noChangeArrowheads="1"/>
          </p:cNvSpPr>
          <p:nvPr/>
        </p:nvSpPr>
        <p:spPr bwMode="auto">
          <a:xfrm>
            <a:off x="4119563" y="3048000"/>
            <a:ext cx="2667000" cy="762000"/>
          </a:xfrm>
          <a:prstGeom prst="star8">
            <a:avLst>
              <a:gd name="adj" fmla="val 3916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10  : 2 =</a:t>
            </a:r>
          </a:p>
        </p:txBody>
      </p:sp>
      <p:sp>
        <p:nvSpPr>
          <p:cNvPr id="21511" name="AutoShape 38"/>
          <p:cNvSpPr>
            <a:spLocks noChangeArrowheads="1"/>
          </p:cNvSpPr>
          <p:nvPr/>
        </p:nvSpPr>
        <p:spPr bwMode="auto">
          <a:xfrm>
            <a:off x="4119563" y="3962400"/>
            <a:ext cx="2667000" cy="762000"/>
          </a:xfrm>
          <a:prstGeom prst="star8">
            <a:avLst>
              <a:gd name="adj" fmla="val 3821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18  : 2 =</a:t>
            </a:r>
          </a:p>
        </p:txBody>
      </p:sp>
      <p:sp>
        <p:nvSpPr>
          <p:cNvPr id="21512" name="AutoShape 39"/>
          <p:cNvSpPr>
            <a:spLocks noChangeArrowheads="1"/>
          </p:cNvSpPr>
          <p:nvPr/>
        </p:nvSpPr>
        <p:spPr bwMode="auto">
          <a:xfrm>
            <a:off x="4119563" y="4876800"/>
            <a:ext cx="2667000" cy="762000"/>
          </a:xfrm>
          <a:prstGeom prst="star8">
            <a:avLst>
              <a:gd name="adj" fmla="val 37319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20  : 2 =</a:t>
            </a:r>
          </a:p>
        </p:txBody>
      </p:sp>
      <p:sp>
        <p:nvSpPr>
          <p:cNvPr id="21513" name="AutoShape 40"/>
          <p:cNvSpPr>
            <a:spLocks noChangeArrowheads="1"/>
          </p:cNvSpPr>
          <p:nvPr/>
        </p:nvSpPr>
        <p:spPr bwMode="auto">
          <a:xfrm>
            <a:off x="4119563" y="5791200"/>
            <a:ext cx="2667000" cy="762000"/>
          </a:xfrm>
          <a:prstGeom prst="star8">
            <a:avLst>
              <a:gd name="adj" fmla="val 3821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14  : 2 =</a:t>
            </a:r>
          </a:p>
        </p:txBody>
      </p:sp>
      <p:sp>
        <p:nvSpPr>
          <p:cNvPr id="107561" name="Oval 41"/>
          <p:cNvSpPr>
            <a:spLocks noChangeArrowheads="1"/>
          </p:cNvSpPr>
          <p:nvPr/>
        </p:nvSpPr>
        <p:spPr bwMode="auto">
          <a:xfrm>
            <a:off x="8310563" y="3962400"/>
            <a:ext cx="914400" cy="7620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66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7</a:t>
            </a:r>
            <a:endParaRPr lang="en-US" altLang="en-US" b="1">
              <a:solidFill>
                <a:prstClr val="black"/>
              </a:solidFill>
              <a:latin typeface=".VnArial Narrow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107562" name="Oval 42"/>
          <p:cNvSpPr>
            <a:spLocks noChangeArrowheads="1"/>
          </p:cNvSpPr>
          <p:nvPr/>
        </p:nvSpPr>
        <p:spPr bwMode="auto">
          <a:xfrm>
            <a:off x="8310563" y="2162175"/>
            <a:ext cx="914400" cy="7620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66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5</a:t>
            </a:r>
            <a:endParaRPr lang="en-US" altLang="en-US" b="1">
              <a:solidFill>
                <a:prstClr val="black"/>
              </a:solidFill>
              <a:latin typeface=".VnArial Narrow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107563" name="Oval 43"/>
          <p:cNvSpPr>
            <a:spLocks noChangeArrowheads="1"/>
          </p:cNvSpPr>
          <p:nvPr/>
        </p:nvSpPr>
        <p:spPr bwMode="auto">
          <a:xfrm>
            <a:off x="8310563" y="4876800"/>
            <a:ext cx="914400" cy="7620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66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10</a:t>
            </a:r>
            <a:endParaRPr lang="en-US" altLang="en-US" b="1">
              <a:solidFill>
                <a:prstClr val="black"/>
              </a:solidFill>
              <a:latin typeface=".VnArial Narrow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107564" name="Oval 44"/>
          <p:cNvSpPr>
            <a:spLocks noChangeArrowheads="1"/>
          </p:cNvSpPr>
          <p:nvPr/>
        </p:nvSpPr>
        <p:spPr bwMode="auto">
          <a:xfrm>
            <a:off x="8310563" y="5791200"/>
            <a:ext cx="914400" cy="7620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66"/>
                </a:solidFill>
                <a:latin typeface=".VnArial Narrow" panose="020B7200000000000000" pitchFamily="34" charset="0"/>
                <a:cs typeface="Arial" panose="020B0604020202020204" pitchFamily="34" charset="0"/>
              </a:rPr>
              <a:t>9</a:t>
            </a:r>
            <a:endParaRPr lang="en-US" altLang="en-US" b="1">
              <a:solidFill>
                <a:prstClr val="black"/>
              </a:solidFill>
              <a:latin typeface=".VnArial Narrow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21518" name="WordArt 16"/>
          <p:cNvSpPr>
            <a:spLocks noChangeArrowheads="1" noChangeShapeType="1" noTextEdit="1"/>
          </p:cNvSpPr>
          <p:nvPr/>
        </p:nvSpPr>
        <p:spPr bwMode="auto">
          <a:xfrm>
            <a:off x="3810000" y="762000"/>
            <a:ext cx="5181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AI TINH MẮT THẾ</a:t>
            </a:r>
          </a:p>
        </p:txBody>
      </p:sp>
      <p:sp>
        <p:nvSpPr>
          <p:cNvPr id="21519" name="Text Box 17"/>
          <p:cNvSpPr txBox="1">
            <a:spLocks noChangeArrowheads="1"/>
          </p:cNvSpPr>
          <p:nvPr/>
        </p:nvSpPr>
        <p:spPr bwMode="auto">
          <a:xfrm>
            <a:off x="2743200" y="120650"/>
            <a:ext cx="3568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TRÒ CHƠI: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 L -0.16667 -0.13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-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16667 0.129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 L -0.16667 -0.2666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-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16667 3.33333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16667 0.2666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40" grpId="0" animBg="1"/>
      <p:bldP spid="107561" grpId="0" animBg="1"/>
      <p:bldP spid="107562" grpId="0" animBg="1"/>
      <p:bldP spid="107563" grpId="0" animBg="1"/>
      <p:bldP spid="1075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412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.VnArial Narrow</vt:lpstr>
      <vt:lpstr>.VnTime</vt:lpstr>
      <vt:lpstr>Arial</vt:lpstr>
      <vt:lpstr>Calibri</vt:lpstr>
      <vt:lpstr>Calibri Light</vt:lpstr>
      <vt:lpstr>Times New Roman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Doan Le Tuyet Nhi</dc:creator>
  <cp:lastModifiedBy>Admin</cp:lastModifiedBy>
  <cp:revision>40</cp:revision>
  <dcterms:created xsi:type="dcterms:W3CDTF">2020-03-30T06:44:00Z</dcterms:created>
  <dcterms:modified xsi:type="dcterms:W3CDTF">2021-02-22T03:57:36Z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