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7" r:id="rId2"/>
    <p:sldId id="276" r:id="rId3"/>
    <p:sldId id="261" r:id="rId4"/>
    <p:sldId id="279" r:id="rId5"/>
    <p:sldId id="258" r:id="rId6"/>
    <p:sldId id="259" r:id="rId7"/>
    <p:sldId id="264" r:id="rId8"/>
    <p:sldId id="265" r:id="rId9"/>
    <p:sldId id="267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B65F2-0456-433B-AB12-14DEAE4178B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E276F-6B4E-4DDB-9AEC-8FD7C689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4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E276F-6B4E-4DDB-9AEC-8FD7C689CA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2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E276F-6B4E-4DDB-9AEC-8FD7C689CA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9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DAD-9379-4B20-B812-BFB27A9E5C7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F9AD-C6E1-4385-9AAF-5BA564AD3B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DAD-9379-4B20-B812-BFB27A9E5C7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9AD-C6E1-4385-9AAF-5BA564AD3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DAD-9379-4B20-B812-BFB27A9E5C7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9AD-C6E1-4385-9AAF-5BA564AD3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DAD-9379-4B20-B812-BFB27A9E5C7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9AD-C6E1-4385-9AAF-5BA564AD3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DAD-9379-4B20-B812-BFB27A9E5C7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9AD-C6E1-4385-9AAF-5BA564AD3B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DAD-9379-4B20-B812-BFB27A9E5C7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9AD-C6E1-4385-9AAF-5BA564AD3B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DAD-9379-4B20-B812-BFB27A9E5C7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9AD-C6E1-4385-9AAF-5BA564AD3B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DAD-9379-4B20-B812-BFB27A9E5C7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9AD-C6E1-4385-9AAF-5BA564AD3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DAD-9379-4B20-B812-BFB27A9E5C7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9AD-C6E1-4385-9AAF-5BA564AD3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DAD-9379-4B20-B812-BFB27A9E5C7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9AD-C6E1-4385-9AAF-5BA564AD3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DAD-9379-4B20-B812-BFB27A9E5C7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F9AD-C6E1-4385-9AAF-5BA564AD3B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294DAD-9379-4B20-B812-BFB27A9E5C7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00FF9AD-C6E1-4385-9AAF-5BA564AD3B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:a16="http://schemas.microsoft.com/office/drawing/2014/main" id="{9EBFA8B8-EB13-41D7-B809-FF450A5768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2667000"/>
            <a:ext cx="3124199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4038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149 )</a:t>
            </a:r>
          </a:p>
        </p:txBody>
      </p:sp>
    </p:spTree>
    <p:extLst>
      <p:ext uri="{BB962C8B-B14F-4D97-AF65-F5344CB8AC3E}">
        <p14:creationId xmlns:p14="http://schemas.microsoft.com/office/powerpoint/2010/main" val="3086661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AB39C7-9E3F-4358-8127-D190C3883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3000"/>
            <a:ext cx="6870492" cy="457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A7EBE7-157E-49D6-8C4E-3544FE7EE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0"/>
            <a:ext cx="9004300" cy="6858000"/>
          </a:xfrm>
          <a:prstGeom prst="rect">
            <a:avLst/>
          </a:prstGeom>
          <a:noFill/>
          <a:ln w="190500" cmpd="thickThin">
            <a:solidFill>
              <a:srgbClr val="7A6BD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" name="Picture 22" descr="WhitecornerFlower">
            <a:extLst>
              <a:ext uri="{FF2B5EF4-FFF2-40B4-BE49-F238E27FC236}">
                <a16:creationId xmlns:a16="http://schemas.microsoft.com/office/drawing/2014/main" id="{4141B263-1E37-4A34-8781-99860A62C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343900" y="-27384"/>
            <a:ext cx="69259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WhitecornerFlower">
            <a:extLst>
              <a:ext uri="{FF2B5EF4-FFF2-40B4-BE49-F238E27FC236}">
                <a16:creationId xmlns:a16="http://schemas.microsoft.com/office/drawing/2014/main" id="{5E43CCDD-6FDC-40BD-A01A-A51ECF53C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1" y="0"/>
            <a:ext cx="99059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WhitecornerFlower">
            <a:extLst>
              <a:ext uri="{FF2B5EF4-FFF2-40B4-BE49-F238E27FC236}">
                <a16:creationId xmlns:a16="http://schemas.microsoft.com/office/drawing/2014/main" id="{A73500FE-DFC5-4958-B6CA-B650F7021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55626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WhitecornerFlower">
            <a:extLst>
              <a:ext uri="{FF2B5EF4-FFF2-40B4-BE49-F238E27FC236}">
                <a16:creationId xmlns:a16="http://schemas.microsoft.com/office/drawing/2014/main" id="{B1BC86C3-2649-4AA3-B04F-D21F62202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62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15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23">
                        <a14:foregroundMark x1="26166" y1="70400" x2="75130" y2="65600"/>
                        <a14:foregroundMark x1="40674" y1="38400" x2="58549" y2="83200"/>
                        <a14:foregroundMark x1="51036" y1="47600" x2="69430" y2="656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7804" y="979714"/>
            <a:ext cx="3676196" cy="170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6706054" y="1143000"/>
            <a:ext cx="1218974" cy="53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5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953</a:t>
            </a:r>
          </a:p>
        </p:txBody>
      </p:sp>
      <p:pic>
        <p:nvPicPr>
          <p:cNvPr id="1126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00" l="0" r="99223">
                        <a14:foregroundMark x1="43523" y1="26000" x2="53886" y2="96400"/>
                        <a14:foregroundMark x1="29275" y1="81600" x2="77461" y2="56800"/>
                        <a14:foregroundMark x1="26943" y1="62400" x2="68653" y2="70000"/>
                        <a14:foregroundMark x1="30829" y1="51600" x2="69171" y2="576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974" y="1020536"/>
            <a:ext cx="3677330" cy="170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1314224" y="1183822"/>
            <a:ext cx="1218973" cy="53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5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359</a:t>
            </a:r>
          </a:p>
        </p:txBody>
      </p:sp>
      <p:pic>
        <p:nvPicPr>
          <p:cNvPr id="11270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4617" y="5113792"/>
            <a:ext cx="3676196" cy="170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1203994" y="5232976"/>
            <a:ext cx="1218974" cy="53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5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pic>
        <p:nvPicPr>
          <p:cNvPr id="11272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7804" y="5158984"/>
            <a:ext cx="3676196" cy="170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16"/>
          <p:cNvSpPr txBox="1">
            <a:spLocks noChangeArrowheads="1"/>
          </p:cNvSpPr>
          <p:nvPr/>
        </p:nvSpPr>
        <p:spPr bwMode="auto">
          <a:xfrm>
            <a:off x="6693252" y="5298340"/>
            <a:ext cx="1218974" cy="53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5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395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71885" y="2972367"/>
            <a:ext cx="2818875" cy="1434419"/>
            <a:chOff x="0" y="1584"/>
            <a:chExt cx="1776" cy="1265"/>
          </a:xfrm>
        </p:grpSpPr>
        <p:pic>
          <p:nvPicPr>
            <p:cNvPr id="11288" name="Picture 18" descr="con ga"/>
            <p:cNvPicPr>
              <a:picLocks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796" l="3297" r="8967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584"/>
              <a:ext cx="1152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9" name="Text Box 21"/>
            <p:cNvSpPr txBox="1">
              <a:spLocks noChangeArrowheads="1"/>
            </p:cNvSpPr>
            <p:nvPr/>
          </p:nvSpPr>
          <p:spPr bwMode="auto">
            <a:xfrm>
              <a:off x="0" y="2496"/>
              <a:ext cx="177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162573" y="1732532"/>
            <a:ext cx="3314428" cy="1635236"/>
            <a:chOff x="2207" y="739"/>
            <a:chExt cx="1488" cy="1330"/>
          </a:xfrm>
        </p:grpSpPr>
        <p:pic>
          <p:nvPicPr>
            <p:cNvPr id="11286" name="Picture 17" descr="con cho"/>
            <p:cNvPicPr>
              <a:picLocks noChangeArrowheads="1"/>
            </p:cNvPicPr>
            <p:nvPr/>
          </p:nvPicPr>
          <p:blipFill rotWithShape="1">
            <a:blip r:embed="rId8"/>
            <a:srcRect l="9340" t="14410" b="7212"/>
            <a:stretch/>
          </p:blipFill>
          <p:spPr bwMode="auto">
            <a:xfrm>
              <a:off x="2556" y="739"/>
              <a:ext cx="625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7" name="Text Box 22"/>
            <p:cNvSpPr txBox="1">
              <a:spLocks noChangeArrowheads="1"/>
            </p:cNvSpPr>
            <p:nvPr/>
          </p:nvSpPr>
          <p:spPr bwMode="auto">
            <a:xfrm>
              <a:off x="2207" y="1493"/>
              <a:ext cx="148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190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044678" y="3128728"/>
            <a:ext cx="2818875" cy="1434419"/>
            <a:chOff x="4080" y="1584"/>
            <a:chExt cx="1776" cy="1265"/>
          </a:xfrm>
        </p:grpSpPr>
        <p:pic>
          <p:nvPicPr>
            <p:cNvPr id="11284" name="Picture 20" descr="con tho 2"/>
            <p:cNvPicPr>
              <a:picLocks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2250" r="9775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584"/>
              <a:ext cx="1152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5" name="Text Box 23"/>
            <p:cNvSpPr txBox="1">
              <a:spLocks noChangeArrowheads="1"/>
            </p:cNvSpPr>
            <p:nvPr/>
          </p:nvSpPr>
          <p:spPr bwMode="auto">
            <a:xfrm>
              <a:off x="4080" y="2496"/>
              <a:ext cx="177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liền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</a:t>
              </a:r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ớc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396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099848" y="3810231"/>
            <a:ext cx="2996153" cy="1573893"/>
            <a:chOff x="1968" y="1893"/>
            <a:chExt cx="1887" cy="1388"/>
          </a:xfrm>
        </p:grpSpPr>
        <p:pic>
          <p:nvPicPr>
            <p:cNvPr id="11282" name="Picture 19" descr="con meo"/>
            <p:cNvPicPr>
              <a:picLocks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9600" l="9880" r="8988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" y="1893"/>
              <a:ext cx="901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3" name="Text Box 24"/>
            <p:cNvSpPr txBox="1">
              <a:spLocks noChangeArrowheads="1"/>
            </p:cNvSpPr>
            <p:nvPr/>
          </p:nvSpPr>
          <p:spPr bwMode="auto">
            <a:xfrm>
              <a:off x="1968" y="2928"/>
              <a:ext cx="1887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121" name="Picture 25" descr="con ga"/>
          <p:cNvPicPr>
            <a:picLocks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173" l="0" r="9868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1054" y="1687286"/>
            <a:ext cx="1827893" cy="97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26" descr="con meo"/>
          <p:cNvPicPr>
            <a:picLocks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00" b="99400" l="9880" r="8988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60663" y="1641702"/>
            <a:ext cx="1509755" cy="97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27" descr="con cho"/>
          <p:cNvPicPr>
            <a:picLocks noChangeArrowheads="1"/>
          </p:cNvPicPr>
          <p:nvPr/>
        </p:nvPicPr>
        <p:blipFill rotWithShape="1">
          <a:blip r:embed="rId15"/>
          <a:srcRect l="6725" t="18931" b="8573"/>
          <a:stretch/>
        </p:blipFill>
        <p:spPr bwMode="auto">
          <a:xfrm>
            <a:off x="960463" y="5774192"/>
            <a:ext cx="1706036" cy="92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28" descr="con tho 2"/>
          <p:cNvPicPr>
            <a:picLocks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7000" l="2250" r="9775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9026" y="5830345"/>
            <a:ext cx="1829027" cy="97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70E1F26-7FAE-4493-8EE6-DE0089403256}"/>
              </a:ext>
            </a:extLst>
          </p:cNvPr>
          <p:cNvSpPr/>
          <p:nvPr/>
        </p:nvSpPr>
        <p:spPr>
          <a:xfrm>
            <a:off x="1567019" y="244260"/>
            <a:ext cx="55981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b="1" dirty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 TÌM NHÀ</a:t>
            </a:r>
            <a:endParaRPr lang="en-US" sz="3600" b="1" cap="none" spc="0" dirty="0">
              <a:ln w="11430"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840231"/>
              </p:ext>
            </p:extLst>
          </p:nvPr>
        </p:nvGraphicFramePr>
        <p:xfrm>
          <a:off x="571500" y="1965113"/>
          <a:ext cx="7772400" cy="3922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5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   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94211" y="651220"/>
            <a:ext cx="41710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mẫu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196" y="0"/>
            <a:ext cx="9004300" cy="6858000"/>
          </a:xfrm>
          <a:prstGeom prst="rect">
            <a:avLst/>
          </a:prstGeom>
          <a:noFill/>
          <a:ln w="190500" cmpd="thickThin">
            <a:solidFill>
              <a:srgbClr val="7A6BD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0" name="Picture 2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343900" y="-27384"/>
            <a:ext cx="69259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1" y="0"/>
            <a:ext cx="99059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0700" y="335280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8100" y="3368887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1300" y="335280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8132" y="3881735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75532" y="4899767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8100" y="3897593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9400" y="388620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39212" y="4872335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42516" y="487680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2752" y="540104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802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2752" y="4876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900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2752" y="4410440"/>
            <a:ext cx="82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475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066950" y="5330825"/>
            <a:ext cx="4537298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029200" y="4317617"/>
            <a:ext cx="4537298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029200" y="3822037"/>
            <a:ext cx="4537298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029200" y="3352800"/>
            <a:ext cx="4537298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05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136" y="549157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</a:rPr>
              <a:t>Bài 2: Số ?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74974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400; 500; ......; .......; 800; 900; ......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1859" y="2113681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910; 920; 930; .......; ......; .......; 970; .......; 990; ......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72366" y="2986966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212; 213; 214; .......; .......; 217; 218; ......; ......; .......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45164" y="3847332"/>
            <a:ext cx="8825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d) 693; 694; ......; .......; 697; ......; ......; .......; 701</a:t>
            </a:r>
            <a:r>
              <a:rPr lang="en-US" sz="2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6007" y="1174974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600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174974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700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1143000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1000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2659" y="2113681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940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4659" y="2093321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950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6659" y="2093321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960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0659" y="2093321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980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8459" y="2093321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1000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63166" y="2986966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215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01366" y="2986966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216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4966" y="29636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219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0766" y="2986966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220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8966" y="297581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221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0248" y="384733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695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2248" y="384733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696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46248" y="384733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698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2048" y="3839224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699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94048" y="3839224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700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755AD4-F5CB-4373-A125-5753064C2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0"/>
            <a:ext cx="9004300" cy="6858000"/>
          </a:xfrm>
          <a:prstGeom prst="rect">
            <a:avLst/>
          </a:prstGeom>
          <a:noFill/>
          <a:ln w="190500" cmpd="thickThin">
            <a:solidFill>
              <a:srgbClr val="7A6BD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8" name="Picture 22" descr="WhitecornerFlower">
            <a:extLst>
              <a:ext uri="{FF2B5EF4-FFF2-40B4-BE49-F238E27FC236}">
                <a16:creationId xmlns:a16="http://schemas.microsoft.com/office/drawing/2014/main" id="{980463C7-D320-48CA-B083-9D8275D24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55626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WhitecornerFlower">
            <a:extLst>
              <a:ext uri="{FF2B5EF4-FFF2-40B4-BE49-F238E27FC236}">
                <a16:creationId xmlns:a16="http://schemas.microsoft.com/office/drawing/2014/main" id="{C8CC25AA-B96A-4497-B803-2E80B07F3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62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" descr="WhitecornerFlower">
            <a:extLst>
              <a:ext uri="{FF2B5EF4-FFF2-40B4-BE49-F238E27FC236}">
                <a16:creationId xmlns:a16="http://schemas.microsoft.com/office/drawing/2014/main" id="{A0AB54D8-943C-4A3D-9AEA-4F924640B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343900" y="-27384"/>
            <a:ext cx="69259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2" descr="WhitecornerFlower">
            <a:extLst>
              <a:ext uri="{FF2B5EF4-FFF2-40B4-BE49-F238E27FC236}">
                <a16:creationId xmlns:a16="http://schemas.microsoft.com/office/drawing/2014/main" id="{94518655-BC69-4B5A-9578-2E0AB2564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" y="0"/>
            <a:ext cx="83819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8C048181-5806-4DB1-A2E9-D3D39A83EDB3}"/>
              </a:ext>
            </a:extLst>
          </p:cNvPr>
          <p:cNvSpPr/>
          <p:nvPr/>
        </p:nvSpPr>
        <p:spPr>
          <a:xfrm>
            <a:off x="1021762" y="1210141"/>
            <a:ext cx="349837" cy="584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BC62EC01-6619-48CF-B364-174002D7E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53" y="4650640"/>
            <a:ext cx="7549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FD06D148-04F6-4498-B96F-326ADB05D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62" y="5625585"/>
            <a:ext cx="7549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1E9C14A-27B1-4F8C-BB6D-E2072053F386}"/>
              </a:ext>
            </a:extLst>
          </p:cNvPr>
          <p:cNvSpPr/>
          <p:nvPr/>
        </p:nvSpPr>
        <p:spPr>
          <a:xfrm>
            <a:off x="1759286" y="1140164"/>
            <a:ext cx="349837" cy="584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75D5F53-B693-4828-B6A5-18805688C4A0}"/>
              </a:ext>
            </a:extLst>
          </p:cNvPr>
          <p:cNvSpPr/>
          <p:nvPr/>
        </p:nvSpPr>
        <p:spPr>
          <a:xfrm>
            <a:off x="945563" y="2082902"/>
            <a:ext cx="349837" cy="584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114DDCD-AC2E-49FD-AF50-DAD4AFC24C03}"/>
              </a:ext>
            </a:extLst>
          </p:cNvPr>
          <p:cNvSpPr/>
          <p:nvPr/>
        </p:nvSpPr>
        <p:spPr>
          <a:xfrm>
            <a:off x="1676399" y="2067501"/>
            <a:ext cx="349837" cy="584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599308D-258C-4D4F-8781-E9CD87D3F21B}"/>
              </a:ext>
            </a:extLst>
          </p:cNvPr>
          <p:cNvSpPr/>
          <p:nvPr/>
        </p:nvSpPr>
        <p:spPr>
          <a:xfrm>
            <a:off x="2399010" y="2115109"/>
            <a:ext cx="349837" cy="584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9520BE86-DFDF-4950-A923-D73CAA852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889" y="5159806"/>
            <a:ext cx="81905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A3946DC-8B9B-472F-B4BE-7EF42735421A}"/>
              </a:ext>
            </a:extLst>
          </p:cNvPr>
          <p:cNvSpPr/>
          <p:nvPr/>
        </p:nvSpPr>
        <p:spPr>
          <a:xfrm>
            <a:off x="1157078" y="2956187"/>
            <a:ext cx="229681" cy="584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E5609AF-A53B-40C1-993A-C44A8DF0D3EC}"/>
              </a:ext>
            </a:extLst>
          </p:cNvPr>
          <p:cNvSpPr/>
          <p:nvPr/>
        </p:nvSpPr>
        <p:spPr>
          <a:xfrm>
            <a:off x="1872407" y="3010668"/>
            <a:ext cx="229681" cy="584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7F141DF-631F-4E01-8E2F-F8DEBE13E3BA}"/>
              </a:ext>
            </a:extLst>
          </p:cNvPr>
          <p:cNvSpPr/>
          <p:nvPr/>
        </p:nvSpPr>
        <p:spPr>
          <a:xfrm>
            <a:off x="2607205" y="2966113"/>
            <a:ext cx="229681" cy="584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94A01DC-7310-48E7-827E-3D3744DB7D27}"/>
              </a:ext>
            </a:extLst>
          </p:cNvPr>
          <p:cNvSpPr/>
          <p:nvPr/>
        </p:nvSpPr>
        <p:spPr>
          <a:xfrm>
            <a:off x="1157077" y="3797654"/>
            <a:ext cx="229681" cy="584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AEED607-7AEB-4452-BED6-5577263687E7}"/>
              </a:ext>
            </a:extLst>
          </p:cNvPr>
          <p:cNvSpPr/>
          <p:nvPr/>
        </p:nvSpPr>
        <p:spPr>
          <a:xfrm>
            <a:off x="1872406" y="3822739"/>
            <a:ext cx="229681" cy="584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2" grpId="0" animBg="1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5405" y="757536"/>
            <a:ext cx="2195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9850" y="0"/>
            <a:ext cx="9004300" cy="6858000"/>
          </a:xfrm>
          <a:prstGeom prst="rect">
            <a:avLst/>
          </a:prstGeom>
          <a:noFill/>
          <a:ln w="190500" cmpd="thickThin">
            <a:solidFill>
              <a:srgbClr val="7A6BD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1" name="Picture 2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343900" y="-27384"/>
            <a:ext cx="69259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1" y="0"/>
            <a:ext cx="99059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55626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62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1E7CD6-6B6A-4336-9C85-69BD6005B926}"/>
              </a:ext>
            </a:extLst>
          </p:cNvPr>
          <p:cNvSpPr txBox="1"/>
          <p:nvPr/>
        </p:nvSpPr>
        <p:spPr>
          <a:xfrm>
            <a:off x="838200" y="1811828"/>
            <a:ext cx="533400" cy="212365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&gt;</a:t>
            </a:r>
          </a:p>
          <a:p>
            <a:r>
              <a:rPr lang="vi-VN" sz="4400" dirty="0">
                <a:solidFill>
                  <a:srgbClr val="FF0000"/>
                </a:solidFill>
              </a:rPr>
              <a:t>&lt;</a:t>
            </a:r>
          </a:p>
          <a:p>
            <a:r>
              <a:rPr lang="vi-VN" sz="4400" dirty="0">
                <a:solidFill>
                  <a:srgbClr val="FF0000"/>
                </a:solidFill>
              </a:rPr>
              <a:t>=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1C3933-F178-49E5-B1EF-291D4B13B1CC}"/>
              </a:ext>
            </a:extLst>
          </p:cNvPr>
          <p:cNvSpPr txBox="1"/>
          <p:nvPr/>
        </p:nvSpPr>
        <p:spPr>
          <a:xfrm>
            <a:off x="2133600" y="188366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543 ...... 590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2D6652-E5B6-4E60-AA1F-58949CB67081}"/>
              </a:ext>
            </a:extLst>
          </p:cNvPr>
          <p:cNvSpPr txBox="1"/>
          <p:nvPr/>
        </p:nvSpPr>
        <p:spPr>
          <a:xfrm>
            <a:off x="2133600" y="260098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670 ...... 676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BC57CE-BA36-44AA-941E-8FDE570F601B}"/>
              </a:ext>
            </a:extLst>
          </p:cNvPr>
          <p:cNvSpPr txBox="1"/>
          <p:nvPr/>
        </p:nvSpPr>
        <p:spPr>
          <a:xfrm>
            <a:off x="2121408" y="3352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699 ...... 701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D4E219-FBB7-4158-9A49-20073ED1DEC7}"/>
              </a:ext>
            </a:extLst>
          </p:cNvPr>
          <p:cNvSpPr txBox="1"/>
          <p:nvPr/>
        </p:nvSpPr>
        <p:spPr>
          <a:xfrm>
            <a:off x="5257800" y="1905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342 ...... 432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B7F110-86E9-4E4D-B38F-0A76E050A917}"/>
              </a:ext>
            </a:extLst>
          </p:cNvPr>
          <p:cNvSpPr txBox="1"/>
          <p:nvPr/>
        </p:nvSpPr>
        <p:spPr>
          <a:xfrm>
            <a:off x="5257800" y="2622316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987 ...... 897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C8821D-AC6D-428A-B877-D4DC987424B3}"/>
              </a:ext>
            </a:extLst>
          </p:cNvPr>
          <p:cNvSpPr txBox="1"/>
          <p:nvPr/>
        </p:nvSpPr>
        <p:spPr>
          <a:xfrm>
            <a:off x="5245608" y="3374136"/>
            <a:ext cx="3441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695 ...... 600 + 95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FA4BD7-FF41-4498-B258-E046F633D004}"/>
              </a:ext>
            </a:extLst>
          </p:cNvPr>
          <p:cNvSpPr txBox="1"/>
          <p:nvPr/>
        </p:nvSpPr>
        <p:spPr>
          <a:xfrm>
            <a:off x="2971800" y="17526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&lt;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68079D-7A4F-4726-B87A-22049BBE3881}"/>
              </a:ext>
            </a:extLst>
          </p:cNvPr>
          <p:cNvSpPr txBox="1"/>
          <p:nvPr/>
        </p:nvSpPr>
        <p:spPr>
          <a:xfrm>
            <a:off x="2971800" y="2492514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&lt;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C1845F-2D74-4179-B9FB-67F7E21783A5}"/>
              </a:ext>
            </a:extLst>
          </p:cNvPr>
          <p:cNvSpPr txBox="1"/>
          <p:nvPr/>
        </p:nvSpPr>
        <p:spPr>
          <a:xfrm>
            <a:off x="2971800" y="3254514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&lt;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D19DFD-9B37-4783-A706-3E0C084EA6FE}"/>
              </a:ext>
            </a:extLst>
          </p:cNvPr>
          <p:cNvSpPr txBox="1"/>
          <p:nvPr/>
        </p:nvSpPr>
        <p:spPr>
          <a:xfrm>
            <a:off x="6096000" y="1812667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&lt;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3849E3-43DC-4CFA-8D28-642269D550EC}"/>
              </a:ext>
            </a:extLst>
          </p:cNvPr>
          <p:cNvSpPr txBox="1"/>
          <p:nvPr/>
        </p:nvSpPr>
        <p:spPr>
          <a:xfrm>
            <a:off x="6096000" y="2492514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&gt;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56AA16-44C5-4733-B6B8-61B361C0CC52}"/>
              </a:ext>
            </a:extLst>
          </p:cNvPr>
          <p:cNvSpPr txBox="1"/>
          <p:nvPr/>
        </p:nvSpPr>
        <p:spPr>
          <a:xfrm>
            <a:off x="6096000" y="3281803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=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984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6248" y="1020187"/>
            <a:ext cx="8291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875, 1000 , 299, 420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850" y="0"/>
            <a:ext cx="9004300" cy="6858000"/>
          </a:xfrm>
          <a:prstGeom prst="rect">
            <a:avLst/>
          </a:prstGeom>
          <a:noFill/>
          <a:ln w="190500" cmpd="thickThin">
            <a:solidFill>
              <a:srgbClr val="7A6BD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7" name="Picture 2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343900" y="-27384"/>
            <a:ext cx="69259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1" y="0"/>
            <a:ext cx="99059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56" y="2586652"/>
            <a:ext cx="8363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      ,         ,        ,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22820" y="1020187"/>
            <a:ext cx="992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420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1020187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299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7466" y="1020187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2821" y="1020187"/>
            <a:ext cx="992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875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5" name="Picture 2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55626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62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9712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3125 0.2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20503 0.2354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27101 0.237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28594 0.2354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850" y="0"/>
            <a:ext cx="9004300" cy="6858000"/>
          </a:xfrm>
          <a:prstGeom prst="rect">
            <a:avLst/>
          </a:prstGeom>
          <a:noFill/>
          <a:ln w="190500" cmpd="thickThin">
            <a:solidFill>
              <a:srgbClr val="7A6BD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" name="Picture 22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343900" y="-27384"/>
            <a:ext cx="69259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1" y="0"/>
            <a:ext cx="99059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55626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62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2585177"/>
            <a:ext cx="8382000" cy="61277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2668" y="15809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875, 1000 , 299, 420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56382" y="3410902"/>
            <a:ext cx="5791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a) 1000, 420, 875, 299 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4477381"/>
            <a:ext cx="5791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b) 1000, 875, 420, 299 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1000" y="5334000"/>
            <a:ext cx="5791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c) 299, 420, 875, 1000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66933" y="4473444"/>
            <a:ext cx="5791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1000, 875, 420, 299  </a:t>
            </a:r>
          </a:p>
        </p:txBody>
      </p:sp>
      <p:pic>
        <p:nvPicPr>
          <p:cNvPr id="20" name="Picture 31" descr="avatar320552_104315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07002" y="146984"/>
            <a:ext cx="1390650" cy="1143000"/>
          </a:xfrm>
          <a:prstGeom prst="rect">
            <a:avLst/>
          </a:prstGeom>
          <a:noFill/>
          <a:ln/>
        </p:spPr>
      </p:pic>
      <p:sp>
        <p:nvSpPr>
          <p:cNvPr id="21" name="AutoShape 55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</a:rPr>
              <a:t>HẾT GIỜ</a:t>
            </a:r>
          </a:p>
        </p:txBody>
      </p:sp>
      <p:sp>
        <p:nvSpPr>
          <p:cNvPr id="22" name="AutoShape 56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1</a:t>
            </a:r>
          </a:p>
        </p:txBody>
      </p:sp>
      <p:sp>
        <p:nvSpPr>
          <p:cNvPr id="23" name="AutoShape 57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2</a:t>
            </a:r>
          </a:p>
        </p:txBody>
      </p:sp>
      <p:sp>
        <p:nvSpPr>
          <p:cNvPr id="24" name="AutoShape 58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3</a:t>
            </a:r>
          </a:p>
        </p:txBody>
      </p:sp>
      <p:sp>
        <p:nvSpPr>
          <p:cNvPr id="25" name="AutoShape 59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4</a:t>
            </a:r>
          </a:p>
        </p:txBody>
      </p:sp>
      <p:sp>
        <p:nvSpPr>
          <p:cNvPr id="26" name="AutoShape 60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5</a:t>
            </a:r>
          </a:p>
        </p:txBody>
      </p:sp>
      <p:sp>
        <p:nvSpPr>
          <p:cNvPr id="27" name="AutoShape 61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6</a:t>
            </a:r>
          </a:p>
        </p:txBody>
      </p:sp>
      <p:sp>
        <p:nvSpPr>
          <p:cNvPr id="28" name="AutoShape 62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7</a:t>
            </a:r>
          </a:p>
        </p:txBody>
      </p:sp>
      <p:sp>
        <p:nvSpPr>
          <p:cNvPr id="29" name="AutoShape 63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8</a:t>
            </a:r>
          </a:p>
        </p:txBody>
      </p:sp>
      <p:sp>
        <p:nvSpPr>
          <p:cNvPr id="30" name="AutoShape 64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9</a:t>
            </a:r>
          </a:p>
        </p:txBody>
      </p:sp>
      <p:sp>
        <p:nvSpPr>
          <p:cNvPr id="31" name="AutoShape 65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10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35187" y="419678"/>
            <a:ext cx="2123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49309" y="373649"/>
            <a:ext cx="4120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5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00"/>
                            </p:stCondLst>
                            <p:childTnLst>
                              <p:par>
                                <p:cTn id="49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650"/>
                            </p:stCondLst>
                            <p:childTnLst>
                              <p:par>
                                <p:cTn id="53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600"/>
                            </p:stCondLst>
                            <p:childTnLst>
                              <p:par>
                                <p:cTn id="57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50"/>
                            </p:stCondLst>
                            <p:childTnLst>
                              <p:par>
                                <p:cTn id="61" presetID="4" presetClass="exit" presetSubtype="16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950"/>
                            </p:stCondLst>
                            <p:childTnLst>
                              <p:par>
                                <p:cTn id="69" presetID="4" presetClass="exit" presetSubtype="16" fill="hold" grpId="1" nodeType="after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21" grpId="0" animBg="1"/>
      <p:bldP spid="21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850" y="0"/>
            <a:ext cx="9004300" cy="6858000"/>
          </a:xfrm>
          <a:prstGeom prst="rect">
            <a:avLst/>
          </a:prstGeom>
          <a:noFill/>
          <a:ln w="190500" cmpd="thickThin">
            <a:solidFill>
              <a:srgbClr val="7A6BD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" name="Picture 22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343900" y="-27384"/>
            <a:ext cx="69259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1" y="0"/>
            <a:ext cx="99059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55626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62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2017" y="1664810"/>
            <a:ext cx="8031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2603529"/>
            <a:ext cx="7711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212 ; 213, 214 ; …;…; 217 ; 218 ; …; …; 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82858" y="3635262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215, 216, 219, 220, 221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82858" y="4239147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215, 219, 216, 221, 220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82858" y="4861159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221, 220, 219, 216, 215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82858" y="3629547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215, 216, 219, 220, 221</a:t>
            </a:r>
          </a:p>
        </p:txBody>
      </p:sp>
      <p:pic>
        <p:nvPicPr>
          <p:cNvPr id="18" name="Picture 31" descr="avatar320552_104315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96126" y="165292"/>
            <a:ext cx="1390650" cy="1143000"/>
          </a:xfrm>
          <a:prstGeom prst="rect">
            <a:avLst/>
          </a:prstGeom>
          <a:noFill/>
          <a:ln/>
        </p:spPr>
      </p:pic>
      <p:sp>
        <p:nvSpPr>
          <p:cNvPr id="19" name="AutoShape 55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</a:rPr>
              <a:t>HẾT GIỜ</a:t>
            </a:r>
          </a:p>
        </p:txBody>
      </p:sp>
      <p:sp>
        <p:nvSpPr>
          <p:cNvPr id="20" name="AutoShape 56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1</a:t>
            </a:r>
          </a:p>
        </p:txBody>
      </p:sp>
      <p:sp>
        <p:nvSpPr>
          <p:cNvPr id="21" name="AutoShape 57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2</a:t>
            </a:r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3</a:t>
            </a:r>
          </a:p>
        </p:txBody>
      </p:sp>
      <p:sp>
        <p:nvSpPr>
          <p:cNvPr id="23" name="AutoShape 59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4</a:t>
            </a:r>
          </a:p>
        </p:txBody>
      </p:sp>
      <p:sp>
        <p:nvSpPr>
          <p:cNvPr id="24" name="AutoShape 60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5</a:t>
            </a:r>
          </a:p>
        </p:txBody>
      </p:sp>
      <p:sp>
        <p:nvSpPr>
          <p:cNvPr id="25" name="AutoShape 61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6</a:t>
            </a:r>
          </a:p>
        </p:txBody>
      </p:sp>
      <p:sp>
        <p:nvSpPr>
          <p:cNvPr id="26" name="AutoShape 62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7</a:t>
            </a:r>
          </a:p>
        </p:txBody>
      </p:sp>
      <p:sp>
        <p:nvSpPr>
          <p:cNvPr id="27" name="AutoShape 63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8</a:t>
            </a:r>
          </a:p>
        </p:txBody>
      </p:sp>
      <p:sp>
        <p:nvSpPr>
          <p:cNvPr id="28" name="AutoShape 64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>
                <a:latin typeface="Arial" charset="0"/>
              </a:rPr>
              <a:t>9</a:t>
            </a:r>
          </a:p>
        </p:txBody>
      </p:sp>
      <p:sp>
        <p:nvSpPr>
          <p:cNvPr id="29" name="AutoShape 65"/>
          <p:cNvSpPr>
            <a:spLocks noChangeArrowheads="1"/>
          </p:cNvSpPr>
          <p:nvPr/>
        </p:nvSpPr>
        <p:spPr bwMode="auto">
          <a:xfrm>
            <a:off x="6643702" y="6081952"/>
            <a:ext cx="1643074" cy="6858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 dirty="0">
                <a:latin typeface="Arial" charset="0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33400" y="560218"/>
            <a:ext cx="2123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23663" y="498663"/>
            <a:ext cx="4120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"/>
                            </p:stCondLst>
                            <p:childTnLst>
                              <p:par>
                                <p:cTn id="40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50"/>
                            </p:stCondLst>
                            <p:childTnLst>
                              <p:par>
                                <p:cTn id="48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50"/>
                            </p:stCondLst>
                            <p:childTnLst>
                              <p:par>
                                <p:cTn id="64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100"/>
                            </p:stCondLst>
                            <p:childTnLst>
                              <p:par>
                                <p:cTn id="68" presetID="4" presetClass="exit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50"/>
                            </p:stCondLst>
                            <p:childTnLst>
                              <p:par>
                                <p:cTn id="72" presetID="4" presetClass="exit" presetSubtype="16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450"/>
                            </p:stCondLst>
                            <p:childTnLst>
                              <p:par>
                                <p:cTn id="80" presetID="4" presetClass="exit" presetSubtype="16" fill="hold" grpId="1" nodeType="after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9" grpId="0" animBg="1"/>
      <p:bldP spid="19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850" y="0"/>
            <a:ext cx="9004300" cy="6858000"/>
          </a:xfrm>
          <a:prstGeom prst="rect">
            <a:avLst/>
          </a:prstGeom>
          <a:noFill/>
          <a:ln w="190500" cmpd="thickThin">
            <a:solidFill>
              <a:srgbClr val="7A6BD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" name="Picture 2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343900" y="-27384"/>
            <a:ext cx="69259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1" y="0"/>
            <a:ext cx="99059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55626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62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" y="1662473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(&gt;, &lt; , =) 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19300" y="2726224"/>
            <a:ext cx="4914900" cy="3598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a) 541 …… 572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b) 980 …… 890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c) 995 …… 900 + 95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5795" y="314291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7150" y="4333597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2486" y="552933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pic>
        <p:nvPicPr>
          <p:cNvPr id="36" name="Picture 31" descr="avatar320552_104315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49506" y="152401"/>
            <a:ext cx="1390650" cy="1143000"/>
          </a:xfrm>
          <a:prstGeom prst="rect">
            <a:avLst/>
          </a:prstGeom>
          <a:noFill/>
          <a:ln/>
        </p:spPr>
      </p:pic>
      <p:sp>
        <p:nvSpPr>
          <p:cNvPr id="53" name="Rectangle 52"/>
          <p:cNvSpPr/>
          <p:nvPr/>
        </p:nvSpPr>
        <p:spPr>
          <a:xfrm>
            <a:off x="479474" y="446865"/>
            <a:ext cx="2123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511980" y="385310"/>
            <a:ext cx="4120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7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303</TotalTime>
  <Words>541</Words>
  <Application>Microsoft Office PowerPoint</Application>
  <PresentationFormat>On-screen Show (4:3)</PresentationFormat>
  <Paragraphs>159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Palatino Linotype</vt:lpstr>
      <vt:lpstr>Times New Roman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56</cp:revision>
  <dcterms:created xsi:type="dcterms:W3CDTF">2016-03-14T13:53:49Z</dcterms:created>
  <dcterms:modified xsi:type="dcterms:W3CDTF">2021-02-22T07:31:58Z</dcterms:modified>
</cp:coreProperties>
</file>