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6" r:id="rId2"/>
    <p:sldId id="259" r:id="rId3"/>
    <p:sldId id="258" r:id="rId4"/>
    <p:sldId id="260" r:id="rId5"/>
    <p:sldId id="261" r:id="rId6"/>
    <p:sldId id="267" r:id="rId7"/>
    <p:sldId id="274" r:id="rId8"/>
    <p:sldId id="275" r:id="rId9"/>
    <p:sldId id="270" r:id="rId10"/>
    <p:sldId id="276" r:id="rId11"/>
    <p:sldId id="277" r:id="rId12"/>
    <p:sldId id="278" r:id="rId13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8FD418-FD0F-AB42-96C5-3E6675DE42A1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8DBA65-F463-914B-AA00-89CC68381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6744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CD9A0-1C60-4E6A-A2DA-61A6FC19D53A}" type="datetimeFigureOut">
              <a:rPr lang="vi-VN" smtClean="0"/>
              <a:t>22/02/2021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1F600-B4A2-4628-AA2A-4BE228B8DC0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83097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CD9A0-1C60-4E6A-A2DA-61A6FC19D53A}" type="datetimeFigureOut">
              <a:rPr lang="vi-VN" smtClean="0"/>
              <a:t>22/02/2021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1F600-B4A2-4628-AA2A-4BE228B8DC0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40879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CD9A0-1C60-4E6A-A2DA-61A6FC19D53A}" type="datetimeFigureOut">
              <a:rPr lang="vi-VN" smtClean="0"/>
              <a:t>22/02/2021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1F600-B4A2-4628-AA2A-4BE228B8DC0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50052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CD9A0-1C60-4E6A-A2DA-61A6FC19D53A}" type="datetimeFigureOut">
              <a:rPr lang="vi-VN" smtClean="0"/>
              <a:t>22/02/2021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1F600-B4A2-4628-AA2A-4BE228B8DC0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68321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CD9A0-1C60-4E6A-A2DA-61A6FC19D53A}" type="datetimeFigureOut">
              <a:rPr lang="vi-VN" smtClean="0"/>
              <a:t>22/02/2021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1F600-B4A2-4628-AA2A-4BE228B8DC0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24661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CD9A0-1C60-4E6A-A2DA-61A6FC19D53A}" type="datetimeFigureOut">
              <a:rPr lang="vi-VN" smtClean="0"/>
              <a:t>22/02/2021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1F600-B4A2-4628-AA2A-4BE228B8DC0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34775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CD9A0-1C60-4E6A-A2DA-61A6FC19D53A}" type="datetimeFigureOut">
              <a:rPr lang="vi-VN" smtClean="0"/>
              <a:t>22/02/2021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1F600-B4A2-4628-AA2A-4BE228B8DC0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61572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CD9A0-1C60-4E6A-A2DA-61A6FC19D53A}" type="datetimeFigureOut">
              <a:rPr lang="vi-VN" smtClean="0"/>
              <a:t>22/02/2021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1F600-B4A2-4628-AA2A-4BE228B8DC0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16463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CD9A0-1C60-4E6A-A2DA-61A6FC19D53A}" type="datetimeFigureOut">
              <a:rPr lang="vi-VN" smtClean="0"/>
              <a:t>22/02/2021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1F600-B4A2-4628-AA2A-4BE228B8DC0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36968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CD9A0-1C60-4E6A-A2DA-61A6FC19D53A}" type="datetimeFigureOut">
              <a:rPr lang="vi-VN" smtClean="0"/>
              <a:t>22/02/2021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1F600-B4A2-4628-AA2A-4BE228B8DC0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82592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CD9A0-1C60-4E6A-A2DA-61A6FC19D53A}" type="datetimeFigureOut">
              <a:rPr lang="vi-VN" smtClean="0"/>
              <a:t>22/02/2021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1F600-B4A2-4628-AA2A-4BE228B8DC0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23012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CD9A0-1C60-4E6A-A2DA-61A6FC19D53A}" type="datetimeFigureOut">
              <a:rPr lang="vi-VN" smtClean="0"/>
              <a:t>22/02/2021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C1F600-B4A2-4628-AA2A-4BE228B8DC0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78506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8" y="0"/>
            <a:ext cx="12186872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338203" y="3745282"/>
            <a:ext cx="2129424" cy="5636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vi-VN" dirty="0"/>
          </a:p>
        </p:txBody>
      </p:sp>
      <p:sp>
        <p:nvSpPr>
          <p:cNvPr id="8" name="TextBox 7"/>
          <p:cNvSpPr txBox="1"/>
          <p:nvPr/>
        </p:nvSpPr>
        <p:spPr>
          <a:xfrm>
            <a:off x="2692931" y="2200684"/>
            <a:ext cx="695194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8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Môn: </a:t>
            </a:r>
            <a:r>
              <a:rPr lang="en-US" sz="8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8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endParaRPr lang="vi-VN" sz="8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2446015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28953"/>
            <a:ext cx="12191998" cy="6858000"/>
          </a:xfrm>
          <a:prstGeom prst="rect">
            <a:avLst/>
          </a:prstGeom>
        </p:spPr>
      </p:pic>
      <p:sp>
        <p:nvSpPr>
          <p:cNvPr id="54" name="TextBox 53"/>
          <p:cNvSpPr txBox="1"/>
          <p:nvPr/>
        </p:nvSpPr>
        <p:spPr>
          <a:xfrm>
            <a:off x="4723157" y="3673283"/>
            <a:ext cx="51689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+ 3 + 3 = 9</a:t>
            </a:r>
            <a:endParaRPr lang="vi-VN" sz="4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133994" y="4850454"/>
            <a:ext cx="24165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sz="4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6931338" y="4788898"/>
            <a:ext cx="278416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X 3 </a:t>
            </a:r>
            <a: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9</a:t>
            </a:r>
            <a:endParaRPr lang="vi-VN" sz="4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Oval 140"/>
          <p:cNvSpPr>
            <a:spLocks noChangeArrowheads="1"/>
          </p:cNvSpPr>
          <p:nvPr/>
        </p:nvSpPr>
        <p:spPr bwMode="auto">
          <a:xfrm>
            <a:off x="6845475" y="2163587"/>
            <a:ext cx="2451100" cy="519351"/>
          </a:xfrm>
          <a:prstGeom prst="ellipse">
            <a:avLst/>
          </a:prstGeom>
          <a:solidFill>
            <a:srgbClr val="006600"/>
          </a:solidFill>
          <a:ln w="28575" algn="ctr">
            <a:solidFill>
              <a:srgbClr val="990033"/>
            </a:solidFill>
            <a:round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vi-VN" sz="18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" name="Picture 190" descr="j030493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0684" y="1941306"/>
            <a:ext cx="1082260" cy="541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208" descr="j030493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5089" y="1979633"/>
            <a:ext cx="1082260" cy="541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209" descr="j030493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5277" y="2405781"/>
            <a:ext cx="1082260" cy="541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Oval 140"/>
          <p:cNvSpPr>
            <a:spLocks noChangeArrowheads="1"/>
          </p:cNvSpPr>
          <p:nvPr/>
        </p:nvSpPr>
        <p:spPr bwMode="auto">
          <a:xfrm>
            <a:off x="3664602" y="2099719"/>
            <a:ext cx="2451100" cy="519351"/>
          </a:xfrm>
          <a:prstGeom prst="ellipse">
            <a:avLst/>
          </a:prstGeom>
          <a:solidFill>
            <a:srgbClr val="006600"/>
          </a:solidFill>
          <a:ln w="28575" algn="ctr">
            <a:solidFill>
              <a:srgbClr val="990033"/>
            </a:solidFill>
            <a:round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vi-VN" sz="18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" name="Picture 190" descr="j030493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3727" y="1869692"/>
            <a:ext cx="1082260" cy="541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208" descr="j030493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8037" y="1869692"/>
            <a:ext cx="1082260" cy="541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209" descr="j030493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9022" y="2319852"/>
            <a:ext cx="1082260" cy="541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Oval 140"/>
          <p:cNvSpPr>
            <a:spLocks noChangeArrowheads="1"/>
          </p:cNvSpPr>
          <p:nvPr/>
        </p:nvSpPr>
        <p:spPr bwMode="auto">
          <a:xfrm>
            <a:off x="844551" y="2082405"/>
            <a:ext cx="2451100" cy="519351"/>
          </a:xfrm>
          <a:prstGeom prst="ellipse">
            <a:avLst/>
          </a:prstGeom>
          <a:solidFill>
            <a:srgbClr val="006600"/>
          </a:solidFill>
          <a:ln w="28575" algn="ctr">
            <a:solidFill>
              <a:srgbClr val="990033"/>
            </a:solidFill>
            <a:round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vi-VN" sz="18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6" name="Picture 190" descr="j030493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351" y="1854237"/>
            <a:ext cx="1082260" cy="541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Picture 208" descr="j030493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7661" y="1854237"/>
            <a:ext cx="1082260" cy="541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" name="Picture 209" descr="j030493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8646" y="2304397"/>
            <a:ext cx="1082260" cy="541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970586" y="644769"/>
            <a:ext cx="260840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5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Mở rộng</a:t>
            </a:r>
            <a:endParaRPr lang="en-US" sz="5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1864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55" grpId="0"/>
      <p:bldP spid="56" grpId="0"/>
      <p:bldP spid="25" grpId="0" animBg="1"/>
      <p:bldP spid="29" grpId="0" animBg="1"/>
      <p:bldP spid="3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1998" cy="6858000"/>
          </a:xfrm>
          <a:prstGeom prst="rect">
            <a:avLst/>
          </a:prstGeom>
        </p:spPr>
      </p:pic>
      <p:sp>
        <p:nvSpPr>
          <p:cNvPr id="56" name="TextBox 55"/>
          <p:cNvSpPr txBox="1"/>
          <p:nvPr/>
        </p:nvSpPr>
        <p:spPr>
          <a:xfrm>
            <a:off x="7948967" y="1550246"/>
            <a:ext cx="40405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4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4 X 6 </a:t>
            </a:r>
            <a:r>
              <a:rPr lang="en-US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24</a:t>
            </a:r>
            <a:endParaRPr lang="vi-VN" sz="40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63879" y="1517119"/>
            <a:ext cx="62125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+ 4 + 4 + 4 + 4 + 4 = 24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63877" y="2834040"/>
            <a:ext cx="25256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+ 5 + 5 = 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63878" y="4136016"/>
            <a:ext cx="40278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+ 2 + 2 + 2 + 2 = 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63877" y="4838548"/>
            <a:ext cx="40278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+ 9 + 9 + 9 + 9 = 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63878" y="3477556"/>
            <a:ext cx="4866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+ 3 + 3 + 3 + 3 + 3 = 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63877" y="2175580"/>
            <a:ext cx="32005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+ 10 + 10 = 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3973208" y="2175948"/>
            <a:ext cx="7838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3183957" y="2805684"/>
            <a:ext cx="7838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509331" y="3474727"/>
            <a:ext cx="7838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4708613" y="4130662"/>
            <a:ext cx="7838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4716916" y="4776335"/>
            <a:ext cx="7838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9056913" y="2139726"/>
            <a:ext cx="26650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X 3 = 30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9048102" y="2819854"/>
            <a:ext cx="26650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X 3 = 15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9039291" y="3417950"/>
            <a:ext cx="25581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X 6 = 18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9056911" y="3993819"/>
            <a:ext cx="26650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X 5 = 10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9068593" y="4673947"/>
            <a:ext cx="25705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X 5 = 45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970586" y="644769"/>
            <a:ext cx="260840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5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Mở rộng</a:t>
            </a:r>
            <a:endParaRPr lang="en-US" sz="5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0730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25" grpId="0"/>
      <p:bldP spid="26" grpId="0"/>
      <p:bldP spid="27" grpId="0"/>
      <p:bldP spid="28" grpId="0"/>
      <p:bldP spid="29" grpId="0"/>
      <p:bldP spid="30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-19666"/>
            <a:ext cx="12191998" cy="6858000"/>
          </a:xfrm>
          <a:prstGeom prst="rect">
            <a:avLst/>
          </a:prstGeom>
        </p:spPr>
      </p:pic>
      <p:sp>
        <p:nvSpPr>
          <p:cNvPr id="56" name="TextBox 55"/>
          <p:cNvSpPr txBox="1"/>
          <p:nvPr/>
        </p:nvSpPr>
        <p:spPr>
          <a:xfrm>
            <a:off x="7948967" y="1550246"/>
            <a:ext cx="40405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4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4 X 6 </a:t>
            </a:r>
            <a:r>
              <a:rPr lang="en-US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24</a:t>
            </a:r>
            <a:endParaRPr lang="vi-VN" sz="40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63879" y="1517119"/>
            <a:ext cx="62125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+ 4 + 4 + 4 + 4 + 4 = 24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63877" y="2834040"/>
            <a:ext cx="40931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+ 3 + 3 + 3 +3 = 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63878" y="4136016"/>
            <a:ext cx="18261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+ 5 = 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63877" y="4838548"/>
            <a:ext cx="27686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+ 8 + 8 = </a:t>
            </a:r>
            <a:endParaRPr lang="en-US" sz="4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63878" y="3477556"/>
            <a:ext cx="33093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sz="4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+ 7 + </a:t>
            </a:r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sz="4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+ 7 </a:t>
            </a:r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63877" y="2175580"/>
            <a:ext cx="32005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+ 6 + 6 + 6= 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948967" y="2144854"/>
            <a:ext cx="11079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ĐS:</a:t>
            </a: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vi-VN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963330" y="2823342"/>
            <a:ext cx="11052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ĐS:</a:t>
            </a:r>
            <a:endParaRPr lang="vi-VN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948962" y="3409334"/>
            <a:ext cx="11079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ĐS:</a:t>
            </a: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vi-VN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956843" y="4012582"/>
            <a:ext cx="10912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ĐS:</a:t>
            </a:r>
            <a:endParaRPr lang="vi-VN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956845" y="4729084"/>
            <a:ext cx="10912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ĐS:</a:t>
            </a:r>
            <a:endParaRPr lang="vi-VN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973208" y="2175948"/>
            <a:ext cx="7838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4716916" y="2819854"/>
            <a:ext cx="7838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3904274" y="3475051"/>
            <a:ext cx="7838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2298866" y="4185442"/>
            <a:ext cx="7838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3080580" y="4843902"/>
            <a:ext cx="7838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r>
            <a:endParaRPr lang="en-US" sz="4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9056913" y="2139726"/>
            <a:ext cx="26650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X 4 = 24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9048102" y="2819854"/>
            <a:ext cx="26650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X 5 = 15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9039291" y="3417950"/>
            <a:ext cx="25581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X 4 = 28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9056911" y="3993819"/>
            <a:ext cx="26650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X 5 = 10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9068593" y="4673947"/>
            <a:ext cx="25705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X 3 = 24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970586" y="644769"/>
            <a:ext cx="260840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5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Mở rộng</a:t>
            </a:r>
            <a:endParaRPr lang="en-US" sz="5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2376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5" grpId="0"/>
      <p:bldP spid="36" grpId="0"/>
      <p:bldP spid="37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Nề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768" y="0"/>
            <a:ext cx="12267536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11130" y="870639"/>
            <a:ext cx="45326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1130" y="1778696"/>
            <a:ext cx="46221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2 + 5 + 7 = 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53544" y="3902848"/>
            <a:ext cx="49372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6 + 10 + 12 = 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282132" y="1778696"/>
            <a:ext cx="49372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2 + 2 + 2 + 2 + 2 = ?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384359" y="3902848"/>
            <a:ext cx="49372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3 + 9 + 8 + 7 = ?</a:t>
            </a:r>
            <a:endParaRPr lang="vi-VN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176955" y="1761894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4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14</a:t>
            </a:r>
            <a:endParaRPr lang="en-US" sz="4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10709" y="3811314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4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28</a:t>
            </a:r>
            <a:endParaRPr lang="en-US" sz="4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839201" y="1560952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4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en-US" sz="4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581294" y="3861146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4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27</a:t>
            </a:r>
            <a:endParaRPr lang="en-US" sz="4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8663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2" grpId="0" animBg="1"/>
      <p:bldP spid="9" grpId="0" animBg="1"/>
      <p:bldP spid="14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999" y="1276547"/>
            <a:ext cx="9144000" cy="3649414"/>
          </a:xfrm>
        </p:spPr>
        <p:txBody>
          <a:bodyPr>
            <a:normAutofit/>
          </a:bodyPr>
          <a:lstStyle/>
          <a:p>
            <a:r>
              <a:rPr lang="en-US" sz="8000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TOÁN 2</a:t>
            </a:r>
            <a:br>
              <a:rPr lang="en-US" sz="8000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7000" u="sng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7000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7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PHÉP NHÂN</a:t>
            </a:r>
            <a:endParaRPr lang="vi-VN" sz="7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1103168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5864"/>
            <a:ext cx="12192000" cy="688386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734838" y="666411"/>
            <a:ext cx="49607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+ 2 + 2 + 2 + 2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= 10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58449" y="1251186"/>
            <a:ext cx="2617940" cy="6764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5-Point Star 16"/>
          <p:cNvSpPr/>
          <p:nvPr/>
        </p:nvSpPr>
        <p:spPr>
          <a:xfrm>
            <a:off x="1384125" y="1376635"/>
            <a:ext cx="726510" cy="425508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5-Point Star 17"/>
          <p:cNvSpPr/>
          <p:nvPr/>
        </p:nvSpPr>
        <p:spPr>
          <a:xfrm>
            <a:off x="2549046" y="1376635"/>
            <a:ext cx="751561" cy="425508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058449" y="2158059"/>
            <a:ext cx="2617940" cy="6764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5-Point Star 19"/>
          <p:cNvSpPr/>
          <p:nvPr/>
        </p:nvSpPr>
        <p:spPr>
          <a:xfrm>
            <a:off x="1384125" y="2283508"/>
            <a:ext cx="726510" cy="425508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5-Point Star 20"/>
          <p:cNvSpPr/>
          <p:nvPr/>
        </p:nvSpPr>
        <p:spPr>
          <a:xfrm>
            <a:off x="2549046" y="2283508"/>
            <a:ext cx="751561" cy="425508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058449" y="3064933"/>
            <a:ext cx="2617940" cy="6764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5-Point Star 22"/>
          <p:cNvSpPr/>
          <p:nvPr/>
        </p:nvSpPr>
        <p:spPr>
          <a:xfrm>
            <a:off x="1384125" y="3190382"/>
            <a:ext cx="726510" cy="425508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5-Point Star 23"/>
          <p:cNvSpPr/>
          <p:nvPr/>
        </p:nvSpPr>
        <p:spPr>
          <a:xfrm>
            <a:off x="2549046" y="3190382"/>
            <a:ext cx="751561" cy="425508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058449" y="3995262"/>
            <a:ext cx="2617940" cy="6764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5-Point Star 25"/>
          <p:cNvSpPr/>
          <p:nvPr/>
        </p:nvSpPr>
        <p:spPr>
          <a:xfrm>
            <a:off x="1384125" y="4120711"/>
            <a:ext cx="726510" cy="425508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5-Point Star 26"/>
          <p:cNvSpPr/>
          <p:nvPr/>
        </p:nvSpPr>
        <p:spPr>
          <a:xfrm>
            <a:off x="2549046" y="4120711"/>
            <a:ext cx="751561" cy="425508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042095" y="4925591"/>
            <a:ext cx="2617940" cy="6764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5-Point Star 28"/>
          <p:cNvSpPr/>
          <p:nvPr/>
        </p:nvSpPr>
        <p:spPr>
          <a:xfrm>
            <a:off x="1367771" y="5051040"/>
            <a:ext cx="726510" cy="425508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5-Point Star 29"/>
          <p:cNvSpPr/>
          <p:nvPr/>
        </p:nvSpPr>
        <p:spPr>
          <a:xfrm>
            <a:off x="2532692" y="5051040"/>
            <a:ext cx="751561" cy="425508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5" name="Elbow Connector 34"/>
          <p:cNvCxnSpPr/>
          <p:nvPr/>
        </p:nvCxnSpPr>
        <p:spPr>
          <a:xfrm rot="5400000">
            <a:off x="5719091" y="1265248"/>
            <a:ext cx="1096721" cy="939802"/>
          </a:xfrm>
          <a:prstGeom prst="bentConnector3">
            <a:avLst>
              <a:gd name="adj1" fmla="val 50000"/>
            </a:avLst>
          </a:prstGeom>
          <a:ln w="9525" cap="flat" cmpd="sng" algn="ctr">
            <a:solidFill>
              <a:schemeClr val="dk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4114800" y="2165121"/>
            <a:ext cx="33655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endParaRPr lang="vi-V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668067" y="1211014"/>
            <a:ext cx="38481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PHÉP NHÂN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261254" y="2416628"/>
            <a:ext cx="49607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X 5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= 10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5" name="Elbow Connector 54"/>
          <p:cNvCxnSpPr/>
          <p:nvPr/>
        </p:nvCxnSpPr>
        <p:spPr>
          <a:xfrm rot="5400000">
            <a:off x="7391357" y="3002451"/>
            <a:ext cx="505328" cy="457227"/>
          </a:xfrm>
          <a:prstGeom prst="bentConnector3">
            <a:avLst>
              <a:gd name="adj1" fmla="val 50000"/>
            </a:avLst>
          </a:prstGeom>
          <a:ln w="9525" cap="flat" cmpd="sng" algn="ctr">
            <a:solidFill>
              <a:schemeClr val="dk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5054603" y="3442171"/>
            <a:ext cx="3365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lặp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endParaRPr lang="vi-V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1" name="Elbow Connector 60"/>
          <p:cNvCxnSpPr/>
          <p:nvPr/>
        </p:nvCxnSpPr>
        <p:spPr>
          <a:xfrm rot="16200000" flipH="1">
            <a:off x="8768865" y="2981078"/>
            <a:ext cx="496734" cy="418608"/>
          </a:xfrm>
          <a:prstGeom prst="bentConnector3">
            <a:avLst>
              <a:gd name="adj1" fmla="val 57670"/>
            </a:avLst>
          </a:prstGeom>
          <a:ln w="9525" cap="flat" cmpd="sng" algn="ctr">
            <a:solidFill>
              <a:schemeClr val="dk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8246153" y="3472042"/>
            <a:ext cx="3365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lặp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endParaRPr lang="vi-V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3903871" y="4923801"/>
            <a:ext cx="74803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mười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6" name="Elbow Connector 75"/>
          <p:cNvCxnSpPr/>
          <p:nvPr/>
        </p:nvCxnSpPr>
        <p:spPr>
          <a:xfrm rot="16200000" flipH="1">
            <a:off x="7953331" y="3390234"/>
            <a:ext cx="1277083" cy="473325"/>
          </a:xfrm>
          <a:prstGeom prst="bentConnector3">
            <a:avLst>
              <a:gd name="adj1" fmla="val 50000"/>
            </a:avLst>
          </a:prstGeom>
          <a:ln w="9525" cap="flat" cmpd="sng" algn="ctr">
            <a:solidFill>
              <a:schemeClr val="dk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7125178" y="4182986"/>
            <a:ext cx="3365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endParaRPr lang="vi-V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6031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48" grpId="0"/>
      <p:bldP spid="53" grpId="0"/>
      <p:bldP spid="54" grpId="0"/>
      <p:bldP spid="56" grpId="0"/>
      <p:bldP spid="63" grpId="0"/>
      <p:bldP spid="75" grpId="0"/>
      <p:bldP spid="7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1998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63879" y="384614"/>
            <a:ext cx="108224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1: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PHÉP NHÂN (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endParaRPr lang="vi-VN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Oval 231"/>
          <p:cNvSpPr>
            <a:spLocks noChangeArrowheads="1"/>
          </p:cNvSpPr>
          <p:nvPr/>
        </p:nvSpPr>
        <p:spPr bwMode="auto">
          <a:xfrm>
            <a:off x="2925010" y="1599416"/>
            <a:ext cx="3149600" cy="519351"/>
          </a:xfrm>
          <a:prstGeom prst="ellipse">
            <a:avLst/>
          </a:prstGeom>
          <a:solidFill>
            <a:schemeClr val="hlink"/>
          </a:solidFill>
          <a:ln w="38100" algn="ctr">
            <a:solidFill>
              <a:srgbClr val="660066"/>
            </a:solidFill>
            <a:round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vi-VN" sz="1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Oval 233"/>
          <p:cNvSpPr>
            <a:spLocks noChangeArrowheads="1"/>
          </p:cNvSpPr>
          <p:nvPr/>
        </p:nvSpPr>
        <p:spPr bwMode="auto">
          <a:xfrm>
            <a:off x="3350969" y="1108141"/>
            <a:ext cx="1007872" cy="636954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vi-VN" sz="1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Oval 234"/>
          <p:cNvSpPr>
            <a:spLocks noChangeArrowheads="1"/>
          </p:cNvSpPr>
          <p:nvPr/>
        </p:nvSpPr>
        <p:spPr bwMode="auto">
          <a:xfrm>
            <a:off x="3288231" y="1915304"/>
            <a:ext cx="1007872" cy="636954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vi-VN" sz="1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val 235"/>
          <p:cNvSpPr>
            <a:spLocks noChangeArrowheads="1"/>
          </p:cNvSpPr>
          <p:nvPr/>
        </p:nvSpPr>
        <p:spPr bwMode="auto">
          <a:xfrm>
            <a:off x="4606744" y="1307432"/>
            <a:ext cx="1007872" cy="636954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vi-VN" sz="1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Oval 236"/>
          <p:cNvSpPr>
            <a:spLocks noChangeArrowheads="1"/>
          </p:cNvSpPr>
          <p:nvPr/>
        </p:nvSpPr>
        <p:spPr bwMode="auto">
          <a:xfrm>
            <a:off x="4656528" y="1915304"/>
            <a:ext cx="1007872" cy="636954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vi-VN" sz="1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Freeform 237"/>
          <p:cNvSpPr>
            <a:spLocks/>
          </p:cNvSpPr>
          <p:nvPr/>
        </p:nvSpPr>
        <p:spPr bwMode="auto">
          <a:xfrm>
            <a:off x="3476953" y="868307"/>
            <a:ext cx="755904" cy="477716"/>
          </a:xfrm>
          <a:custGeom>
            <a:avLst/>
            <a:gdLst>
              <a:gd name="T0" fmla="*/ 2147483646 w 500"/>
              <a:gd name="T1" fmla="*/ 2147483646 h 217"/>
              <a:gd name="T2" fmla="*/ 2147483646 w 500"/>
              <a:gd name="T3" fmla="*/ 2147483646 h 217"/>
              <a:gd name="T4" fmla="*/ 2147483646 w 500"/>
              <a:gd name="T5" fmla="*/ 2147483646 h 217"/>
              <a:gd name="T6" fmla="*/ 2147483646 w 500"/>
              <a:gd name="T7" fmla="*/ 2147483646 h 217"/>
              <a:gd name="T8" fmla="*/ 2147483646 w 500"/>
              <a:gd name="T9" fmla="*/ 2147483646 h 217"/>
              <a:gd name="T10" fmla="*/ 2147483646 w 500"/>
              <a:gd name="T11" fmla="*/ 2147483646 h 217"/>
              <a:gd name="T12" fmla="*/ 2147483646 w 500"/>
              <a:gd name="T13" fmla="*/ 2147483646 h 217"/>
              <a:gd name="T14" fmla="*/ 2147483646 w 500"/>
              <a:gd name="T15" fmla="*/ 2147483646 h 217"/>
              <a:gd name="T16" fmla="*/ 2147483646 w 500"/>
              <a:gd name="T17" fmla="*/ 2147483646 h 217"/>
              <a:gd name="T18" fmla="*/ 2147483646 w 500"/>
              <a:gd name="T19" fmla="*/ 2147483646 h 217"/>
              <a:gd name="T20" fmla="*/ 2147483646 w 500"/>
              <a:gd name="T21" fmla="*/ 2147483646 h 217"/>
              <a:gd name="T22" fmla="*/ 2147483646 w 500"/>
              <a:gd name="T23" fmla="*/ 2147483646 h 217"/>
              <a:gd name="T24" fmla="*/ 2147483646 w 500"/>
              <a:gd name="T25" fmla="*/ 2147483646 h 217"/>
              <a:gd name="T26" fmla="*/ 2147483646 w 500"/>
              <a:gd name="T27" fmla="*/ 2147483646 h 217"/>
              <a:gd name="T28" fmla="*/ 2147483646 w 500"/>
              <a:gd name="T29" fmla="*/ 2147483646 h 217"/>
              <a:gd name="T30" fmla="*/ 2147483646 w 500"/>
              <a:gd name="T31" fmla="*/ 2147483646 h 217"/>
              <a:gd name="T32" fmla="*/ 2147483646 w 500"/>
              <a:gd name="T33" fmla="*/ 2147483646 h 217"/>
              <a:gd name="T34" fmla="*/ 2147483646 w 500"/>
              <a:gd name="T35" fmla="*/ 2147483646 h 217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500"/>
              <a:gd name="T55" fmla="*/ 0 h 217"/>
              <a:gd name="T56" fmla="*/ 500 w 500"/>
              <a:gd name="T57" fmla="*/ 217 h 217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500" h="217">
                <a:moveTo>
                  <a:pt x="42" y="59"/>
                </a:moveTo>
                <a:cubicBezTo>
                  <a:pt x="59" y="63"/>
                  <a:pt x="79" y="62"/>
                  <a:pt x="94" y="72"/>
                </a:cubicBezTo>
                <a:cubicBezTo>
                  <a:pt x="166" y="117"/>
                  <a:pt x="133" y="133"/>
                  <a:pt x="225" y="164"/>
                </a:cubicBezTo>
                <a:cubicBezTo>
                  <a:pt x="229" y="177"/>
                  <a:pt x="238" y="217"/>
                  <a:pt x="238" y="203"/>
                </a:cubicBezTo>
                <a:cubicBezTo>
                  <a:pt x="238" y="168"/>
                  <a:pt x="245" y="127"/>
                  <a:pt x="225" y="98"/>
                </a:cubicBezTo>
                <a:cubicBezTo>
                  <a:pt x="209" y="75"/>
                  <a:pt x="173" y="81"/>
                  <a:pt x="147" y="72"/>
                </a:cubicBezTo>
                <a:cubicBezTo>
                  <a:pt x="132" y="67"/>
                  <a:pt x="122" y="53"/>
                  <a:pt x="108" y="46"/>
                </a:cubicBezTo>
                <a:cubicBezTo>
                  <a:pt x="95" y="40"/>
                  <a:pt x="81" y="37"/>
                  <a:pt x="68" y="33"/>
                </a:cubicBezTo>
                <a:cubicBezTo>
                  <a:pt x="0" y="135"/>
                  <a:pt x="73" y="0"/>
                  <a:pt x="186" y="85"/>
                </a:cubicBezTo>
                <a:cubicBezTo>
                  <a:pt x="214" y="106"/>
                  <a:pt x="195" y="155"/>
                  <a:pt x="199" y="190"/>
                </a:cubicBezTo>
                <a:cubicBezTo>
                  <a:pt x="212" y="152"/>
                  <a:pt x="228" y="107"/>
                  <a:pt x="265" y="85"/>
                </a:cubicBezTo>
                <a:cubicBezTo>
                  <a:pt x="277" y="78"/>
                  <a:pt x="292" y="78"/>
                  <a:pt x="304" y="72"/>
                </a:cubicBezTo>
                <a:cubicBezTo>
                  <a:pt x="318" y="65"/>
                  <a:pt x="330" y="55"/>
                  <a:pt x="343" y="46"/>
                </a:cubicBezTo>
                <a:cubicBezTo>
                  <a:pt x="391" y="50"/>
                  <a:pt x="442" y="41"/>
                  <a:pt x="487" y="59"/>
                </a:cubicBezTo>
                <a:cubicBezTo>
                  <a:pt x="500" y="64"/>
                  <a:pt x="484" y="88"/>
                  <a:pt x="474" y="98"/>
                </a:cubicBezTo>
                <a:cubicBezTo>
                  <a:pt x="464" y="108"/>
                  <a:pt x="447" y="106"/>
                  <a:pt x="435" y="112"/>
                </a:cubicBezTo>
                <a:cubicBezTo>
                  <a:pt x="421" y="119"/>
                  <a:pt x="411" y="135"/>
                  <a:pt x="396" y="138"/>
                </a:cubicBezTo>
                <a:cubicBezTo>
                  <a:pt x="191" y="174"/>
                  <a:pt x="241" y="93"/>
                  <a:pt x="199" y="177"/>
                </a:cubicBezTo>
              </a:path>
            </a:pathLst>
          </a:custGeom>
          <a:solidFill>
            <a:srgbClr val="00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vi-VN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Freeform 238"/>
          <p:cNvSpPr>
            <a:spLocks/>
          </p:cNvSpPr>
          <p:nvPr/>
        </p:nvSpPr>
        <p:spPr bwMode="auto">
          <a:xfrm>
            <a:off x="4858712" y="1675470"/>
            <a:ext cx="755904" cy="477716"/>
          </a:xfrm>
          <a:custGeom>
            <a:avLst/>
            <a:gdLst>
              <a:gd name="T0" fmla="*/ 2147483646 w 500"/>
              <a:gd name="T1" fmla="*/ 2147483646 h 217"/>
              <a:gd name="T2" fmla="*/ 2147483646 w 500"/>
              <a:gd name="T3" fmla="*/ 2147483646 h 217"/>
              <a:gd name="T4" fmla="*/ 2147483646 w 500"/>
              <a:gd name="T5" fmla="*/ 2147483646 h 217"/>
              <a:gd name="T6" fmla="*/ 2147483646 w 500"/>
              <a:gd name="T7" fmla="*/ 2147483646 h 217"/>
              <a:gd name="T8" fmla="*/ 2147483646 w 500"/>
              <a:gd name="T9" fmla="*/ 2147483646 h 217"/>
              <a:gd name="T10" fmla="*/ 2147483646 w 500"/>
              <a:gd name="T11" fmla="*/ 2147483646 h 217"/>
              <a:gd name="T12" fmla="*/ 2147483646 w 500"/>
              <a:gd name="T13" fmla="*/ 2147483646 h 217"/>
              <a:gd name="T14" fmla="*/ 2147483646 w 500"/>
              <a:gd name="T15" fmla="*/ 2147483646 h 217"/>
              <a:gd name="T16" fmla="*/ 2147483646 w 500"/>
              <a:gd name="T17" fmla="*/ 2147483646 h 217"/>
              <a:gd name="T18" fmla="*/ 2147483646 w 500"/>
              <a:gd name="T19" fmla="*/ 2147483646 h 217"/>
              <a:gd name="T20" fmla="*/ 2147483646 w 500"/>
              <a:gd name="T21" fmla="*/ 2147483646 h 217"/>
              <a:gd name="T22" fmla="*/ 2147483646 w 500"/>
              <a:gd name="T23" fmla="*/ 2147483646 h 217"/>
              <a:gd name="T24" fmla="*/ 2147483646 w 500"/>
              <a:gd name="T25" fmla="*/ 2147483646 h 217"/>
              <a:gd name="T26" fmla="*/ 2147483646 w 500"/>
              <a:gd name="T27" fmla="*/ 2147483646 h 217"/>
              <a:gd name="T28" fmla="*/ 2147483646 w 500"/>
              <a:gd name="T29" fmla="*/ 2147483646 h 217"/>
              <a:gd name="T30" fmla="*/ 2147483646 w 500"/>
              <a:gd name="T31" fmla="*/ 2147483646 h 217"/>
              <a:gd name="T32" fmla="*/ 2147483646 w 500"/>
              <a:gd name="T33" fmla="*/ 2147483646 h 217"/>
              <a:gd name="T34" fmla="*/ 2147483646 w 500"/>
              <a:gd name="T35" fmla="*/ 2147483646 h 217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500"/>
              <a:gd name="T55" fmla="*/ 0 h 217"/>
              <a:gd name="T56" fmla="*/ 500 w 500"/>
              <a:gd name="T57" fmla="*/ 217 h 217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500" h="217">
                <a:moveTo>
                  <a:pt x="42" y="59"/>
                </a:moveTo>
                <a:cubicBezTo>
                  <a:pt x="59" y="63"/>
                  <a:pt x="79" y="62"/>
                  <a:pt x="94" y="72"/>
                </a:cubicBezTo>
                <a:cubicBezTo>
                  <a:pt x="166" y="117"/>
                  <a:pt x="133" y="133"/>
                  <a:pt x="225" y="164"/>
                </a:cubicBezTo>
                <a:cubicBezTo>
                  <a:pt x="229" y="177"/>
                  <a:pt x="238" y="217"/>
                  <a:pt x="238" y="203"/>
                </a:cubicBezTo>
                <a:cubicBezTo>
                  <a:pt x="238" y="168"/>
                  <a:pt x="245" y="127"/>
                  <a:pt x="225" y="98"/>
                </a:cubicBezTo>
                <a:cubicBezTo>
                  <a:pt x="209" y="75"/>
                  <a:pt x="173" y="81"/>
                  <a:pt x="147" y="72"/>
                </a:cubicBezTo>
                <a:cubicBezTo>
                  <a:pt x="132" y="67"/>
                  <a:pt x="122" y="53"/>
                  <a:pt x="108" y="46"/>
                </a:cubicBezTo>
                <a:cubicBezTo>
                  <a:pt x="95" y="40"/>
                  <a:pt x="81" y="37"/>
                  <a:pt x="68" y="33"/>
                </a:cubicBezTo>
                <a:cubicBezTo>
                  <a:pt x="0" y="135"/>
                  <a:pt x="73" y="0"/>
                  <a:pt x="186" y="85"/>
                </a:cubicBezTo>
                <a:cubicBezTo>
                  <a:pt x="214" y="106"/>
                  <a:pt x="195" y="155"/>
                  <a:pt x="199" y="190"/>
                </a:cubicBezTo>
                <a:cubicBezTo>
                  <a:pt x="212" y="152"/>
                  <a:pt x="228" y="107"/>
                  <a:pt x="265" y="85"/>
                </a:cubicBezTo>
                <a:cubicBezTo>
                  <a:pt x="277" y="78"/>
                  <a:pt x="292" y="78"/>
                  <a:pt x="304" y="72"/>
                </a:cubicBezTo>
                <a:cubicBezTo>
                  <a:pt x="318" y="65"/>
                  <a:pt x="330" y="55"/>
                  <a:pt x="343" y="46"/>
                </a:cubicBezTo>
                <a:cubicBezTo>
                  <a:pt x="391" y="50"/>
                  <a:pt x="442" y="41"/>
                  <a:pt x="487" y="59"/>
                </a:cubicBezTo>
                <a:cubicBezTo>
                  <a:pt x="500" y="64"/>
                  <a:pt x="484" y="88"/>
                  <a:pt x="474" y="98"/>
                </a:cubicBezTo>
                <a:cubicBezTo>
                  <a:pt x="464" y="108"/>
                  <a:pt x="447" y="106"/>
                  <a:pt x="435" y="112"/>
                </a:cubicBezTo>
                <a:cubicBezTo>
                  <a:pt x="421" y="119"/>
                  <a:pt x="411" y="135"/>
                  <a:pt x="396" y="138"/>
                </a:cubicBezTo>
                <a:cubicBezTo>
                  <a:pt x="191" y="174"/>
                  <a:pt x="241" y="93"/>
                  <a:pt x="199" y="177"/>
                </a:cubicBezTo>
              </a:path>
            </a:pathLst>
          </a:custGeom>
          <a:solidFill>
            <a:srgbClr val="00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vi-VN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Freeform 239"/>
          <p:cNvSpPr>
            <a:spLocks/>
          </p:cNvSpPr>
          <p:nvPr/>
        </p:nvSpPr>
        <p:spPr bwMode="auto">
          <a:xfrm>
            <a:off x="3490415" y="1675470"/>
            <a:ext cx="755904" cy="477716"/>
          </a:xfrm>
          <a:custGeom>
            <a:avLst/>
            <a:gdLst>
              <a:gd name="T0" fmla="*/ 2147483646 w 500"/>
              <a:gd name="T1" fmla="*/ 2147483646 h 217"/>
              <a:gd name="T2" fmla="*/ 2147483646 w 500"/>
              <a:gd name="T3" fmla="*/ 2147483646 h 217"/>
              <a:gd name="T4" fmla="*/ 2147483646 w 500"/>
              <a:gd name="T5" fmla="*/ 2147483646 h 217"/>
              <a:gd name="T6" fmla="*/ 2147483646 w 500"/>
              <a:gd name="T7" fmla="*/ 2147483646 h 217"/>
              <a:gd name="T8" fmla="*/ 2147483646 w 500"/>
              <a:gd name="T9" fmla="*/ 2147483646 h 217"/>
              <a:gd name="T10" fmla="*/ 2147483646 w 500"/>
              <a:gd name="T11" fmla="*/ 2147483646 h 217"/>
              <a:gd name="T12" fmla="*/ 2147483646 w 500"/>
              <a:gd name="T13" fmla="*/ 2147483646 h 217"/>
              <a:gd name="T14" fmla="*/ 2147483646 w 500"/>
              <a:gd name="T15" fmla="*/ 2147483646 h 217"/>
              <a:gd name="T16" fmla="*/ 2147483646 w 500"/>
              <a:gd name="T17" fmla="*/ 2147483646 h 217"/>
              <a:gd name="T18" fmla="*/ 2147483646 w 500"/>
              <a:gd name="T19" fmla="*/ 2147483646 h 217"/>
              <a:gd name="T20" fmla="*/ 2147483646 w 500"/>
              <a:gd name="T21" fmla="*/ 2147483646 h 217"/>
              <a:gd name="T22" fmla="*/ 2147483646 w 500"/>
              <a:gd name="T23" fmla="*/ 2147483646 h 217"/>
              <a:gd name="T24" fmla="*/ 2147483646 w 500"/>
              <a:gd name="T25" fmla="*/ 2147483646 h 217"/>
              <a:gd name="T26" fmla="*/ 2147483646 w 500"/>
              <a:gd name="T27" fmla="*/ 2147483646 h 217"/>
              <a:gd name="T28" fmla="*/ 2147483646 w 500"/>
              <a:gd name="T29" fmla="*/ 2147483646 h 217"/>
              <a:gd name="T30" fmla="*/ 2147483646 w 500"/>
              <a:gd name="T31" fmla="*/ 2147483646 h 217"/>
              <a:gd name="T32" fmla="*/ 2147483646 w 500"/>
              <a:gd name="T33" fmla="*/ 2147483646 h 217"/>
              <a:gd name="T34" fmla="*/ 2147483646 w 500"/>
              <a:gd name="T35" fmla="*/ 2147483646 h 217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500"/>
              <a:gd name="T55" fmla="*/ 0 h 217"/>
              <a:gd name="T56" fmla="*/ 500 w 500"/>
              <a:gd name="T57" fmla="*/ 217 h 217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500" h="217">
                <a:moveTo>
                  <a:pt x="42" y="59"/>
                </a:moveTo>
                <a:cubicBezTo>
                  <a:pt x="59" y="63"/>
                  <a:pt x="79" y="62"/>
                  <a:pt x="94" y="72"/>
                </a:cubicBezTo>
                <a:cubicBezTo>
                  <a:pt x="166" y="117"/>
                  <a:pt x="133" y="133"/>
                  <a:pt x="225" y="164"/>
                </a:cubicBezTo>
                <a:cubicBezTo>
                  <a:pt x="229" y="177"/>
                  <a:pt x="238" y="217"/>
                  <a:pt x="238" y="203"/>
                </a:cubicBezTo>
                <a:cubicBezTo>
                  <a:pt x="238" y="168"/>
                  <a:pt x="245" y="127"/>
                  <a:pt x="225" y="98"/>
                </a:cubicBezTo>
                <a:cubicBezTo>
                  <a:pt x="209" y="75"/>
                  <a:pt x="173" y="81"/>
                  <a:pt x="147" y="72"/>
                </a:cubicBezTo>
                <a:cubicBezTo>
                  <a:pt x="132" y="67"/>
                  <a:pt x="122" y="53"/>
                  <a:pt x="108" y="46"/>
                </a:cubicBezTo>
                <a:cubicBezTo>
                  <a:pt x="95" y="40"/>
                  <a:pt x="81" y="37"/>
                  <a:pt x="68" y="33"/>
                </a:cubicBezTo>
                <a:cubicBezTo>
                  <a:pt x="0" y="135"/>
                  <a:pt x="73" y="0"/>
                  <a:pt x="186" y="85"/>
                </a:cubicBezTo>
                <a:cubicBezTo>
                  <a:pt x="214" y="106"/>
                  <a:pt x="195" y="155"/>
                  <a:pt x="199" y="190"/>
                </a:cubicBezTo>
                <a:cubicBezTo>
                  <a:pt x="212" y="152"/>
                  <a:pt x="228" y="107"/>
                  <a:pt x="265" y="85"/>
                </a:cubicBezTo>
                <a:cubicBezTo>
                  <a:pt x="277" y="78"/>
                  <a:pt x="292" y="78"/>
                  <a:pt x="304" y="72"/>
                </a:cubicBezTo>
                <a:cubicBezTo>
                  <a:pt x="318" y="65"/>
                  <a:pt x="330" y="55"/>
                  <a:pt x="343" y="46"/>
                </a:cubicBezTo>
                <a:cubicBezTo>
                  <a:pt x="391" y="50"/>
                  <a:pt x="442" y="41"/>
                  <a:pt x="487" y="59"/>
                </a:cubicBezTo>
                <a:cubicBezTo>
                  <a:pt x="500" y="64"/>
                  <a:pt x="484" y="88"/>
                  <a:pt x="474" y="98"/>
                </a:cubicBezTo>
                <a:cubicBezTo>
                  <a:pt x="464" y="108"/>
                  <a:pt x="447" y="106"/>
                  <a:pt x="435" y="112"/>
                </a:cubicBezTo>
                <a:cubicBezTo>
                  <a:pt x="421" y="119"/>
                  <a:pt x="411" y="135"/>
                  <a:pt x="396" y="138"/>
                </a:cubicBezTo>
                <a:cubicBezTo>
                  <a:pt x="191" y="174"/>
                  <a:pt x="241" y="93"/>
                  <a:pt x="199" y="177"/>
                </a:cubicBezTo>
              </a:path>
            </a:pathLst>
          </a:custGeom>
          <a:solidFill>
            <a:srgbClr val="00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vi-VN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Freeform 277"/>
          <p:cNvSpPr>
            <a:spLocks/>
          </p:cNvSpPr>
          <p:nvPr/>
        </p:nvSpPr>
        <p:spPr bwMode="auto">
          <a:xfrm>
            <a:off x="4808928" y="997260"/>
            <a:ext cx="755904" cy="477716"/>
          </a:xfrm>
          <a:custGeom>
            <a:avLst/>
            <a:gdLst>
              <a:gd name="T0" fmla="*/ 2147483646 w 500"/>
              <a:gd name="T1" fmla="*/ 2147483646 h 217"/>
              <a:gd name="T2" fmla="*/ 2147483646 w 500"/>
              <a:gd name="T3" fmla="*/ 2147483646 h 217"/>
              <a:gd name="T4" fmla="*/ 2147483646 w 500"/>
              <a:gd name="T5" fmla="*/ 2147483646 h 217"/>
              <a:gd name="T6" fmla="*/ 2147483646 w 500"/>
              <a:gd name="T7" fmla="*/ 2147483646 h 217"/>
              <a:gd name="T8" fmla="*/ 2147483646 w 500"/>
              <a:gd name="T9" fmla="*/ 2147483646 h 217"/>
              <a:gd name="T10" fmla="*/ 2147483646 w 500"/>
              <a:gd name="T11" fmla="*/ 2147483646 h 217"/>
              <a:gd name="T12" fmla="*/ 2147483646 w 500"/>
              <a:gd name="T13" fmla="*/ 2147483646 h 217"/>
              <a:gd name="T14" fmla="*/ 2147483646 w 500"/>
              <a:gd name="T15" fmla="*/ 2147483646 h 217"/>
              <a:gd name="T16" fmla="*/ 2147483646 w 500"/>
              <a:gd name="T17" fmla="*/ 2147483646 h 217"/>
              <a:gd name="T18" fmla="*/ 2147483646 w 500"/>
              <a:gd name="T19" fmla="*/ 2147483646 h 217"/>
              <a:gd name="T20" fmla="*/ 2147483646 w 500"/>
              <a:gd name="T21" fmla="*/ 2147483646 h 217"/>
              <a:gd name="T22" fmla="*/ 2147483646 w 500"/>
              <a:gd name="T23" fmla="*/ 2147483646 h 217"/>
              <a:gd name="T24" fmla="*/ 2147483646 w 500"/>
              <a:gd name="T25" fmla="*/ 2147483646 h 217"/>
              <a:gd name="T26" fmla="*/ 2147483646 w 500"/>
              <a:gd name="T27" fmla="*/ 2147483646 h 217"/>
              <a:gd name="T28" fmla="*/ 2147483646 w 500"/>
              <a:gd name="T29" fmla="*/ 2147483646 h 217"/>
              <a:gd name="T30" fmla="*/ 2147483646 w 500"/>
              <a:gd name="T31" fmla="*/ 2147483646 h 217"/>
              <a:gd name="T32" fmla="*/ 2147483646 w 500"/>
              <a:gd name="T33" fmla="*/ 2147483646 h 217"/>
              <a:gd name="T34" fmla="*/ 2147483646 w 500"/>
              <a:gd name="T35" fmla="*/ 2147483646 h 217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500"/>
              <a:gd name="T55" fmla="*/ 0 h 217"/>
              <a:gd name="T56" fmla="*/ 500 w 500"/>
              <a:gd name="T57" fmla="*/ 217 h 217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500" h="217">
                <a:moveTo>
                  <a:pt x="42" y="59"/>
                </a:moveTo>
                <a:cubicBezTo>
                  <a:pt x="59" y="63"/>
                  <a:pt x="79" y="62"/>
                  <a:pt x="94" y="72"/>
                </a:cubicBezTo>
                <a:cubicBezTo>
                  <a:pt x="166" y="117"/>
                  <a:pt x="133" y="133"/>
                  <a:pt x="225" y="164"/>
                </a:cubicBezTo>
                <a:cubicBezTo>
                  <a:pt x="229" y="177"/>
                  <a:pt x="238" y="217"/>
                  <a:pt x="238" y="203"/>
                </a:cubicBezTo>
                <a:cubicBezTo>
                  <a:pt x="238" y="168"/>
                  <a:pt x="245" y="127"/>
                  <a:pt x="225" y="98"/>
                </a:cubicBezTo>
                <a:cubicBezTo>
                  <a:pt x="209" y="75"/>
                  <a:pt x="173" y="81"/>
                  <a:pt x="147" y="72"/>
                </a:cubicBezTo>
                <a:cubicBezTo>
                  <a:pt x="132" y="67"/>
                  <a:pt x="122" y="53"/>
                  <a:pt x="108" y="46"/>
                </a:cubicBezTo>
                <a:cubicBezTo>
                  <a:pt x="95" y="40"/>
                  <a:pt x="81" y="37"/>
                  <a:pt x="68" y="33"/>
                </a:cubicBezTo>
                <a:cubicBezTo>
                  <a:pt x="0" y="135"/>
                  <a:pt x="73" y="0"/>
                  <a:pt x="186" y="85"/>
                </a:cubicBezTo>
                <a:cubicBezTo>
                  <a:pt x="214" y="106"/>
                  <a:pt x="195" y="155"/>
                  <a:pt x="199" y="190"/>
                </a:cubicBezTo>
                <a:cubicBezTo>
                  <a:pt x="212" y="152"/>
                  <a:pt x="228" y="107"/>
                  <a:pt x="265" y="85"/>
                </a:cubicBezTo>
                <a:cubicBezTo>
                  <a:pt x="277" y="78"/>
                  <a:pt x="292" y="78"/>
                  <a:pt x="304" y="72"/>
                </a:cubicBezTo>
                <a:cubicBezTo>
                  <a:pt x="318" y="65"/>
                  <a:pt x="330" y="55"/>
                  <a:pt x="343" y="46"/>
                </a:cubicBezTo>
                <a:cubicBezTo>
                  <a:pt x="391" y="50"/>
                  <a:pt x="442" y="41"/>
                  <a:pt x="487" y="59"/>
                </a:cubicBezTo>
                <a:cubicBezTo>
                  <a:pt x="500" y="64"/>
                  <a:pt x="484" y="88"/>
                  <a:pt x="474" y="98"/>
                </a:cubicBezTo>
                <a:cubicBezTo>
                  <a:pt x="464" y="108"/>
                  <a:pt x="447" y="106"/>
                  <a:pt x="435" y="112"/>
                </a:cubicBezTo>
                <a:cubicBezTo>
                  <a:pt x="421" y="119"/>
                  <a:pt x="411" y="135"/>
                  <a:pt x="396" y="138"/>
                </a:cubicBezTo>
                <a:cubicBezTo>
                  <a:pt x="191" y="174"/>
                  <a:pt x="241" y="93"/>
                  <a:pt x="199" y="177"/>
                </a:cubicBezTo>
              </a:path>
            </a:pathLst>
          </a:custGeom>
          <a:solidFill>
            <a:srgbClr val="00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vi-VN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Oval 231"/>
          <p:cNvSpPr>
            <a:spLocks noChangeArrowheads="1"/>
          </p:cNvSpPr>
          <p:nvPr/>
        </p:nvSpPr>
        <p:spPr bwMode="auto">
          <a:xfrm>
            <a:off x="6560548" y="1642531"/>
            <a:ext cx="3149600" cy="519351"/>
          </a:xfrm>
          <a:prstGeom prst="ellipse">
            <a:avLst/>
          </a:prstGeom>
          <a:solidFill>
            <a:schemeClr val="hlink"/>
          </a:solidFill>
          <a:ln w="38100" algn="ctr">
            <a:solidFill>
              <a:srgbClr val="660066"/>
            </a:solidFill>
            <a:round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vi-VN" sz="1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Oval 233"/>
          <p:cNvSpPr>
            <a:spLocks noChangeArrowheads="1"/>
          </p:cNvSpPr>
          <p:nvPr/>
        </p:nvSpPr>
        <p:spPr bwMode="auto">
          <a:xfrm>
            <a:off x="6986507" y="1151256"/>
            <a:ext cx="1007872" cy="636954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vi-VN" sz="1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Oval 234"/>
          <p:cNvSpPr>
            <a:spLocks noChangeArrowheads="1"/>
          </p:cNvSpPr>
          <p:nvPr/>
        </p:nvSpPr>
        <p:spPr bwMode="auto">
          <a:xfrm>
            <a:off x="6935492" y="1958419"/>
            <a:ext cx="1007872" cy="636954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vi-VN" sz="1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Oval 235"/>
          <p:cNvSpPr>
            <a:spLocks noChangeArrowheads="1"/>
          </p:cNvSpPr>
          <p:nvPr/>
        </p:nvSpPr>
        <p:spPr bwMode="auto">
          <a:xfrm>
            <a:off x="8242282" y="1151256"/>
            <a:ext cx="1007872" cy="636954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vi-VN" sz="1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Oval 236"/>
          <p:cNvSpPr>
            <a:spLocks noChangeArrowheads="1"/>
          </p:cNvSpPr>
          <p:nvPr/>
        </p:nvSpPr>
        <p:spPr bwMode="auto">
          <a:xfrm>
            <a:off x="8303789" y="1958419"/>
            <a:ext cx="1007872" cy="636954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vi-VN" sz="1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Freeform 237"/>
          <p:cNvSpPr>
            <a:spLocks/>
          </p:cNvSpPr>
          <p:nvPr/>
        </p:nvSpPr>
        <p:spPr bwMode="auto">
          <a:xfrm>
            <a:off x="7112491" y="1040375"/>
            <a:ext cx="755904" cy="477716"/>
          </a:xfrm>
          <a:custGeom>
            <a:avLst/>
            <a:gdLst>
              <a:gd name="T0" fmla="*/ 2147483646 w 500"/>
              <a:gd name="T1" fmla="*/ 2147483646 h 217"/>
              <a:gd name="T2" fmla="*/ 2147483646 w 500"/>
              <a:gd name="T3" fmla="*/ 2147483646 h 217"/>
              <a:gd name="T4" fmla="*/ 2147483646 w 500"/>
              <a:gd name="T5" fmla="*/ 2147483646 h 217"/>
              <a:gd name="T6" fmla="*/ 2147483646 w 500"/>
              <a:gd name="T7" fmla="*/ 2147483646 h 217"/>
              <a:gd name="T8" fmla="*/ 2147483646 w 500"/>
              <a:gd name="T9" fmla="*/ 2147483646 h 217"/>
              <a:gd name="T10" fmla="*/ 2147483646 w 500"/>
              <a:gd name="T11" fmla="*/ 2147483646 h 217"/>
              <a:gd name="T12" fmla="*/ 2147483646 w 500"/>
              <a:gd name="T13" fmla="*/ 2147483646 h 217"/>
              <a:gd name="T14" fmla="*/ 2147483646 w 500"/>
              <a:gd name="T15" fmla="*/ 2147483646 h 217"/>
              <a:gd name="T16" fmla="*/ 2147483646 w 500"/>
              <a:gd name="T17" fmla="*/ 2147483646 h 217"/>
              <a:gd name="T18" fmla="*/ 2147483646 w 500"/>
              <a:gd name="T19" fmla="*/ 2147483646 h 217"/>
              <a:gd name="T20" fmla="*/ 2147483646 w 500"/>
              <a:gd name="T21" fmla="*/ 2147483646 h 217"/>
              <a:gd name="T22" fmla="*/ 2147483646 w 500"/>
              <a:gd name="T23" fmla="*/ 2147483646 h 217"/>
              <a:gd name="T24" fmla="*/ 2147483646 w 500"/>
              <a:gd name="T25" fmla="*/ 2147483646 h 217"/>
              <a:gd name="T26" fmla="*/ 2147483646 w 500"/>
              <a:gd name="T27" fmla="*/ 2147483646 h 217"/>
              <a:gd name="T28" fmla="*/ 2147483646 w 500"/>
              <a:gd name="T29" fmla="*/ 2147483646 h 217"/>
              <a:gd name="T30" fmla="*/ 2147483646 w 500"/>
              <a:gd name="T31" fmla="*/ 2147483646 h 217"/>
              <a:gd name="T32" fmla="*/ 2147483646 w 500"/>
              <a:gd name="T33" fmla="*/ 2147483646 h 217"/>
              <a:gd name="T34" fmla="*/ 2147483646 w 500"/>
              <a:gd name="T35" fmla="*/ 2147483646 h 217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500"/>
              <a:gd name="T55" fmla="*/ 0 h 217"/>
              <a:gd name="T56" fmla="*/ 500 w 500"/>
              <a:gd name="T57" fmla="*/ 217 h 217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500" h="217">
                <a:moveTo>
                  <a:pt x="42" y="59"/>
                </a:moveTo>
                <a:cubicBezTo>
                  <a:pt x="59" y="63"/>
                  <a:pt x="79" y="62"/>
                  <a:pt x="94" y="72"/>
                </a:cubicBezTo>
                <a:cubicBezTo>
                  <a:pt x="166" y="117"/>
                  <a:pt x="133" y="133"/>
                  <a:pt x="225" y="164"/>
                </a:cubicBezTo>
                <a:cubicBezTo>
                  <a:pt x="229" y="177"/>
                  <a:pt x="238" y="217"/>
                  <a:pt x="238" y="203"/>
                </a:cubicBezTo>
                <a:cubicBezTo>
                  <a:pt x="238" y="168"/>
                  <a:pt x="245" y="127"/>
                  <a:pt x="225" y="98"/>
                </a:cubicBezTo>
                <a:cubicBezTo>
                  <a:pt x="209" y="75"/>
                  <a:pt x="173" y="81"/>
                  <a:pt x="147" y="72"/>
                </a:cubicBezTo>
                <a:cubicBezTo>
                  <a:pt x="132" y="67"/>
                  <a:pt x="122" y="53"/>
                  <a:pt x="108" y="46"/>
                </a:cubicBezTo>
                <a:cubicBezTo>
                  <a:pt x="95" y="40"/>
                  <a:pt x="81" y="37"/>
                  <a:pt x="68" y="33"/>
                </a:cubicBezTo>
                <a:cubicBezTo>
                  <a:pt x="0" y="135"/>
                  <a:pt x="73" y="0"/>
                  <a:pt x="186" y="85"/>
                </a:cubicBezTo>
                <a:cubicBezTo>
                  <a:pt x="214" y="106"/>
                  <a:pt x="195" y="155"/>
                  <a:pt x="199" y="190"/>
                </a:cubicBezTo>
                <a:cubicBezTo>
                  <a:pt x="212" y="152"/>
                  <a:pt x="228" y="107"/>
                  <a:pt x="265" y="85"/>
                </a:cubicBezTo>
                <a:cubicBezTo>
                  <a:pt x="277" y="78"/>
                  <a:pt x="292" y="78"/>
                  <a:pt x="304" y="72"/>
                </a:cubicBezTo>
                <a:cubicBezTo>
                  <a:pt x="318" y="65"/>
                  <a:pt x="330" y="55"/>
                  <a:pt x="343" y="46"/>
                </a:cubicBezTo>
                <a:cubicBezTo>
                  <a:pt x="391" y="50"/>
                  <a:pt x="442" y="41"/>
                  <a:pt x="487" y="59"/>
                </a:cubicBezTo>
                <a:cubicBezTo>
                  <a:pt x="500" y="64"/>
                  <a:pt x="484" y="88"/>
                  <a:pt x="474" y="98"/>
                </a:cubicBezTo>
                <a:cubicBezTo>
                  <a:pt x="464" y="108"/>
                  <a:pt x="447" y="106"/>
                  <a:pt x="435" y="112"/>
                </a:cubicBezTo>
                <a:cubicBezTo>
                  <a:pt x="421" y="119"/>
                  <a:pt x="411" y="135"/>
                  <a:pt x="396" y="138"/>
                </a:cubicBezTo>
                <a:cubicBezTo>
                  <a:pt x="191" y="174"/>
                  <a:pt x="241" y="93"/>
                  <a:pt x="199" y="177"/>
                </a:cubicBezTo>
              </a:path>
            </a:pathLst>
          </a:custGeom>
          <a:solidFill>
            <a:srgbClr val="00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vi-VN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Freeform 238"/>
          <p:cNvSpPr>
            <a:spLocks/>
          </p:cNvSpPr>
          <p:nvPr/>
        </p:nvSpPr>
        <p:spPr bwMode="auto">
          <a:xfrm>
            <a:off x="8494250" y="1847538"/>
            <a:ext cx="755904" cy="477716"/>
          </a:xfrm>
          <a:custGeom>
            <a:avLst/>
            <a:gdLst>
              <a:gd name="T0" fmla="*/ 2147483646 w 500"/>
              <a:gd name="T1" fmla="*/ 2147483646 h 217"/>
              <a:gd name="T2" fmla="*/ 2147483646 w 500"/>
              <a:gd name="T3" fmla="*/ 2147483646 h 217"/>
              <a:gd name="T4" fmla="*/ 2147483646 w 500"/>
              <a:gd name="T5" fmla="*/ 2147483646 h 217"/>
              <a:gd name="T6" fmla="*/ 2147483646 w 500"/>
              <a:gd name="T7" fmla="*/ 2147483646 h 217"/>
              <a:gd name="T8" fmla="*/ 2147483646 w 500"/>
              <a:gd name="T9" fmla="*/ 2147483646 h 217"/>
              <a:gd name="T10" fmla="*/ 2147483646 w 500"/>
              <a:gd name="T11" fmla="*/ 2147483646 h 217"/>
              <a:gd name="T12" fmla="*/ 2147483646 w 500"/>
              <a:gd name="T13" fmla="*/ 2147483646 h 217"/>
              <a:gd name="T14" fmla="*/ 2147483646 w 500"/>
              <a:gd name="T15" fmla="*/ 2147483646 h 217"/>
              <a:gd name="T16" fmla="*/ 2147483646 w 500"/>
              <a:gd name="T17" fmla="*/ 2147483646 h 217"/>
              <a:gd name="T18" fmla="*/ 2147483646 w 500"/>
              <a:gd name="T19" fmla="*/ 2147483646 h 217"/>
              <a:gd name="T20" fmla="*/ 2147483646 w 500"/>
              <a:gd name="T21" fmla="*/ 2147483646 h 217"/>
              <a:gd name="T22" fmla="*/ 2147483646 w 500"/>
              <a:gd name="T23" fmla="*/ 2147483646 h 217"/>
              <a:gd name="T24" fmla="*/ 2147483646 w 500"/>
              <a:gd name="T25" fmla="*/ 2147483646 h 217"/>
              <a:gd name="T26" fmla="*/ 2147483646 w 500"/>
              <a:gd name="T27" fmla="*/ 2147483646 h 217"/>
              <a:gd name="T28" fmla="*/ 2147483646 w 500"/>
              <a:gd name="T29" fmla="*/ 2147483646 h 217"/>
              <a:gd name="T30" fmla="*/ 2147483646 w 500"/>
              <a:gd name="T31" fmla="*/ 2147483646 h 217"/>
              <a:gd name="T32" fmla="*/ 2147483646 w 500"/>
              <a:gd name="T33" fmla="*/ 2147483646 h 217"/>
              <a:gd name="T34" fmla="*/ 2147483646 w 500"/>
              <a:gd name="T35" fmla="*/ 2147483646 h 217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500"/>
              <a:gd name="T55" fmla="*/ 0 h 217"/>
              <a:gd name="T56" fmla="*/ 500 w 500"/>
              <a:gd name="T57" fmla="*/ 217 h 217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500" h="217">
                <a:moveTo>
                  <a:pt x="42" y="59"/>
                </a:moveTo>
                <a:cubicBezTo>
                  <a:pt x="59" y="63"/>
                  <a:pt x="79" y="62"/>
                  <a:pt x="94" y="72"/>
                </a:cubicBezTo>
                <a:cubicBezTo>
                  <a:pt x="166" y="117"/>
                  <a:pt x="133" y="133"/>
                  <a:pt x="225" y="164"/>
                </a:cubicBezTo>
                <a:cubicBezTo>
                  <a:pt x="229" y="177"/>
                  <a:pt x="238" y="217"/>
                  <a:pt x="238" y="203"/>
                </a:cubicBezTo>
                <a:cubicBezTo>
                  <a:pt x="238" y="168"/>
                  <a:pt x="245" y="127"/>
                  <a:pt x="225" y="98"/>
                </a:cubicBezTo>
                <a:cubicBezTo>
                  <a:pt x="209" y="75"/>
                  <a:pt x="173" y="81"/>
                  <a:pt x="147" y="72"/>
                </a:cubicBezTo>
                <a:cubicBezTo>
                  <a:pt x="132" y="67"/>
                  <a:pt x="122" y="53"/>
                  <a:pt x="108" y="46"/>
                </a:cubicBezTo>
                <a:cubicBezTo>
                  <a:pt x="95" y="40"/>
                  <a:pt x="81" y="37"/>
                  <a:pt x="68" y="33"/>
                </a:cubicBezTo>
                <a:cubicBezTo>
                  <a:pt x="0" y="135"/>
                  <a:pt x="73" y="0"/>
                  <a:pt x="186" y="85"/>
                </a:cubicBezTo>
                <a:cubicBezTo>
                  <a:pt x="214" y="106"/>
                  <a:pt x="195" y="155"/>
                  <a:pt x="199" y="190"/>
                </a:cubicBezTo>
                <a:cubicBezTo>
                  <a:pt x="212" y="152"/>
                  <a:pt x="228" y="107"/>
                  <a:pt x="265" y="85"/>
                </a:cubicBezTo>
                <a:cubicBezTo>
                  <a:pt x="277" y="78"/>
                  <a:pt x="292" y="78"/>
                  <a:pt x="304" y="72"/>
                </a:cubicBezTo>
                <a:cubicBezTo>
                  <a:pt x="318" y="65"/>
                  <a:pt x="330" y="55"/>
                  <a:pt x="343" y="46"/>
                </a:cubicBezTo>
                <a:cubicBezTo>
                  <a:pt x="391" y="50"/>
                  <a:pt x="442" y="41"/>
                  <a:pt x="487" y="59"/>
                </a:cubicBezTo>
                <a:cubicBezTo>
                  <a:pt x="500" y="64"/>
                  <a:pt x="484" y="88"/>
                  <a:pt x="474" y="98"/>
                </a:cubicBezTo>
                <a:cubicBezTo>
                  <a:pt x="464" y="108"/>
                  <a:pt x="447" y="106"/>
                  <a:pt x="435" y="112"/>
                </a:cubicBezTo>
                <a:cubicBezTo>
                  <a:pt x="421" y="119"/>
                  <a:pt x="411" y="135"/>
                  <a:pt x="396" y="138"/>
                </a:cubicBezTo>
                <a:cubicBezTo>
                  <a:pt x="191" y="174"/>
                  <a:pt x="241" y="93"/>
                  <a:pt x="199" y="177"/>
                </a:cubicBezTo>
              </a:path>
            </a:pathLst>
          </a:custGeom>
          <a:solidFill>
            <a:srgbClr val="00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vi-VN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Freeform 239"/>
          <p:cNvSpPr>
            <a:spLocks/>
          </p:cNvSpPr>
          <p:nvPr/>
        </p:nvSpPr>
        <p:spPr bwMode="auto">
          <a:xfrm>
            <a:off x="7125953" y="1847538"/>
            <a:ext cx="755904" cy="477716"/>
          </a:xfrm>
          <a:custGeom>
            <a:avLst/>
            <a:gdLst>
              <a:gd name="T0" fmla="*/ 2147483646 w 500"/>
              <a:gd name="T1" fmla="*/ 2147483646 h 217"/>
              <a:gd name="T2" fmla="*/ 2147483646 w 500"/>
              <a:gd name="T3" fmla="*/ 2147483646 h 217"/>
              <a:gd name="T4" fmla="*/ 2147483646 w 500"/>
              <a:gd name="T5" fmla="*/ 2147483646 h 217"/>
              <a:gd name="T6" fmla="*/ 2147483646 w 500"/>
              <a:gd name="T7" fmla="*/ 2147483646 h 217"/>
              <a:gd name="T8" fmla="*/ 2147483646 w 500"/>
              <a:gd name="T9" fmla="*/ 2147483646 h 217"/>
              <a:gd name="T10" fmla="*/ 2147483646 w 500"/>
              <a:gd name="T11" fmla="*/ 2147483646 h 217"/>
              <a:gd name="T12" fmla="*/ 2147483646 w 500"/>
              <a:gd name="T13" fmla="*/ 2147483646 h 217"/>
              <a:gd name="T14" fmla="*/ 2147483646 w 500"/>
              <a:gd name="T15" fmla="*/ 2147483646 h 217"/>
              <a:gd name="T16" fmla="*/ 2147483646 w 500"/>
              <a:gd name="T17" fmla="*/ 2147483646 h 217"/>
              <a:gd name="T18" fmla="*/ 2147483646 w 500"/>
              <a:gd name="T19" fmla="*/ 2147483646 h 217"/>
              <a:gd name="T20" fmla="*/ 2147483646 w 500"/>
              <a:gd name="T21" fmla="*/ 2147483646 h 217"/>
              <a:gd name="T22" fmla="*/ 2147483646 w 500"/>
              <a:gd name="T23" fmla="*/ 2147483646 h 217"/>
              <a:gd name="T24" fmla="*/ 2147483646 w 500"/>
              <a:gd name="T25" fmla="*/ 2147483646 h 217"/>
              <a:gd name="T26" fmla="*/ 2147483646 w 500"/>
              <a:gd name="T27" fmla="*/ 2147483646 h 217"/>
              <a:gd name="T28" fmla="*/ 2147483646 w 500"/>
              <a:gd name="T29" fmla="*/ 2147483646 h 217"/>
              <a:gd name="T30" fmla="*/ 2147483646 w 500"/>
              <a:gd name="T31" fmla="*/ 2147483646 h 217"/>
              <a:gd name="T32" fmla="*/ 2147483646 w 500"/>
              <a:gd name="T33" fmla="*/ 2147483646 h 217"/>
              <a:gd name="T34" fmla="*/ 2147483646 w 500"/>
              <a:gd name="T35" fmla="*/ 2147483646 h 217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500"/>
              <a:gd name="T55" fmla="*/ 0 h 217"/>
              <a:gd name="T56" fmla="*/ 500 w 500"/>
              <a:gd name="T57" fmla="*/ 217 h 217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500" h="217">
                <a:moveTo>
                  <a:pt x="42" y="59"/>
                </a:moveTo>
                <a:cubicBezTo>
                  <a:pt x="59" y="63"/>
                  <a:pt x="79" y="62"/>
                  <a:pt x="94" y="72"/>
                </a:cubicBezTo>
                <a:cubicBezTo>
                  <a:pt x="166" y="117"/>
                  <a:pt x="133" y="133"/>
                  <a:pt x="225" y="164"/>
                </a:cubicBezTo>
                <a:cubicBezTo>
                  <a:pt x="229" y="177"/>
                  <a:pt x="238" y="217"/>
                  <a:pt x="238" y="203"/>
                </a:cubicBezTo>
                <a:cubicBezTo>
                  <a:pt x="238" y="168"/>
                  <a:pt x="245" y="127"/>
                  <a:pt x="225" y="98"/>
                </a:cubicBezTo>
                <a:cubicBezTo>
                  <a:pt x="209" y="75"/>
                  <a:pt x="173" y="81"/>
                  <a:pt x="147" y="72"/>
                </a:cubicBezTo>
                <a:cubicBezTo>
                  <a:pt x="132" y="67"/>
                  <a:pt x="122" y="53"/>
                  <a:pt x="108" y="46"/>
                </a:cubicBezTo>
                <a:cubicBezTo>
                  <a:pt x="95" y="40"/>
                  <a:pt x="81" y="37"/>
                  <a:pt x="68" y="33"/>
                </a:cubicBezTo>
                <a:cubicBezTo>
                  <a:pt x="0" y="135"/>
                  <a:pt x="73" y="0"/>
                  <a:pt x="186" y="85"/>
                </a:cubicBezTo>
                <a:cubicBezTo>
                  <a:pt x="214" y="106"/>
                  <a:pt x="195" y="155"/>
                  <a:pt x="199" y="190"/>
                </a:cubicBezTo>
                <a:cubicBezTo>
                  <a:pt x="212" y="152"/>
                  <a:pt x="228" y="107"/>
                  <a:pt x="265" y="85"/>
                </a:cubicBezTo>
                <a:cubicBezTo>
                  <a:pt x="277" y="78"/>
                  <a:pt x="292" y="78"/>
                  <a:pt x="304" y="72"/>
                </a:cubicBezTo>
                <a:cubicBezTo>
                  <a:pt x="318" y="65"/>
                  <a:pt x="330" y="55"/>
                  <a:pt x="343" y="46"/>
                </a:cubicBezTo>
                <a:cubicBezTo>
                  <a:pt x="391" y="50"/>
                  <a:pt x="442" y="41"/>
                  <a:pt x="487" y="59"/>
                </a:cubicBezTo>
                <a:cubicBezTo>
                  <a:pt x="500" y="64"/>
                  <a:pt x="484" y="88"/>
                  <a:pt x="474" y="98"/>
                </a:cubicBezTo>
                <a:cubicBezTo>
                  <a:pt x="464" y="108"/>
                  <a:pt x="447" y="106"/>
                  <a:pt x="435" y="112"/>
                </a:cubicBezTo>
                <a:cubicBezTo>
                  <a:pt x="421" y="119"/>
                  <a:pt x="411" y="135"/>
                  <a:pt x="396" y="138"/>
                </a:cubicBezTo>
                <a:cubicBezTo>
                  <a:pt x="191" y="174"/>
                  <a:pt x="241" y="93"/>
                  <a:pt x="199" y="177"/>
                </a:cubicBezTo>
              </a:path>
            </a:pathLst>
          </a:custGeom>
          <a:solidFill>
            <a:srgbClr val="00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vi-VN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Freeform 277"/>
          <p:cNvSpPr>
            <a:spLocks/>
          </p:cNvSpPr>
          <p:nvPr/>
        </p:nvSpPr>
        <p:spPr bwMode="auto">
          <a:xfrm>
            <a:off x="8444466" y="1040375"/>
            <a:ext cx="755904" cy="477716"/>
          </a:xfrm>
          <a:custGeom>
            <a:avLst/>
            <a:gdLst>
              <a:gd name="T0" fmla="*/ 2147483646 w 500"/>
              <a:gd name="T1" fmla="*/ 2147483646 h 217"/>
              <a:gd name="T2" fmla="*/ 2147483646 w 500"/>
              <a:gd name="T3" fmla="*/ 2147483646 h 217"/>
              <a:gd name="T4" fmla="*/ 2147483646 w 500"/>
              <a:gd name="T5" fmla="*/ 2147483646 h 217"/>
              <a:gd name="T6" fmla="*/ 2147483646 w 500"/>
              <a:gd name="T7" fmla="*/ 2147483646 h 217"/>
              <a:gd name="T8" fmla="*/ 2147483646 w 500"/>
              <a:gd name="T9" fmla="*/ 2147483646 h 217"/>
              <a:gd name="T10" fmla="*/ 2147483646 w 500"/>
              <a:gd name="T11" fmla="*/ 2147483646 h 217"/>
              <a:gd name="T12" fmla="*/ 2147483646 w 500"/>
              <a:gd name="T13" fmla="*/ 2147483646 h 217"/>
              <a:gd name="T14" fmla="*/ 2147483646 w 500"/>
              <a:gd name="T15" fmla="*/ 2147483646 h 217"/>
              <a:gd name="T16" fmla="*/ 2147483646 w 500"/>
              <a:gd name="T17" fmla="*/ 2147483646 h 217"/>
              <a:gd name="T18" fmla="*/ 2147483646 w 500"/>
              <a:gd name="T19" fmla="*/ 2147483646 h 217"/>
              <a:gd name="T20" fmla="*/ 2147483646 w 500"/>
              <a:gd name="T21" fmla="*/ 2147483646 h 217"/>
              <a:gd name="T22" fmla="*/ 2147483646 w 500"/>
              <a:gd name="T23" fmla="*/ 2147483646 h 217"/>
              <a:gd name="T24" fmla="*/ 2147483646 w 500"/>
              <a:gd name="T25" fmla="*/ 2147483646 h 217"/>
              <a:gd name="T26" fmla="*/ 2147483646 w 500"/>
              <a:gd name="T27" fmla="*/ 2147483646 h 217"/>
              <a:gd name="T28" fmla="*/ 2147483646 w 500"/>
              <a:gd name="T29" fmla="*/ 2147483646 h 217"/>
              <a:gd name="T30" fmla="*/ 2147483646 w 500"/>
              <a:gd name="T31" fmla="*/ 2147483646 h 217"/>
              <a:gd name="T32" fmla="*/ 2147483646 w 500"/>
              <a:gd name="T33" fmla="*/ 2147483646 h 217"/>
              <a:gd name="T34" fmla="*/ 2147483646 w 500"/>
              <a:gd name="T35" fmla="*/ 2147483646 h 217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500"/>
              <a:gd name="T55" fmla="*/ 0 h 217"/>
              <a:gd name="T56" fmla="*/ 500 w 500"/>
              <a:gd name="T57" fmla="*/ 217 h 217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500" h="217">
                <a:moveTo>
                  <a:pt x="42" y="59"/>
                </a:moveTo>
                <a:cubicBezTo>
                  <a:pt x="59" y="63"/>
                  <a:pt x="79" y="62"/>
                  <a:pt x="94" y="72"/>
                </a:cubicBezTo>
                <a:cubicBezTo>
                  <a:pt x="166" y="117"/>
                  <a:pt x="133" y="133"/>
                  <a:pt x="225" y="164"/>
                </a:cubicBezTo>
                <a:cubicBezTo>
                  <a:pt x="229" y="177"/>
                  <a:pt x="238" y="217"/>
                  <a:pt x="238" y="203"/>
                </a:cubicBezTo>
                <a:cubicBezTo>
                  <a:pt x="238" y="168"/>
                  <a:pt x="245" y="127"/>
                  <a:pt x="225" y="98"/>
                </a:cubicBezTo>
                <a:cubicBezTo>
                  <a:pt x="209" y="75"/>
                  <a:pt x="173" y="81"/>
                  <a:pt x="147" y="72"/>
                </a:cubicBezTo>
                <a:cubicBezTo>
                  <a:pt x="132" y="67"/>
                  <a:pt x="122" y="53"/>
                  <a:pt x="108" y="46"/>
                </a:cubicBezTo>
                <a:cubicBezTo>
                  <a:pt x="95" y="40"/>
                  <a:pt x="81" y="37"/>
                  <a:pt x="68" y="33"/>
                </a:cubicBezTo>
                <a:cubicBezTo>
                  <a:pt x="0" y="135"/>
                  <a:pt x="73" y="0"/>
                  <a:pt x="186" y="85"/>
                </a:cubicBezTo>
                <a:cubicBezTo>
                  <a:pt x="214" y="106"/>
                  <a:pt x="195" y="155"/>
                  <a:pt x="199" y="190"/>
                </a:cubicBezTo>
                <a:cubicBezTo>
                  <a:pt x="212" y="152"/>
                  <a:pt x="228" y="107"/>
                  <a:pt x="265" y="85"/>
                </a:cubicBezTo>
                <a:cubicBezTo>
                  <a:pt x="277" y="78"/>
                  <a:pt x="292" y="78"/>
                  <a:pt x="304" y="72"/>
                </a:cubicBezTo>
                <a:cubicBezTo>
                  <a:pt x="318" y="65"/>
                  <a:pt x="330" y="55"/>
                  <a:pt x="343" y="46"/>
                </a:cubicBezTo>
                <a:cubicBezTo>
                  <a:pt x="391" y="50"/>
                  <a:pt x="442" y="41"/>
                  <a:pt x="487" y="59"/>
                </a:cubicBezTo>
                <a:cubicBezTo>
                  <a:pt x="500" y="64"/>
                  <a:pt x="484" y="88"/>
                  <a:pt x="474" y="98"/>
                </a:cubicBezTo>
                <a:cubicBezTo>
                  <a:pt x="464" y="108"/>
                  <a:pt x="447" y="106"/>
                  <a:pt x="435" y="112"/>
                </a:cubicBezTo>
                <a:cubicBezTo>
                  <a:pt x="421" y="119"/>
                  <a:pt x="411" y="135"/>
                  <a:pt x="396" y="138"/>
                </a:cubicBezTo>
                <a:cubicBezTo>
                  <a:pt x="191" y="174"/>
                  <a:pt x="241" y="93"/>
                  <a:pt x="199" y="177"/>
                </a:cubicBezTo>
              </a:path>
            </a:pathLst>
          </a:custGeom>
          <a:solidFill>
            <a:srgbClr val="00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vi-VN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542696" y="3429725"/>
            <a:ext cx="5168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+ 4 = 8</a:t>
            </a:r>
            <a:endParaRPr lang="vi-VN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152338" y="3935340"/>
            <a:ext cx="74782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121096" y="4541922"/>
            <a:ext cx="5168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x 2 = 8</a:t>
            </a:r>
            <a:endParaRPr lang="vi-VN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2" name="Elbow Connector 31"/>
          <p:cNvCxnSpPr/>
          <p:nvPr/>
        </p:nvCxnSpPr>
        <p:spPr>
          <a:xfrm rot="5400000">
            <a:off x="5124106" y="5181243"/>
            <a:ext cx="986414" cy="863602"/>
          </a:xfrm>
          <a:prstGeom prst="bentConnector3">
            <a:avLst>
              <a:gd name="adj1" fmla="val 50000"/>
            </a:avLst>
          </a:prstGeom>
          <a:ln w="9525" cap="flat" cmpd="sng" algn="ctr">
            <a:solidFill>
              <a:srgbClr val="FFFF00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536058" y="6024553"/>
            <a:ext cx="27778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lặp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vi-VN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438484" y="5935200"/>
            <a:ext cx="27778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lặp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endParaRPr lang="vi-VN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7" name="Elbow Connector 36"/>
          <p:cNvCxnSpPr/>
          <p:nvPr/>
        </p:nvCxnSpPr>
        <p:spPr>
          <a:xfrm rot="16200000" flipH="1">
            <a:off x="6603383" y="5243735"/>
            <a:ext cx="865255" cy="683788"/>
          </a:xfrm>
          <a:prstGeom prst="bentConnector3">
            <a:avLst>
              <a:gd name="adj1" fmla="val 50000"/>
            </a:avLst>
          </a:prstGeom>
          <a:ln w="9525" cap="flat" cmpd="sng" algn="ctr">
            <a:solidFill>
              <a:srgbClr val="FFFF00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4499810" y="2754923"/>
            <a:ext cx="29610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 được lấy 2 lần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4658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1" grpId="0"/>
      <p:bldP spid="35" grpId="0"/>
      <p:bldP spid="3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1998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63879" y="513567"/>
            <a:ext cx="108224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1: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PHÉP NHÂN (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endParaRPr lang="vi-VN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AutoShape 4"/>
          <p:cNvSpPr>
            <a:spLocks noChangeArrowheads="1"/>
          </p:cNvSpPr>
          <p:nvPr/>
        </p:nvSpPr>
        <p:spPr bwMode="auto">
          <a:xfrm>
            <a:off x="750888" y="1814031"/>
            <a:ext cx="2684462" cy="2146904"/>
          </a:xfrm>
          <a:prstGeom prst="roundRect">
            <a:avLst>
              <a:gd name="adj" fmla="val 16667"/>
            </a:avLst>
          </a:prstGeom>
          <a:solidFill>
            <a:srgbClr val="C9878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vi-VN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4" name="Picture 5" descr="ẢNH 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419" y="1900715"/>
            <a:ext cx="1006967" cy="630530"/>
          </a:xfrm>
          <a:prstGeom prst="rect">
            <a:avLst/>
          </a:prstGeom>
          <a:solidFill>
            <a:srgbClr val="C9878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Picture 6" descr="ẢNH 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419" y="2575681"/>
            <a:ext cx="1006967" cy="630530"/>
          </a:xfrm>
          <a:prstGeom prst="rect">
            <a:avLst/>
          </a:prstGeom>
          <a:solidFill>
            <a:srgbClr val="C9878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Picture 7" descr="ẢNH 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419" y="3250647"/>
            <a:ext cx="1006967" cy="630530"/>
          </a:xfrm>
          <a:prstGeom prst="rect">
            <a:avLst/>
          </a:prstGeom>
          <a:solidFill>
            <a:srgbClr val="C9878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" name="Picture 8" descr="ẢNH 1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5358" y="2118872"/>
            <a:ext cx="1117547" cy="698760"/>
          </a:xfrm>
          <a:prstGeom prst="rect">
            <a:avLst/>
          </a:prstGeom>
          <a:solidFill>
            <a:srgbClr val="C9878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" name="Picture 9" descr="ẢNH 1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5357" y="2881500"/>
            <a:ext cx="1117547" cy="701114"/>
          </a:xfrm>
          <a:prstGeom prst="rect">
            <a:avLst/>
          </a:prstGeom>
          <a:solidFill>
            <a:srgbClr val="C9878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2" name="AutoShape 4"/>
          <p:cNvSpPr>
            <a:spLocks noChangeArrowheads="1"/>
          </p:cNvSpPr>
          <p:nvPr/>
        </p:nvSpPr>
        <p:spPr bwMode="auto">
          <a:xfrm>
            <a:off x="6952396" y="1744180"/>
            <a:ext cx="2684462" cy="2146904"/>
          </a:xfrm>
          <a:prstGeom prst="roundRect">
            <a:avLst>
              <a:gd name="adj" fmla="val 16667"/>
            </a:avLst>
          </a:prstGeom>
          <a:solidFill>
            <a:srgbClr val="C9878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vi-VN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3" name="Picture 5" descr="ẢNH 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5927" y="1830864"/>
            <a:ext cx="1006967" cy="630530"/>
          </a:xfrm>
          <a:prstGeom prst="rect">
            <a:avLst/>
          </a:prstGeom>
          <a:solidFill>
            <a:srgbClr val="C9878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" name="Picture 6" descr="ẢNH 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5927" y="2505830"/>
            <a:ext cx="1006967" cy="630530"/>
          </a:xfrm>
          <a:prstGeom prst="rect">
            <a:avLst/>
          </a:prstGeom>
          <a:solidFill>
            <a:srgbClr val="C9878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" name="Picture 7" descr="ẢNH 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5927" y="3180796"/>
            <a:ext cx="1006967" cy="630530"/>
          </a:xfrm>
          <a:prstGeom prst="rect">
            <a:avLst/>
          </a:prstGeom>
          <a:solidFill>
            <a:srgbClr val="C9878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" name="Picture 8" descr="ẢNH 1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6866" y="2049021"/>
            <a:ext cx="1117547" cy="698760"/>
          </a:xfrm>
          <a:prstGeom prst="rect">
            <a:avLst/>
          </a:prstGeom>
          <a:solidFill>
            <a:srgbClr val="C9878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" name="Picture 9" descr="ẢNH 1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6865" y="2811649"/>
            <a:ext cx="1117547" cy="701114"/>
          </a:xfrm>
          <a:prstGeom prst="rect">
            <a:avLst/>
          </a:prstGeom>
          <a:solidFill>
            <a:srgbClr val="C9878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" name="AutoShape 4"/>
          <p:cNvSpPr>
            <a:spLocks noChangeArrowheads="1"/>
          </p:cNvSpPr>
          <p:nvPr/>
        </p:nvSpPr>
        <p:spPr bwMode="auto">
          <a:xfrm>
            <a:off x="3701071" y="1787824"/>
            <a:ext cx="2684462" cy="2146904"/>
          </a:xfrm>
          <a:prstGeom prst="roundRect">
            <a:avLst>
              <a:gd name="adj" fmla="val 16667"/>
            </a:avLst>
          </a:prstGeom>
          <a:solidFill>
            <a:srgbClr val="C9878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vi-VN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9" name="Picture 5" descr="ẢNH 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4602" y="1874508"/>
            <a:ext cx="1006967" cy="630530"/>
          </a:xfrm>
          <a:prstGeom prst="rect">
            <a:avLst/>
          </a:prstGeom>
          <a:solidFill>
            <a:srgbClr val="C9878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" name="Picture 6" descr="ẢNH 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4602" y="2549474"/>
            <a:ext cx="1006967" cy="630530"/>
          </a:xfrm>
          <a:prstGeom prst="rect">
            <a:avLst/>
          </a:prstGeom>
          <a:solidFill>
            <a:srgbClr val="C9878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" name="Picture 7" descr="ẢNH 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4602" y="3224440"/>
            <a:ext cx="1006967" cy="630530"/>
          </a:xfrm>
          <a:prstGeom prst="rect">
            <a:avLst/>
          </a:prstGeom>
          <a:solidFill>
            <a:srgbClr val="C9878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" name="Picture 8" descr="ẢNH 1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5541" y="2092665"/>
            <a:ext cx="1117547" cy="698760"/>
          </a:xfrm>
          <a:prstGeom prst="rect">
            <a:avLst/>
          </a:prstGeom>
          <a:solidFill>
            <a:srgbClr val="C9878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" name="Picture 9" descr="ẢNH 1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5540" y="2855293"/>
            <a:ext cx="1117547" cy="701114"/>
          </a:xfrm>
          <a:prstGeom prst="rect">
            <a:avLst/>
          </a:prstGeom>
          <a:solidFill>
            <a:srgbClr val="C9878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" name="TextBox 53"/>
          <p:cNvSpPr txBox="1"/>
          <p:nvPr/>
        </p:nvSpPr>
        <p:spPr>
          <a:xfrm>
            <a:off x="3789503" y="4623552"/>
            <a:ext cx="5168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+ 5 + 5 = 15</a:t>
            </a:r>
            <a:endParaRPr lang="vi-VN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849457" y="5742705"/>
            <a:ext cx="24165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6059941" y="5735115"/>
            <a:ext cx="27841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X 3 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15</a:t>
            </a:r>
            <a:endParaRPr lang="vi-VN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499810" y="3974115"/>
            <a:ext cx="29610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 được lấy 3 lần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3527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55" grpId="0"/>
      <p:bldP spid="5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28953"/>
            <a:ext cx="12191998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63879" y="408060"/>
            <a:ext cx="108224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1: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PHÉP NHÂN (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endParaRPr lang="vi-VN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s://scontent.fhan5-5.fna.fbcdn.net/v/t1.15752-0/p206x206/137030878_774561726484251_236842355178971346_n.jpg?_nc_cat=101&amp;ccb=2&amp;_nc_sid=58c789&amp;_nc_ohc=xOkzCAj26_QAX8wv4y7&amp;_nc_ht=scontent.fhan5-5.fna&amp;tp=6&amp;oh=1aa574724a56df2e7d6c8c4e703f11f3&amp;oe=601C6C2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831" y="1485278"/>
            <a:ext cx="9980677" cy="2512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499810" y="3974115"/>
            <a:ext cx="29610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được lấy 4 lần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89503" y="4623552"/>
            <a:ext cx="5168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vi-VN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vi-VN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vi-VN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+ 3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vi-VN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49457" y="5742705"/>
            <a:ext cx="24165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59941" y="5735115"/>
            <a:ext cx="27841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vi-VN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1</a:t>
            </a:r>
            <a:r>
              <a:rPr lang="vi-VN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252164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-19666"/>
            <a:ext cx="12191998" cy="6858000"/>
          </a:xfrm>
          <a:prstGeom prst="rect">
            <a:avLst/>
          </a:prstGeom>
        </p:spPr>
      </p:pic>
      <p:sp>
        <p:nvSpPr>
          <p:cNvPr id="56" name="TextBox 55"/>
          <p:cNvSpPr txBox="1"/>
          <p:nvPr/>
        </p:nvSpPr>
        <p:spPr>
          <a:xfrm>
            <a:off x="7948967" y="1550246"/>
            <a:ext cx="40405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4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4 X </a:t>
            </a:r>
            <a:r>
              <a:rPr lang="vi-VN" sz="4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4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2</a:t>
            </a:r>
            <a:r>
              <a:rPr lang="vi-VN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3879" y="1517119"/>
            <a:ext cx="62125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4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4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+ 4 + 4 + 4 + 4  = 2</a:t>
            </a:r>
            <a:r>
              <a:rPr lang="vi-VN" sz="4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sz="40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63877" y="2834040"/>
            <a:ext cx="59103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10</a:t>
            </a:r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vi-VN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vi-VN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vi-VN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</a:t>
            </a:r>
            <a:r>
              <a:rPr lang="vi-VN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63877" y="2175580"/>
            <a:ext cx="32005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9</a:t>
            </a:r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vi-VN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vi-VN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3539457" y="2175948"/>
            <a:ext cx="7838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</a:t>
            </a:r>
            <a:endParaRPr lang="en-US" sz="4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182291" y="2819854"/>
            <a:ext cx="7838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vi-VN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sz="4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9056913" y="2139726"/>
            <a:ext cx="26650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vi-VN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2</a:t>
            </a:r>
            <a:r>
              <a:rPr lang="vi-VN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en-US" sz="4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9048102" y="2819854"/>
            <a:ext cx="26650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 5 =</a:t>
            </a:r>
            <a:r>
              <a:rPr lang="vi-VN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50</a:t>
            </a:r>
            <a:endParaRPr lang="en-US" sz="4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63879" y="513567"/>
            <a:ext cx="1082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vi-VN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vi-VN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theo mẫu)</a:t>
            </a:r>
          </a:p>
        </p:txBody>
      </p:sp>
    </p:spTree>
    <p:extLst>
      <p:ext uri="{BB962C8B-B14F-4D97-AF65-F5344CB8AC3E}">
        <p14:creationId xmlns:p14="http://schemas.microsoft.com/office/powerpoint/2010/main" val="3891790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25" grpId="0"/>
      <p:bldP spid="26" grpId="0"/>
      <p:bldP spid="30" grpId="0"/>
      <p:bldP spid="57" grpId="0"/>
      <p:bldP spid="58" grpId="0"/>
      <p:bldP spid="62" grpId="0"/>
      <p:bldP spid="6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1998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63879" y="513567"/>
            <a:ext cx="1082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3: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4" name="Picture 68" descr="g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4257" y="720422"/>
            <a:ext cx="4724400" cy="2854326"/>
          </a:xfrm>
          <a:prstGeom prst="rect">
            <a:avLst/>
          </a:prstGeom>
          <a:noFill/>
          <a:ln w="28575">
            <a:solidFill>
              <a:srgbClr val="0000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67" descr="the du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317" y="1393524"/>
            <a:ext cx="4419598" cy="2854324"/>
          </a:xfrm>
          <a:prstGeom prst="rect">
            <a:avLst/>
          </a:prstGeom>
          <a:noFill/>
          <a:ln w="28575">
            <a:solidFill>
              <a:srgbClr val="0000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0670807"/>
              </p:ext>
            </p:extLst>
          </p:nvPr>
        </p:nvGraphicFramePr>
        <p:xfrm>
          <a:off x="827316" y="4340860"/>
          <a:ext cx="4419599" cy="914400"/>
        </p:xfrm>
        <a:graphic>
          <a:graphicData uri="http://schemas.openxmlformats.org/drawingml/2006/table">
            <a:tbl>
              <a:tblPr/>
              <a:tblGrid>
                <a:gridCol w="10566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86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09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92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40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24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5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endParaRPr kumimoji="0" lang="en-US" sz="5400" b="1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5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kumimoji="0" lang="en-US" sz="5400" b="1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400" b="1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400" b="1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400" b="1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8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0039513"/>
              </p:ext>
            </p:extLst>
          </p:nvPr>
        </p:nvGraphicFramePr>
        <p:xfrm>
          <a:off x="827317" y="4340860"/>
          <a:ext cx="4419598" cy="914400"/>
        </p:xfrm>
        <a:graphic>
          <a:graphicData uri="http://schemas.openxmlformats.org/drawingml/2006/table">
            <a:tbl>
              <a:tblPr/>
              <a:tblGrid>
                <a:gridCol w="8942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59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09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02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82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947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5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  </a:t>
                      </a:r>
                      <a:endParaRPr kumimoji="0" lang="en-US" sz="5400" b="1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5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  </a:t>
                      </a:r>
                      <a:endParaRPr kumimoji="0" lang="en-US" sz="5400" b="1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5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en-US" sz="5400" b="1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5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</a:t>
                      </a:r>
                      <a:endParaRPr kumimoji="0" lang="en-US" sz="5400" b="1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5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kumimoji="0" lang="en-US" sz="5400" b="1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9366451"/>
              </p:ext>
            </p:extLst>
          </p:nvPr>
        </p:nvGraphicFramePr>
        <p:xfrm>
          <a:off x="6484257" y="4051300"/>
          <a:ext cx="4773510" cy="914400"/>
        </p:xfrm>
        <a:graphic>
          <a:graphicData uri="http://schemas.openxmlformats.org/drawingml/2006/table">
            <a:tbl>
              <a:tblPr/>
              <a:tblGrid>
                <a:gridCol w="9536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54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94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74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76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3270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400" b="1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400" b="1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400" b="1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400" b="1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400" b="1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9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6745674"/>
              </p:ext>
            </p:extLst>
          </p:nvPr>
        </p:nvGraphicFramePr>
        <p:xfrm>
          <a:off x="6484257" y="4051300"/>
          <a:ext cx="4773510" cy="914400"/>
        </p:xfrm>
        <a:graphic>
          <a:graphicData uri="http://schemas.openxmlformats.org/drawingml/2006/table">
            <a:tbl>
              <a:tblPr/>
              <a:tblGrid>
                <a:gridCol w="9536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54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94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13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36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5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  </a:t>
                      </a:r>
                      <a:endParaRPr kumimoji="0" lang="en-US" sz="5400" b="1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5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kumimoji="0" lang="en-US" sz="5400" b="1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5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0" lang="en-US" sz="5400" b="1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5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</a:t>
                      </a:r>
                      <a:endParaRPr kumimoji="0" lang="en-US" sz="5400" b="1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5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kumimoji="0" lang="en-US" sz="5400" b="1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9919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</TotalTime>
  <Words>543</Words>
  <Application>Microsoft Office PowerPoint</Application>
  <PresentationFormat>Widescreen</PresentationFormat>
  <Paragraphs>103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TOÁN 2  Bài: PHÉP NHÂN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TOÁN 2 Bài: PHÉP NHÂN</dc:title>
  <dc:creator>Windows User</dc:creator>
  <cp:lastModifiedBy>Admin</cp:lastModifiedBy>
  <cp:revision>31</cp:revision>
  <dcterms:created xsi:type="dcterms:W3CDTF">2020-11-24T11:40:24Z</dcterms:created>
  <dcterms:modified xsi:type="dcterms:W3CDTF">2021-02-22T02:05:25Z</dcterms:modified>
</cp:coreProperties>
</file>