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58" r:id="rId5"/>
    <p:sldId id="259" r:id="rId6"/>
    <p:sldId id="260" r:id="rId7"/>
    <p:sldId id="262" r:id="rId8"/>
    <p:sldId id="261" r:id="rId9"/>
    <p:sldId id="263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EJ14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1638"/>
            <a:ext cx="9144000" cy="5262562"/>
          </a:xfrm>
          <a:prstGeom prst="rect">
            <a:avLst/>
          </a:prstGeom>
          <a:solidFill>
            <a:srgbClr val="1FE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917770" y="708343"/>
            <a:ext cx="7334964" cy="1903947"/>
          </a:xfrm>
          <a:prstGeom prst="rect">
            <a:avLst/>
          </a:prstGeom>
          <a:noFill/>
        </p:spPr>
        <p:txBody>
          <a:bodyPr wrap="none">
            <a:prstTxWarp prst="textDeflateBottom">
              <a:avLst/>
            </a:prstTxWarp>
            <a:spAutoFit/>
          </a:bodyPr>
          <a:lstStyle/>
          <a:p>
            <a:pPr algn="ctr" eaLnBrk="0" hangingPunct="0">
              <a:defRPr/>
            </a:pPr>
            <a:r>
              <a:rPr lang="en-US" sz="5400" b="1" dirty="0">
                <a:ln w="1905"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NHIỆT LIỆT CHÀO MỪNG QUÝ THẦY CÔ</a:t>
            </a:r>
            <a:endParaRPr lang="en-US" sz="5400" b="1" dirty="0">
              <a:ln w="1905">
                <a:solidFill>
                  <a:srgbClr val="FF0000"/>
                </a:solidFill>
              </a:ln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.VnArial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4648200"/>
            <a:ext cx="809625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008" tIns="32004" rIns="64008" bIns="32004">
            <a:spAutoFit/>
          </a:bodyPr>
          <a:lstStyle>
            <a:lvl1pPr defTabSz="6397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6397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6397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6397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6397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</a:p>
        </p:txBody>
      </p:sp>
      <p:sp>
        <p:nvSpPr>
          <p:cNvPr id="3077" name="Freeform 7"/>
          <p:cNvSpPr>
            <a:spLocks/>
          </p:cNvSpPr>
          <p:nvPr/>
        </p:nvSpPr>
        <p:spPr bwMode="auto">
          <a:xfrm flipV="1">
            <a:off x="7286625" y="508000"/>
            <a:ext cx="612775" cy="776288"/>
          </a:xfrm>
          <a:custGeom>
            <a:avLst/>
            <a:gdLst>
              <a:gd name="T0" fmla="*/ 2147483647 w 93"/>
              <a:gd name="T1" fmla="*/ 2147483647 h 73"/>
              <a:gd name="T2" fmla="*/ 2147483647 w 93"/>
              <a:gd name="T3" fmla="*/ 2147483647 h 73"/>
              <a:gd name="T4" fmla="*/ 2147483647 w 93"/>
              <a:gd name="T5" fmla="*/ 2147483647 h 73"/>
              <a:gd name="T6" fmla="*/ 2147483647 w 93"/>
              <a:gd name="T7" fmla="*/ 2147483647 h 73"/>
              <a:gd name="T8" fmla="*/ 2147483647 w 93"/>
              <a:gd name="T9" fmla="*/ 2147483647 h 73"/>
              <a:gd name="T10" fmla="*/ 2147483647 w 93"/>
              <a:gd name="T11" fmla="*/ 2147483647 h 73"/>
              <a:gd name="T12" fmla="*/ 2147483647 w 93"/>
              <a:gd name="T13" fmla="*/ 2147483647 h 73"/>
              <a:gd name="T14" fmla="*/ 2147483647 w 93"/>
              <a:gd name="T15" fmla="*/ 2147483647 h 73"/>
              <a:gd name="T16" fmla="*/ 2147483647 w 93"/>
              <a:gd name="T17" fmla="*/ 2147483647 h 73"/>
              <a:gd name="T18" fmla="*/ 2147483647 w 93"/>
              <a:gd name="T19" fmla="*/ 2147483647 h 73"/>
              <a:gd name="T20" fmla="*/ 2147483647 w 93"/>
              <a:gd name="T21" fmla="*/ 2147483647 h 73"/>
              <a:gd name="T22" fmla="*/ 2147483647 w 93"/>
              <a:gd name="T23" fmla="*/ 2147483647 h 73"/>
              <a:gd name="T24" fmla="*/ 2147483647 w 93"/>
              <a:gd name="T25" fmla="*/ 2147483647 h 73"/>
              <a:gd name="T26" fmla="*/ 2147483647 w 93"/>
              <a:gd name="T27" fmla="*/ 2147483647 h 73"/>
              <a:gd name="T28" fmla="*/ 2147483647 w 93"/>
              <a:gd name="T29" fmla="*/ 2147483647 h 73"/>
              <a:gd name="T30" fmla="*/ 2147483647 w 93"/>
              <a:gd name="T31" fmla="*/ 2147483647 h 73"/>
              <a:gd name="T32" fmla="*/ 2147483647 w 93"/>
              <a:gd name="T33" fmla="*/ 2147483647 h 73"/>
              <a:gd name="T34" fmla="*/ 2147483647 w 93"/>
              <a:gd name="T35" fmla="*/ 2147483647 h 73"/>
              <a:gd name="T36" fmla="*/ 2147483647 w 93"/>
              <a:gd name="T37" fmla="*/ 2147483647 h 73"/>
              <a:gd name="T38" fmla="*/ 2147483647 w 93"/>
              <a:gd name="T39" fmla="*/ 2147483647 h 73"/>
              <a:gd name="T40" fmla="*/ 2147483647 w 93"/>
              <a:gd name="T41" fmla="*/ 2147483647 h 73"/>
              <a:gd name="T42" fmla="*/ 2147483647 w 93"/>
              <a:gd name="T43" fmla="*/ 2147483647 h 73"/>
              <a:gd name="T44" fmla="*/ 2147483647 w 93"/>
              <a:gd name="T45" fmla="*/ 2147483647 h 73"/>
              <a:gd name="T46" fmla="*/ 2147483647 w 93"/>
              <a:gd name="T47" fmla="*/ 2147483647 h 73"/>
              <a:gd name="T48" fmla="*/ 2147483647 w 93"/>
              <a:gd name="T49" fmla="*/ 2147483647 h 73"/>
              <a:gd name="T50" fmla="*/ 2147483647 w 93"/>
              <a:gd name="T51" fmla="*/ 2147483647 h 73"/>
              <a:gd name="T52" fmla="*/ 2147483647 w 93"/>
              <a:gd name="T53" fmla="*/ 2147483647 h 73"/>
              <a:gd name="T54" fmla="*/ 2147483647 w 93"/>
              <a:gd name="T55" fmla="*/ 2147483647 h 73"/>
              <a:gd name="T56" fmla="*/ 2147483647 w 93"/>
              <a:gd name="T57" fmla="*/ 2147483647 h 73"/>
              <a:gd name="T58" fmla="*/ 2147483647 w 93"/>
              <a:gd name="T59" fmla="*/ 2147483647 h 73"/>
              <a:gd name="T60" fmla="*/ 2147483647 w 93"/>
              <a:gd name="T61" fmla="*/ 2147483647 h 73"/>
              <a:gd name="T62" fmla="*/ 2147483647 w 93"/>
              <a:gd name="T63" fmla="*/ 2147483647 h 73"/>
              <a:gd name="T64" fmla="*/ 2147483647 w 93"/>
              <a:gd name="T65" fmla="*/ 2147483647 h 73"/>
              <a:gd name="T66" fmla="*/ 2147483647 w 93"/>
              <a:gd name="T67" fmla="*/ 2147483647 h 73"/>
              <a:gd name="T68" fmla="*/ 2147483647 w 93"/>
              <a:gd name="T69" fmla="*/ 2147483647 h 73"/>
              <a:gd name="T70" fmla="*/ 2147483647 w 93"/>
              <a:gd name="T71" fmla="*/ 2147483647 h 73"/>
              <a:gd name="T72" fmla="*/ 2147483647 w 93"/>
              <a:gd name="T73" fmla="*/ 2147483647 h 73"/>
              <a:gd name="T74" fmla="*/ 2147483647 w 93"/>
              <a:gd name="T75" fmla="*/ 2147483647 h 73"/>
              <a:gd name="T76" fmla="*/ 2147483647 w 93"/>
              <a:gd name="T77" fmla="*/ 2147483647 h 73"/>
              <a:gd name="T78" fmla="*/ 2147483647 w 93"/>
              <a:gd name="T79" fmla="*/ 2147483647 h 73"/>
              <a:gd name="T80" fmla="*/ 2147483647 w 93"/>
              <a:gd name="T81" fmla="*/ 2147483647 h 73"/>
              <a:gd name="T82" fmla="*/ 2147483647 w 93"/>
              <a:gd name="T83" fmla="*/ 2147483647 h 73"/>
              <a:gd name="T84" fmla="*/ 2147483647 w 93"/>
              <a:gd name="T85" fmla="*/ 2147483647 h 73"/>
              <a:gd name="T86" fmla="*/ 2147483647 w 93"/>
              <a:gd name="T87" fmla="*/ 2147483647 h 73"/>
              <a:gd name="T88" fmla="*/ 2147483647 w 93"/>
              <a:gd name="T89" fmla="*/ 2147483647 h 73"/>
              <a:gd name="T90" fmla="*/ 2147483647 w 93"/>
              <a:gd name="T91" fmla="*/ 2147483647 h 73"/>
              <a:gd name="T92" fmla="*/ 2147483647 w 93"/>
              <a:gd name="T93" fmla="*/ 2147483647 h 73"/>
              <a:gd name="T94" fmla="*/ 2147483647 w 93"/>
              <a:gd name="T95" fmla="*/ 2147483647 h 73"/>
              <a:gd name="T96" fmla="*/ 2147483647 w 93"/>
              <a:gd name="T97" fmla="*/ 2147483647 h 73"/>
              <a:gd name="T98" fmla="*/ 2147483647 w 93"/>
              <a:gd name="T99" fmla="*/ 2147483647 h 73"/>
              <a:gd name="T100" fmla="*/ 2147483647 w 93"/>
              <a:gd name="T101" fmla="*/ 2147483647 h 73"/>
              <a:gd name="T102" fmla="*/ 2147483647 w 93"/>
              <a:gd name="T103" fmla="*/ 2147483647 h 73"/>
              <a:gd name="T104" fmla="*/ 2147483647 w 93"/>
              <a:gd name="T105" fmla="*/ 2147483647 h 73"/>
              <a:gd name="T106" fmla="*/ 2147483647 w 93"/>
              <a:gd name="T107" fmla="*/ 2147483647 h 73"/>
              <a:gd name="T108" fmla="*/ 2147483647 w 93"/>
              <a:gd name="T109" fmla="*/ 2147483647 h 73"/>
              <a:gd name="T110" fmla="*/ 2147483647 w 93"/>
              <a:gd name="T111" fmla="*/ 2147483647 h 73"/>
              <a:gd name="T112" fmla="*/ 2147483647 w 93"/>
              <a:gd name="T113" fmla="*/ 2147483647 h 73"/>
              <a:gd name="T114" fmla="*/ 2147483647 w 93"/>
              <a:gd name="T115" fmla="*/ 2147483647 h 73"/>
              <a:gd name="T116" fmla="*/ 2147483647 w 93"/>
              <a:gd name="T117" fmla="*/ 2147483647 h 73"/>
              <a:gd name="T118" fmla="*/ 2147483647 w 93"/>
              <a:gd name="T119" fmla="*/ 2147483647 h 7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3"/>
              <a:gd name="T181" fmla="*/ 0 h 73"/>
              <a:gd name="T182" fmla="*/ 93 w 93"/>
              <a:gd name="T183" fmla="*/ 73 h 7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3" h="73">
                <a:moveTo>
                  <a:pt x="46" y="0"/>
                </a:moveTo>
                <a:lnTo>
                  <a:pt x="48" y="22"/>
                </a:lnTo>
                <a:lnTo>
                  <a:pt x="51" y="0"/>
                </a:lnTo>
                <a:lnTo>
                  <a:pt x="50" y="23"/>
                </a:lnTo>
                <a:lnTo>
                  <a:pt x="56" y="1"/>
                </a:lnTo>
                <a:lnTo>
                  <a:pt x="52" y="23"/>
                </a:lnTo>
                <a:lnTo>
                  <a:pt x="61" y="2"/>
                </a:lnTo>
                <a:lnTo>
                  <a:pt x="53" y="24"/>
                </a:lnTo>
                <a:lnTo>
                  <a:pt x="65" y="3"/>
                </a:lnTo>
                <a:lnTo>
                  <a:pt x="55" y="24"/>
                </a:lnTo>
                <a:lnTo>
                  <a:pt x="69" y="5"/>
                </a:lnTo>
                <a:lnTo>
                  <a:pt x="57" y="25"/>
                </a:lnTo>
                <a:lnTo>
                  <a:pt x="74" y="7"/>
                </a:lnTo>
                <a:lnTo>
                  <a:pt x="58" y="26"/>
                </a:lnTo>
                <a:lnTo>
                  <a:pt x="77" y="9"/>
                </a:lnTo>
                <a:lnTo>
                  <a:pt x="60" y="27"/>
                </a:lnTo>
                <a:lnTo>
                  <a:pt x="81" y="12"/>
                </a:lnTo>
                <a:lnTo>
                  <a:pt x="61" y="28"/>
                </a:lnTo>
                <a:lnTo>
                  <a:pt x="84" y="15"/>
                </a:lnTo>
                <a:lnTo>
                  <a:pt x="62" y="29"/>
                </a:lnTo>
                <a:lnTo>
                  <a:pt x="86" y="18"/>
                </a:lnTo>
                <a:lnTo>
                  <a:pt x="63" y="31"/>
                </a:lnTo>
                <a:lnTo>
                  <a:pt x="89" y="22"/>
                </a:lnTo>
                <a:lnTo>
                  <a:pt x="63" y="32"/>
                </a:lnTo>
                <a:lnTo>
                  <a:pt x="90" y="25"/>
                </a:lnTo>
                <a:lnTo>
                  <a:pt x="64" y="33"/>
                </a:lnTo>
                <a:lnTo>
                  <a:pt x="92" y="29"/>
                </a:lnTo>
                <a:lnTo>
                  <a:pt x="64" y="35"/>
                </a:lnTo>
                <a:lnTo>
                  <a:pt x="92" y="33"/>
                </a:lnTo>
                <a:lnTo>
                  <a:pt x="64" y="36"/>
                </a:lnTo>
                <a:lnTo>
                  <a:pt x="93" y="37"/>
                </a:lnTo>
                <a:lnTo>
                  <a:pt x="64" y="38"/>
                </a:lnTo>
                <a:lnTo>
                  <a:pt x="92" y="40"/>
                </a:lnTo>
                <a:lnTo>
                  <a:pt x="64" y="39"/>
                </a:lnTo>
                <a:lnTo>
                  <a:pt x="92" y="44"/>
                </a:lnTo>
                <a:lnTo>
                  <a:pt x="64" y="41"/>
                </a:lnTo>
                <a:lnTo>
                  <a:pt x="90" y="48"/>
                </a:lnTo>
                <a:lnTo>
                  <a:pt x="63" y="42"/>
                </a:lnTo>
                <a:lnTo>
                  <a:pt x="89" y="52"/>
                </a:lnTo>
                <a:lnTo>
                  <a:pt x="62" y="44"/>
                </a:lnTo>
                <a:lnTo>
                  <a:pt x="86" y="55"/>
                </a:lnTo>
                <a:lnTo>
                  <a:pt x="61" y="45"/>
                </a:lnTo>
                <a:lnTo>
                  <a:pt x="84" y="58"/>
                </a:lnTo>
                <a:lnTo>
                  <a:pt x="60" y="46"/>
                </a:lnTo>
                <a:lnTo>
                  <a:pt x="81" y="61"/>
                </a:lnTo>
                <a:lnTo>
                  <a:pt x="59" y="47"/>
                </a:lnTo>
                <a:lnTo>
                  <a:pt x="77" y="64"/>
                </a:lnTo>
                <a:lnTo>
                  <a:pt x="57" y="48"/>
                </a:lnTo>
                <a:lnTo>
                  <a:pt x="74" y="66"/>
                </a:lnTo>
                <a:lnTo>
                  <a:pt x="56" y="49"/>
                </a:lnTo>
                <a:lnTo>
                  <a:pt x="69" y="68"/>
                </a:lnTo>
                <a:lnTo>
                  <a:pt x="54" y="50"/>
                </a:lnTo>
                <a:lnTo>
                  <a:pt x="65" y="70"/>
                </a:lnTo>
                <a:lnTo>
                  <a:pt x="52" y="50"/>
                </a:lnTo>
                <a:lnTo>
                  <a:pt x="61" y="71"/>
                </a:lnTo>
                <a:lnTo>
                  <a:pt x="50" y="51"/>
                </a:lnTo>
                <a:lnTo>
                  <a:pt x="56" y="72"/>
                </a:lnTo>
                <a:lnTo>
                  <a:pt x="49" y="51"/>
                </a:lnTo>
                <a:lnTo>
                  <a:pt x="51" y="73"/>
                </a:lnTo>
                <a:lnTo>
                  <a:pt x="47" y="51"/>
                </a:lnTo>
                <a:lnTo>
                  <a:pt x="46" y="73"/>
                </a:lnTo>
                <a:lnTo>
                  <a:pt x="45" y="51"/>
                </a:lnTo>
                <a:lnTo>
                  <a:pt x="42" y="73"/>
                </a:lnTo>
                <a:lnTo>
                  <a:pt x="43" y="51"/>
                </a:lnTo>
                <a:lnTo>
                  <a:pt x="37" y="72"/>
                </a:lnTo>
                <a:lnTo>
                  <a:pt x="41" y="50"/>
                </a:lnTo>
                <a:lnTo>
                  <a:pt x="32" y="71"/>
                </a:lnTo>
                <a:lnTo>
                  <a:pt x="39" y="50"/>
                </a:lnTo>
                <a:lnTo>
                  <a:pt x="28" y="70"/>
                </a:lnTo>
                <a:lnTo>
                  <a:pt x="38" y="49"/>
                </a:lnTo>
                <a:lnTo>
                  <a:pt x="23" y="68"/>
                </a:lnTo>
                <a:lnTo>
                  <a:pt x="36" y="48"/>
                </a:lnTo>
                <a:lnTo>
                  <a:pt x="19" y="66"/>
                </a:lnTo>
                <a:lnTo>
                  <a:pt x="35" y="47"/>
                </a:lnTo>
                <a:lnTo>
                  <a:pt x="16" y="64"/>
                </a:lnTo>
                <a:lnTo>
                  <a:pt x="33" y="46"/>
                </a:lnTo>
                <a:lnTo>
                  <a:pt x="12" y="61"/>
                </a:lnTo>
                <a:lnTo>
                  <a:pt x="32" y="45"/>
                </a:lnTo>
                <a:lnTo>
                  <a:pt x="9" y="58"/>
                </a:lnTo>
                <a:lnTo>
                  <a:pt x="31" y="44"/>
                </a:lnTo>
                <a:lnTo>
                  <a:pt x="6" y="55"/>
                </a:lnTo>
                <a:lnTo>
                  <a:pt x="30" y="43"/>
                </a:lnTo>
                <a:lnTo>
                  <a:pt x="4" y="52"/>
                </a:lnTo>
                <a:lnTo>
                  <a:pt x="29" y="41"/>
                </a:lnTo>
                <a:lnTo>
                  <a:pt x="2" y="48"/>
                </a:lnTo>
                <a:lnTo>
                  <a:pt x="29" y="40"/>
                </a:lnTo>
                <a:lnTo>
                  <a:pt x="1" y="44"/>
                </a:lnTo>
                <a:lnTo>
                  <a:pt x="29" y="38"/>
                </a:lnTo>
                <a:lnTo>
                  <a:pt x="0" y="40"/>
                </a:lnTo>
                <a:lnTo>
                  <a:pt x="28" y="37"/>
                </a:lnTo>
                <a:lnTo>
                  <a:pt x="0" y="37"/>
                </a:lnTo>
                <a:lnTo>
                  <a:pt x="29" y="35"/>
                </a:lnTo>
                <a:lnTo>
                  <a:pt x="0" y="33"/>
                </a:lnTo>
                <a:lnTo>
                  <a:pt x="29" y="34"/>
                </a:lnTo>
                <a:lnTo>
                  <a:pt x="1" y="29"/>
                </a:lnTo>
                <a:lnTo>
                  <a:pt x="29" y="32"/>
                </a:lnTo>
                <a:lnTo>
                  <a:pt x="2" y="25"/>
                </a:lnTo>
                <a:lnTo>
                  <a:pt x="30" y="31"/>
                </a:lnTo>
                <a:lnTo>
                  <a:pt x="4" y="22"/>
                </a:lnTo>
                <a:lnTo>
                  <a:pt x="31" y="30"/>
                </a:lnTo>
                <a:lnTo>
                  <a:pt x="6" y="18"/>
                </a:lnTo>
                <a:lnTo>
                  <a:pt x="32" y="28"/>
                </a:lnTo>
                <a:lnTo>
                  <a:pt x="9" y="15"/>
                </a:lnTo>
                <a:lnTo>
                  <a:pt x="33" y="27"/>
                </a:lnTo>
                <a:lnTo>
                  <a:pt x="12" y="12"/>
                </a:lnTo>
                <a:lnTo>
                  <a:pt x="34" y="26"/>
                </a:lnTo>
                <a:lnTo>
                  <a:pt x="16" y="9"/>
                </a:lnTo>
                <a:lnTo>
                  <a:pt x="36" y="25"/>
                </a:lnTo>
                <a:lnTo>
                  <a:pt x="19" y="7"/>
                </a:lnTo>
                <a:lnTo>
                  <a:pt x="37" y="24"/>
                </a:lnTo>
                <a:lnTo>
                  <a:pt x="23" y="5"/>
                </a:lnTo>
                <a:lnTo>
                  <a:pt x="39" y="24"/>
                </a:lnTo>
                <a:lnTo>
                  <a:pt x="28" y="3"/>
                </a:lnTo>
                <a:lnTo>
                  <a:pt x="41" y="23"/>
                </a:lnTo>
                <a:lnTo>
                  <a:pt x="32" y="2"/>
                </a:lnTo>
                <a:lnTo>
                  <a:pt x="42" y="23"/>
                </a:lnTo>
                <a:lnTo>
                  <a:pt x="37" y="1"/>
                </a:lnTo>
                <a:lnTo>
                  <a:pt x="44" y="23"/>
                </a:lnTo>
                <a:lnTo>
                  <a:pt x="42" y="0"/>
                </a:lnTo>
                <a:lnTo>
                  <a:pt x="46" y="22"/>
                </a:lnTo>
                <a:lnTo>
                  <a:pt x="46" y="0"/>
                </a:lnTo>
                <a:close/>
              </a:path>
            </a:pathLst>
          </a:custGeom>
          <a:solidFill>
            <a:srgbClr val="0089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pic>
        <p:nvPicPr>
          <p:cNvPr id="3078" name="Picture 8" descr="Fireworks-0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5905500"/>
            <a:ext cx="985838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Freeform 7"/>
          <p:cNvSpPr>
            <a:spLocks/>
          </p:cNvSpPr>
          <p:nvPr/>
        </p:nvSpPr>
        <p:spPr bwMode="auto">
          <a:xfrm flipV="1">
            <a:off x="1190625" y="5715000"/>
            <a:ext cx="612775" cy="776288"/>
          </a:xfrm>
          <a:custGeom>
            <a:avLst/>
            <a:gdLst>
              <a:gd name="T0" fmla="*/ 2147483647 w 93"/>
              <a:gd name="T1" fmla="*/ 2147483647 h 73"/>
              <a:gd name="T2" fmla="*/ 2147483647 w 93"/>
              <a:gd name="T3" fmla="*/ 2147483647 h 73"/>
              <a:gd name="T4" fmla="*/ 2147483647 w 93"/>
              <a:gd name="T5" fmla="*/ 2147483647 h 73"/>
              <a:gd name="T6" fmla="*/ 2147483647 w 93"/>
              <a:gd name="T7" fmla="*/ 2147483647 h 73"/>
              <a:gd name="T8" fmla="*/ 2147483647 w 93"/>
              <a:gd name="T9" fmla="*/ 2147483647 h 73"/>
              <a:gd name="T10" fmla="*/ 2147483647 w 93"/>
              <a:gd name="T11" fmla="*/ 2147483647 h 73"/>
              <a:gd name="T12" fmla="*/ 2147483647 w 93"/>
              <a:gd name="T13" fmla="*/ 2147483647 h 73"/>
              <a:gd name="T14" fmla="*/ 2147483647 w 93"/>
              <a:gd name="T15" fmla="*/ 2147483647 h 73"/>
              <a:gd name="T16" fmla="*/ 2147483647 w 93"/>
              <a:gd name="T17" fmla="*/ 2147483647 h 73"/>
              <a:gd name="T18" fmla="*/ 2147483647 w 93"/>
              <a:gd name="T19" fmla="*/ 2147483647 h 73"/>
              <a:gd name="T20" fmla="*/ 2147483647 w 93"/>
              <a:gd name="T21" fmla="*/ 2147483647 h 73"/>
              <a:gd name="T22" fmla="*/ 2147483647 w 93"/>
              <a:gd name="T23" fmla="*/ 2147483647 h 73"/>
              <a:gd name="T24" fmla="*/ 2147483647 w 93"/>
              <a:gd name="T25" fmla="*/ 2147483647 h 73"/>
              <a:gd name="T26" fmla="*/ 2147483647 w 93"/>
              <a:gd name="T27" fmla="*/ 2147483647 h 73"/>
              <a:gd name="T28" fmla="*/ 2147483647 w 93"/>
              <a:gd name="T29" fmla="*/ 2147483647 h 73"/>
              <a:gd name="T30" fmla="*/ 2147483647 w 93"/>
              <a:gd name="T31" fmla="*/ 2147483647 h 73"/>
              <a:gd name="T32" fmla="*/ 2147483647 w 93"/>
              <a:gd name="T33" fmla="*/ 2147483647 h 73"/>
              <a:gd name="T34" fmla="*/ 2147483647 w 93"/>
              <a:gd name="T35" fmla="*/ 2147483647 h 73"/>
              <a:gd name="T36" fmla="*/ 2147483647 w 93"/>
              <a:gd name="T37" fmla="*/ 2147483647 h 73"/>
              <a:gd name="T38" fmla="*/ 2147483647 w 93"/>
              <a:gd name="T39" fmla="*/ 2147483647 h 73"/>
              <a:gd name="T40" fmla="*/ 2147483647 w 93"/>
              <a:gd name="T41" fmla="*/ 2147483647 h 73"/>
              <a:gd name="T42" fmla="*/ 2147483647 w 93"/>
              <a:gd name="T43" fmla="*/ 2147483647 h 73"/>
              <a:gd name="T44" fmla="*/ 2147483647 w 93"/>
              <a:gd name="T45" fmla="*/ 2147483647 h 73"/>
              <a:gd name="T46" fmla="*/ 2147483647 w 93"/>
              <a:gd name="T47" fmla="*/ 2147483647 h 73"/>
              <a:gd name="T48" fmla="*/ 2147483647 w 93"/>
              <a:gd name="T49" fmla="*/ 2147483647 h 73"/>
              <a:gd name="T50" fmla="*/ 2147483647 w 93"/>
              <a:gd name="T51" fmla="*/ 2147483647 h 73"/>
              <a:gd name="T52" fmla="*/ 2147483647 w 93"/>
              <a:gd name="T53" fmla="*/ 2147483647 h 73"/>
              <a:gd name="T54" fmla="*/ 2147483647 w 93"/>
              <a:gd name="T55" fmla="*/ 2147483647 h 73"/>
              <a:gd name="T56" fmla="*/ 2147483647 w 93"/>
              <a:gd name="T57" fmla="*/ 2147483647 h 73"/>
              <a:gd name="T58" fmla="*/ 2147483647 w 93"/>
              <a:gd name="T59" fmla="*/ 2147483647 h 73"/>
              <a:gd name="T60" fmla="*/ 2147483647 w 93"/>
              <a:gd name="T61" fmla="*/ 2147483647 h 73"/>
              <a:gd name="T62" fmla="*/ 2147483647 w 93"/>
              <a:gd name="T63" fmla="*/ 2147483647 h 73"/>
              <a:gd name="T64" fmla="*/ 2147483647 w 93"/>
              <a:gd name="T65" fmla="*/ 2147483647 h 73"/>
              <a:gd name="T66" fmla="*/ 2147483647 w 93"/>
              <a:gd name="T67" fmla="*/ 2147483647 h 73"/>
              <a:gd name="T68" fmla="*/ 2147483647 w 93"/>
              <a:gd name="T69" fmla="*/ 2147483647 h 73"/>
              <a:gd name="T70" fmla="*/ 2147483647 w 93"/>
              <a:gd name="T71" fmla="*/ 2147483647 h 73"/>
              <a:gd name="T72" fmla="*/ 2147483647 w 93"/>
              <a:gd name="T73" fmla="*/ 2147483647 h 73"/>
              <a:gd name="T74" fmla="*/ 2147483647 w 93"/>
              <a:gd name="T75" fmla="*/ 2147483647 h 73"/>
              <a:gd name="T76" fmla="*/ 2147483647 w 93"/>
              <a:gd name="T77" fmla="*/ 2147483647 h 73"/>
              <a:gd name="T78" fmla="*/ 2147483647 w 93"/>
              <a:gd name="T79" fmla="*/ 2147483647 h 73"/>
              <a:gd name="T80" fmla="*/ 2147483647 w 93"/>
              <a:gd name="T81" fmla="*/ 2147483647 h 73"/>
              <a:gd name="T82" fmla="*/ 2147483647 w 93"/>
              <a:gd name="T83" fmla="*/ 2147483647 h 73"/>
              <a:gd name="T84" fmla="*/ 2147483647 w 93"/>
              <a:gd name="T85" fmla="*/ 2147483647 h 73"/>
              <a:gd name="T86" fmla="*/ 2147483647 w 93"/>
              <a:gd name="T87" fmla="*/ 2147483647 h 73"/>
              <a:gd name="T88" fmla="*/ 2147483647 w 93"/>
              <a:gd name="T89" fmla="*/ 2147483647 h 73"/>
              <a:gd name="T90" fmla="*/ 2147483647 w 93"/>
              <a:gd name="T91" fmla="*/ 2147483647 h 73"/>
              <a:gd name="T92" fmla="*/ 2147483647 w 93"/>
              <a:gd name="T93" fmla="*/ 2147483647 h 73"/>
              <a:gd name="T94" fmla="*/ 2147483647 w 93"/>
              <a:gd name="T95" fmla="*/ 2147483647 h 73"/>
              <a:gd name="T96" fmla="*/ 2147483647 w 93"/>
              <a:gd name="T97" fmla="*/ 2147483647 h 73"/>
              <a:gd name="T98" fmla="*/ 2147483647 w 93"/>
              <a:gd name="T99" fmla="*/ 2147483647 h 73"/>
              <a:gd name="T100" fmla="*/ 2147483647 w 93"/>
              <a:gd name="T101" fmla="*/ 2147483647 h 73"/>
              <a:gd name="T102" fmla="*/ 2147483647 w 93"/>
              <a:gd name="T103" fmla="*/ 2147483647 h 73"/>
              <a:gd name="T104" fmla="*/ 2147483647 w 93"/>
              <a:gd name="T105" fmla="*/ 2147483647 h 73"/>
              <a:gd name="T106" fmla="*/ 2147483647 w 93"/>
              <a:gd name="T107" fmla="*/ 2147483647 h 73"/>
              <a:gd name="T108" fmla="*/ 2147483647 w 93"/>
              <a:gd name="T109" fmla="*/ 2147483647 h 73"/>
              <a:gd name="T110" fmla="*/ 2147483647 w 93"/>
              <a:gd name="T111" fmla="*/ 2147483647 h 73"/>
              <a:gd name="T112" fmla="*/ 2147483647 w 93"/>
              <a:gd name="T113" fmla="*/ 2147483647 h 73"/>
              <a:gd name="T114" fmla="*/ 2147483647 w 93"/>
              <a:gd name="T115" fmla="*/ 2147483647 h 73"/>
              <a:gd name="T116" fmla="*/ 2147483647 w 93"/>
              <a:gd name="T117" fmla="*/ 2147483647 h 73"/>
              <a:gd name="T118" fmla="*/ 2147483647 w 93"/>
              <a:gd name="T119" fmla="*/ 2147483647 h 7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3"/>
              <a:gd name="T181" fmla="*/ 0 h 73"/>
              <a:gd name="T182" fmla="*/ 93 w 93"/>
              <a:gd name="T183" fmla="*/ 73 h 7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3" h="73">
                <a:moveTo>
                  <a:pt x="46" y="0"/>
                </a:moveTo>
                <a:lnTo>
                  <a:pt x="48" y="22"/>
                </a:lnTo>
                <a:lnTo>
                  <a:pt x="51" y="0"/>
                </a:lnTo>
                <a:lnTo>
                  <a:pt x="50" y="23"/>
                </a:lnTo>
                <a:lnTo>
                  <a:pt x="56" y="1"/>
                </a:lnTo>
                <a:lnTo>
                  <a:pt x="52" y="23"/>
                </a:lnTo>
                <a:lnTo>
                  <a:pt x="61" y="2"/>
                </a:lnTo>
                <a:lnTo>
                  <a:pt x="53" y="24"/>
                </a:lnTo>
                <a:lnTo>
                  <a:pt x="65" y="3"/>
                </a:lnTo>
                <a:lnTo>
                  <a:pt x="55" y="24"/>
                </a:lnTo>
                <a:lnTo>
                  <a:pt x="69" y="5"/>
                </a:lnTo>
                <a:lnTo>
                  <a:pt x="57" y="25"/>
                </a:lnTo>
                <a:lnTo>
                  <a:pt x="74" y="7"/>
                </a:lnTo>
                <a:lnTo>
                  <a:pt x="58" y="26"/>
                </a:lnTo>
                <a:lnTo>
                  <a:pt x="77" y="9"/>
                </a:lnTo>
                <a:lnTo>
                  <a:pt x="60" y="27"/>
                </a:lnTo>
                <a:lnTo>
                  <a:pt x="81" y="12"/>
                </a:lnTo>
                <a:lnTo>
                  <a:pt x="61" y="28"/>
                </a:lnTo>
                <a:lnTo>
                  <a:pt x="84" y="15"/>
                </a:lnTo>
                <a:lnTo>
                  <a:pt x="62" y="29"/>
                </a:lnTo>
                <a:lnTo>
                  <a:pt x="86" y="18"/>
                </a:lnTo>
                <a:lnTo>
                  <a:pt x="63" y="31"/>
                </a:lnTo>
                <a:lnTo>
                  <a:pt x="89" y="22"/>
                </a:lnTo>
                <a:lnTo>
                  <a:pt x="63" y="32"/>
                </a:lnTo>
                <a:lnTo>
                  <a:pt x="90" y="25"/>
                </a:lnTo>
                <a:lnTo>
                  <a:pt x="64" y="33"/>
                </a:lnTo>
                <a:lnTo>
                  <a:pt x="92" y="29"/>
                </a:lnTo>
                <a:lnTo>
                  <a:pt x="64" y="35"/>
                </a:lnTo>
                <a:lnTo>
                  <a:pt x="92" y="33"/>
                </a:lnTo>
                <a:lnTo>
                  <a:pt x="64" y="36"/>
                </a:lnTo>
                <a:lnTo>
                  <a:pt x="93" y="37"/>
                </a:lnTo>
                <a:lnTo>
                  <a:pt x="64" y="38"/>
                </a:lnTo>
                <a:lnTo>
                  <a:pt x="92" y="40"/>
                </a:lnTo>
                <a:lnTo>
                  <a:pt x="64" y="39"/>
                </a:lnTo>
                <a:lnTo>
                  <a:pt x="92" y="44"/>
                </a:lnTo>
                <a:lnTo>
                  <a:pt x="64" y="41"/>
                </a:lnTo>
                <a:lnTo>
                  <a:pt x="90" y="48"/>
                </a:lnTo>
                <a:lnTo>
                  <a:pt x="63" y="42"/>
                </a:lnTo>
                <a:lnTo>
                  <a:pt x="89" y="52"/>
                </a:lnTo>
                <a:lnTo>
                  <a:pt x="62" y="44"/>
                </a:lnTo>
                <a:lnTo>
                  <a:pt x="86" y="55"/>
                </a:lnTo>
                <a:lnTo>
                  <a:pt x="61" y="45"/>
                </a:lnTo>
                <a:lnTo>
                  <a:pt x="84" y="58"/>
                </a:lnTo>
                <a:lnTo>
                  <a:pt x="60" y="46"/>
                </a:lnTo>
                <a:lnTo>
                  <a:pt x="81" y="61"/>
                </a:lnTo>
                <a:lnTo>
                  <a:pt x="59" y="47"/>
                </a:lnTo>
                <a:lnTo>
                  <a:pt x="77" y="64"/>
                </a:lnTo>
                <a:lnTo>
                  <a:pt x="57" y="48"/>
                </a:lnTo>
                <a:lnTo>
                  <a:pt x="74" y="66"/>
                </a:lnTo>
                <a:lnTo>
                  <a:pt x="56" y="49"/>
                </a:lnTo>
                <a:lnTo>
                  <a:pt x="69" y="68"/>
                </a:lnTo>
                <a:lnTo>
                  <a:pt x="54" y="50"/>
                </a:lnTo>
                <a:lnTo>
                  <a:pt x="65" y="70"/>
                </a:lnTo>
                <a:lnTo>
                  <a:pt x="52" y="50"/>
                </a:lnTo>
                <a:lnTo>
                  <a:pt x="61" y="71"/>
                </a:lnTo>
                <a:lnTo>
                  <a:pt x="50" y="51"/>
                </a:lnTo>
                <a:lnTo>
                  <a:pt x="56" y="72"/>
                </a:lnTo>
                <a:lnTo>
                  <a:pt x="49" y="51"/>
                </a:lnTo>
                <a:lnTo>
                  <a:pt x="51" y="73"/>
                </a:lnTo>
                <a:lnTo>
                  <a:pt x="47" y="51"/>
                </a:lnTo>
                <a:lnTo>
                  <a:pt x="46" y="73"/>
                </a:lnTo>
                <a:lnTo>
                  <a:pt x="45" y="51"/>
                </a:lnTo>
                <a:lnTo>
                  <a:pt x="42" y="73"/>
                </a:lnTo>
                <a:lnTo>
                  <a:pt x="43" y="51"/>
                </a:lnTo>
                <a:lnTo>
                  <a:pt x="37" y="72"/>
                </a:lnTo>
                <a:lnTo>
                  <a:pt x="41" y="50"/>
                </a:lnTo>
                <a:lnTo>
                  <a:pt x="32" y="71"/>
                </a:lnTo>
                <a:lnTo>
                  <a:pt x="39" y="50"/>
                </a:lnTo>
                <a:lnTo>
                  <a:pt x="28" y="70"/>
                </a:lnTo>
                <a:lnTo>
                  <a:pt x="38" y="49"/>
                </a:lnTo>
                <a:lnTo>
                  <a:pt x="23" y="68"/>
                </a:lnTo>
                <a:lnTo>
                  <a:pt x="36" y="48"/>
                </a:lnTo>
                <a:lnTo>
                  <a:pt x="19" y="66"/>
                </a:lnTo>
                <a:lnTo>
                  <a:pt x="35" y="47"/>
                </a:lnTo>
                <a:lnTo>
                  <a:pt x="16" y="64"/>
                </a:lnTo>
                <a:lnTo>
                  <a:pt x="33" y="46"/>
                </a:lnTo>
                <a:lnTo>
                  <a:pt x="12" y="61"/>
                </a:lnTo>
                <a:lnTo>
                  <a:pt x="32" y="45"/>
                </a:lnTo>
                <a:lnTo>
                  <a:pt x="9" y="58"/>
                </a:lnTo>
                <a:lnTo>
                  <a:pt x="31" y="44"/>
                </a:lnTo>
                <a:lnTo>
                  <a:pt x="6" y="55"/>
                </a:lnTo>
                <a:lnTo>
                  <a:pt x="30" y="43"/>
                </a:lnTo>
                <a:lnTo>
                  <a:pt x="4" y="52"/>
                </a:lnTo>
                <a:lnTo>
                  <a:pt x="29" y="41"/>
                </a:lnTo>
                <a:lnTo>
                  <a:pt x="2" y="48"/>
                </a:lnTo>
                <a:lnTo>
                  <a:pt x="29" y="40"/>
                </a:lnTo>
                <a:lnTo>
                  <a:pt x="1" y="44"/>
                </a:lnTo>
                <a:lnTo>
                  <a:pt x="29" y="38"/>
                </a:lnTo>
                <a:lnTo>
                  <a:pt x="0" y="40"/>
                </a:lnTo>
                <a:lnTo>
                  <a:pt x="28" y="37"/>
                </a:lnTo>
                <a:lnTo>
                  <a:pt x="0" y="37"/>
                </a:lnTo>
                <a:lnTo>
                  <a:pt x="29" y="35"/>
                </a:lnTo>
                <a:lnTo>
                  <a:pt x="0" y="33"/>
                </a:lnTo>
                <a:lnTo>
                  <a:pt x="29" y="34"/>
                </a:lnTo>
                <a:lnTo>
                  <a:pt x="1" y="29"/>
                </a:lnTo>
                <a:lnTo>
                  <a:pt x="29" y="32"/>
                </a:lnTo>
                <a:lnTo>
                  <a:pt x="2" y="25"/>
                </a:lnTo>
                <a:lnTo>
                  <a:pt x="30" y="31"/>
                </a:lnTo>
                <a:lnTo>
                  <a:pt x="4" y="22"/>
                </a:lnTo>
                <a:lnTo>
                  <a:pt x="31" y="30"/>
                </a:lnTo>
                <a:lnTo>
                  <a:pt x="6" y="18"/>
                </a:lnTo>
                <a:lnTo>
                  <a:pt x="32" y="28"/>
                </a:lnTo>
                <a:lnTo>
                  <a:pt x="9" y="15"/>
                </a:lnTo>
                <a:lnTo>
                  <a:pt x="33" y="27"/>
                </a:lnTo>
                <a:lnTo>
                  <a:pt x="12" y="12"/>
                </a:lnTo>
                <a:lnTo>
                  <a:pt x="34" y="26"/>
                </a:lnTo>
                <a:lnTo>
                  <a:pt x="16" y="9"/>
                </a:lnTo>
                <a:lnTo>
                  <a:pt x="36" y="25"/>
                </a:lnTo>
                <a:lnTo>
                  <a:pt x="19" y="7"/>
                </a:lnTo>
                <a:lnTo>
                  <a:pt x="37" y="24"/>
                </a:lnTo>
                <a:lnTo>
                  <a:pt x="23" y="5"/>
                </a:lnTo>
                <a:lnTo>
                  <a:pt x="39" y="24"/>
                </a:lnTo>
                <a:lnTo>
                  <a:pt x="28" y="3"/>
                </a:lnTo>
                <a:lnTo>
                  <a:pt x="41" y="23"/>
                </a:lnTo>
                <a:lnTo>
                  <a:pt x="32" y="2"/>
                </a:lnTo>
                <a:lnTo>
                  <a:pt x="42" y="23"/>
                </a:lnTo>
                <a:lnTo>
                  <a:pt x="37" y="1"/>
                </a:lnTo>
                <a:lnTo>
                  <a:pt x="44" y="23"/>
                </a:lnTo>
                <a:lnTo>
                  <a:pt x="42" y="0"/>
                </a:lnTo>
                <a:lnTo>
                  <a:pt x="46" y="22"/>
                </a:lnTo>
                <a:lnTo>
                  <a:pt x="46" y="0"/>
                </a:lnTo>
                <a:close/>
              </a:path>
            </a:pathLst>
          </a:custGeom>
          <a:solidFill>
            <a:srgbClr val="0089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3080" name="Freeform 6"/>
          <p:cNvSpPr>
            <a:spLocks/>
          </p:cNvSpPr>
          <p:nvPr/>
        </p:nvSpPr>
        <p:spPr bwMode="auto">
          <a:xfrm flipV="1">
            <a:off x="6667500" y="285750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3081" name="Freeform 6"/>
          <p:cNvSpPr>
            <a:spLocks/>
          </p:cNvSpPr>
          <p:nvPr/>
        </p:nvSpPr>
        <p:spPr bwMode="auto">
          <a:xfrm flipV="1">
            <a:off x="4810125" y="622300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3082" name="Freeform 6"/>
          <p:cNvSpPr>
            <a:spLocks/>
          </p:cNvSpPr>
          <p:nvPr/>
        </p:nvSpPr>
        <p:spPr bwMode="auto">
          <a:xfrm flipV="1">
            <a:off x="2381250" y="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3083" name="Freeform 6"/>
          <p:cNvSpPr>
            <a:spLocks/>
          </p:cNvSpPr>
          <p:nvPr/>
        </p:nvSpPr>
        <p:spPr bwMode="auto">
          <a:xfrm flipV="1">
            <a:off x="1666875" y="349250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3084" name="Freeform 6"/>
          <p:cNvSpPr>
            <a:spLocks/>
          </p:cNvSpPr>
          <p:nvPr/>
        </p:nvSpPr>
        <p:spPr bwMode="auto">
          <a:xfrm flipV="1">
            <a:off x="4333875" y="215900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pic>
        <p:nvPicPr>
          <p:cNvPr id="3085" name="Picture 13" descr="Fireworks-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538" y="-877888"/>
            <a:ext cx="1287462" cy="1755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3" descr="Fireworks-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5102225"/>
            <a:ext cx="128746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8" descr="Fireworks-0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000500"/>
            <a:ext cx="985838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8" name="Text Box 18"/>
          <p:cNvSpPr txBox="1">
            <a:spLocks noChangeArrowheads="1"/>
          </p:cNvSpPr>
          <p:nvPr/>
        </p:nvSpPr>
        <p:spPr bwMode="auto">
          <a:xfrm>
            <a:off x="1499152" y="3848894"/>
            <a:ext cx="61722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TOÁN LỚP 2</a:t>
            </a:r>
          </a:p>
          <a:p>
            <a:pPr eaLnBrk="1" hangingPunct="1"/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       </a:t>
            </a:r>
          </a:p>
          <a:p>
            <a:pPr eaLnBrk="1" hangingPunct="1"/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</a:t>
            </a:r>
          </a:p>
          <a:p>
            <a:pPr eaLnBrk="1" hangingPunct="1"/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/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/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/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35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blumen-pflanzen10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81200"/>
            <a:ext cx="2438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 descr="blumen-pflanzen10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133600"/>
            <a:ext cx="2362200" cy="220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 descr="blumen-pflanzen10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57400"/>
            <a:ext cx="2438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 descr="blumen-pflanzen10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22860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8915400" cy="2743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vi-VN" sz="2800" b="1" i="1" kern="1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imes New Roman"/>
                <a:cs typeface="Times New Roman"/>
              </a:rPr>
              <a:t>Giờ học đến đây là kết thúc</a:t>
            </a:r>
            <a:endParaRPr lang="en-US" sz="2800" b="1" i="1" kern="10">
              <a:ln w="9525">
                <a:solidFill>
                  <a:srgbClr val="CC00FF"/>
                </a:solidFill>
                <a:round/>
                <a:headEnd/>
                <a:tailEnd/>
              </a:ln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11271" name="WordArt 7"/>
          <p:cNvSpPr>
            <a:spLocks noChangeArrowheads="1" noChangeShapeType="1" noTextEdit="1"/>
          </p:cNvSpPr>
          <p:nvPr/>
        </p:nvSpPr>
        <p:spPr bwMode="auto">
          <a:xfrm>
            <a:off x="457200" y="4419600"/>
            <a:ext cx="82296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i="1" kern="10">
                <a:ln w="1270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thầy, cô giáo mạnh khỏe, hạnh phúc</a:t>
            </a:r>
          </a:p>
          <a:p>
            <a:pPr algn="ctr"/>
            <a:r>
              <a:rPr lang="vi-VN" sz="3200" b="1" i="1" kern="10">
                <a:ln w="1270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học sinh chăm ngoan học giỏi!</a:t>
            </a:r>
            <a:endParaRPr lang="en-US" sz="3200" b="1" i="1" kern="10">
              <a:ln w="12700">
                <a:solidFill>
                  <a:srgbClr val="FF9900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5034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6192" y="1600200"/>
            <a:ext cx="4687808" cy="761474"/>
          </a:xfrm>
          <a:prstGeom prst="rect">
            <a:avLst/>
          </a:prstGeom>
          <a:noFill/>
        </p:spPr>
        <p:txBody>
          <a:bodyPr wrap="none">
            <a:prstTxWarp prst="textDeflateBottom">
              <a:avLst>
                <a:gd name="adj" fmla="val 99460"/>
              </a:avLst>
            </a:prstTxWarp>
            <a:spAutoFit/>
          </a:bodyPr>
          <a:lstStyle/>
          <a:p>
            <a:pPr algn="ctr" eaLnBrk="0" hangingPunct="0">
              <a:defRPr/>
            </a:pPr>
            <a:r>
              <a:rPr lang="en-US" sz="5400" b="1" dirty="0" err="1">
                <a:ln w="1905"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Ôn</a:t>
            </a:r>
            <a:r>
              <a:rPr lang="en-US" sz="5400" b="1" dirty="0">
                <a:ln w="1905"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 </a:t>
            </a:r>
            <a:r>
              <a:rPr lang="en-US" sz="5400" b="1" dirty="0" err="1">
                <a:ln w="1905"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bài</a:t>
            </a:r>
            <a:r>
              <a:rPr lang="en-US" sz="5400" b="1" dirty="0">
                <a:ln w="1905"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 </a:t>
            </a:r>
            <a:r>
              <a:rPr lang="en-US" sz="5400" b="1" dirty="0" err="1">
                <a:ln w="1905"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cũ</a:t>
            </a:r>
            <a:endParaRPr lang="en-US" sz="5400" b="1" dirty="0">
              <a:ln w="1905">
                <a:solidFill>
                  <a:srgbClr val="FF0000"/>
                </a:solidFill>
              </a:ln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.VnArial" pitchFamily="34" charset="0"/>
            </a:endParaRPr>
          </a:p>
        </p:txBody>
      </p:sp>
      <p:sp>
        <p:nvSpPr>
          <p:cNvPr id="4099" name="Freeform 7"/>
          <p:cNvSpPr>
            <a:spLocks/>
          </p:cNvSpPr>
          <p:nvPr/>
        </p:nvSpPr>
        <p:spPr bwMode="auto">
          <a:xfrm flipV="1">
            <a:off x="7286625" y="508000"/>
            <a:ext cx="612775" cy="776288"/>
          </a:xfrm>
          <a:custGeom>
            <a:avLst/>
            <a:gdLst>
              <a:gd name="T0" fmla="*/ 2147483647 w 93"/>
              <a:gd name="T1" fmla="*/ 2147483647 h 73"/>
              <a:gd name="T2" fmla="*/ 2147483647 w 93"/>
              <a:gd name="T3" fmla="*/ 2147483647 h 73"/>
              <a:gd name="T4" fmla="*/ 2147483647 w 93"/>
              <a:gd name="T5" fmla="*/ 2147483647 h 73"/>
              <a:gd name="T6" fmla="*/ 2147483647 w 93"/>
              <a:gd name="T7" fmla="*/ 2147483647 h 73"/>
              <a:gd name="T8" fmla="*/ 2147483647 w 93"/>
              <a:gd name="T9" fmla="*/ 2147483647 h 73"/>
              <a:gd name="T10" fmla="*/ 2147483647 w 93"/>
              <a:gd name="T11" fmla="*/ 2147483647 h 73"/>
              <a:gd name="T12" fmla="*/ 2147483647 w 93"/>
              <a:gd name="T13" fmla="*/ 2147483647 h 73"/>
              <a:gd name="T14" fmla="*/ 2147483647 w 93"/>
              <a:gd name="T15" fmla="*/ 2147483647 h 73"/>
              <a:gd name="T16" fmla="*/ 2147483647 w 93"/>
              <a:gd name="T17" fmla="*/ 2147483647 h 73"/>
              <a:gd name="T18" fmla="*/ 2147483647 w 93"/>
              <a:gd name="T19" fmla="*/ 2147483647 h 73"/>
              <a:gd name="T20" fmla="*/ 2147483647 w 93"/>
              <a:gd name="T21" fmla="*/ 2147483647 h 73"/>
              <a:gd name="T22" fmla="*/ 2147483647 w 93"/>
              <a:gd name="T23" fmla="*/ 2147483647 h 73"/>
              <a:gd name="T24" fmla="*/ 2147483647 w 93"/>
              <a:gd name="T25" fmla="*/ 2147483647 h 73"/>
              <a:gd name="T26" fmla="*/ 2147483647 w 93"/>
              <a:gd name="T27" fmla="*/ 2147483647 h 73"/>
              <a:gd name="T28" fmla="*/ 2147483647 w 93"/>
              <a:gd name="T29" fmla="*/ 2147483647 h 73"/>
              <a:gd name="T30" fmla="*/ 2147483647 w 93"/>
              <a:gd name="T31" fmla="*/ 2147483647 h 73"/>
              <a:gd name="T32" fmla="*/ 2147483647 w 93"/>
              <a:gd name="T33" fmla="*/ 2147483647 h 73"/>
              <a:gd name="T34" fmla="*/ 2147483647 w 93"/>
              <a:gd name="T35" fmla="*/ 2147483647 h 73"/>
              <a:gd name="T36" fmla="*/ 2147483647 w 93"/>
              <a:gd name="T37" fmla="*/ 2147483647 h 73"/>
              <a:gd name="T38" fmla="*/ 2147483647 w 93"/>
              <a:gd name="T39" fmla="*/ 2147483647 h 73"/>
              <a:gd name="T40" fmla="*/ 2147483647 w 93"/>
              <a:gd name="T41" fmla="*/ 2147483647 h 73"/>
              <a:gd name="T42" fmla="*/ 2147483647 w 93"/>
              <a:gd name="T43" fmla="*/ 2147483647 h 73"/>
              <a:gd name="T44" fmla="*/ 2147483647 w 93"/>
              <a:gd name="T45" fmla="*/ 2147483647 h 73"/>
              <a:gd name="T46" fmla="*/ 2147483647 w 93"/>
              <a:gd name="T47" fmla="*/ 2147483647 h 73"/>
              <a:gd name="T48" fmla="*/ 2147483647 w 93"/>
              <a:gd name="T49" fmla="*/ 2147483647 h 73"/>
              <a:gd name="T50" fmla="*/ 2147483647 w 93"/>
              <a:gd name="T51" fmla="*/ 2147483647 h 73"/>
              <a:gd name="T52" fmla="*/ 2147483647 w 93"/>
              <a:gd name="T53" fmla="*/ 2147483647 h 73"/>
              <a:gd name="T54" fmla="*/ 2147483647 w 93"/>
              <a:gd name="T55" fmla="*/ 2147483647 h 73"/>
              <a:gd name="T56" fmla="*/ 2147483647 w 93"/>
              <a:gd name="T57" fmla="*/ 2147483647 h 73"/>
              <a:gd name="T58" fmla="*/ 2147483647 w 93"/>
              <a:gd name="T59" fmla="*/ 2147483647 h 73"/>
              <a:gd name="T60" fmla="*/ 2147483647 w 93"/>
              <a:gd name="T61" fmla="*/ 2147483647 h 73"/>
              <a:gd name="T62" fmla="*/ 2147483647 w 93"/>
              <a:gd name="T63" fmla="*/ 2147483647 h 73"/>
              <a:gd name="T64" fmla="*/ 2147483647 w 93"/>
              <a:gd name="T65" fmla="*/ 2147483647 h 73"/>
              <a:gd name="T66" fmla="*/ 2147483647 w 93"/>
              <a:gd name="T67" fmla="*/ 2147483647 h 73"/>
              <a:gd name="T68" fmla="*/ 2147483647 w 93"/>
              <a:gd name="T69" fmla="*/ 2147483647 h 73"/>
              <a:gd name="T70" fmla="*/ 2147483647 w 93"/>
              <a:gd name="T71" fmla="*/ 2147483647 h 73"/>
              <a:gd name="T72" fmla="*/ 2147483647 w 93"/>
              <a:gd name="T73" fmla="*/ 2147483647 h 73"/>
              <a:gd name="T74" fmla="*/ 2147483647 w 93"/>
              <a:gd name="T75" fmla="*/ 2147483647 h 73"/>
              <a:gd name="T76" fmla="*/ 2147483647 w 93"/>
              <a:gd name="T77" fmla="*/ 2147483647 h 73"/>
              <a:gd name="T78" fmla="*/ 2147483647 w 93"/>
              <a:gd name="T79" fmla="*/ 2147483647 h 73"/>
              <a:gd name="T80" fmla="*/ 2147483647 w 93"/>
              <a:gd name="T81" fmla="*/ 2147483647 h 73"/>
              <a:gd name="T82" fmla="*/ 2147483647 w 93"/>
              <a:gd name="T83" fmla="*/ 2147483647 h 73"/>
              <a:gd name="T84" fmla="*/ 2147483647 w 93"/>
              <a:gd name="T85" fmla="*/ 2147483647 h 73"/>
              <a:gd name="T86" fmla="*/ 2147483647 w 93"/>
              <a:gd name="T87" fmla="*/ 2147483647 h 73"/>
              <a:gd name="T88" fmla="*/ 2147483647 w 93"/>
              <a:gd name="T89" fmla="*/ 2147483647 h 73"/>
              <a:gd name="T90" fmla="*/ 2147483647 w 93"/>
              <a:gd name="T91" fmla="*/ 2147483647 h 73"/>
              <a:gd name="T92" fmla="*/ 2147483647 w 93"/>
              <a:gd name="T93" fmla="*/ 2147483647 h 73"/>
              <a:gd name="T94" fmla="*/ 2147483647 w 93"/>
              <a:gd name="T95" fmla="*/ 2147483647 h 73"/>
              <a:gd name="T96" fmla="*/ 2147483647 w 93"/>
              <a:gd name="T97" fmla="*/ 2147483647 h 73"/>
              <a:gd name="T98" fmla="*/ 2147483647 w 93"/>
              <a:gd name="T99" fmla="*/ 2147483647 h 73"/>
              <a:gd name="T100" fmla="*/ 2147483647 w 93"/>
              <a:gd name="T101" fmla="*/ 2147483647 h 73"/>
              <a:gd name="T102" fmla="*/ 2147483647 w 93"/>
              <a:gd name="T103" fmla="*/ 2147483647 h 73"/>
              <a:gd name="T104" fmla="*/ 2147483647 w 93"/>
              <a:gd name="T105" fmla="*/ 2147483647 h 73"/>
              <a:gd name="T106" fmla="*/ 2147483647 w 93"/>
              <a:gd name="T107" fmla="*/ 2147483647 h 73"/>
              <a:gd name="T108" fmla="*/ 2147483647 w 93"/>
              <a:gd name="T109" fmla="*/ 2147483647 h 73"/>
              <a:gd name="T110" fmla="*/ 2147483647 w 93"/>
              <a:gd name="T111" fmla="*/ 2147483647 h 73"/>
              <a:gd name="T112" fmla="*/ 2147483647 w 93"/>
              <a:gd name="T113" fmla="*/ 2147483647 h 73"/>
              <a:gd name="T114" fmla="*/ 2147483647 w 93"/>
              <a:gd name="T115" fmla="*/ 2147483647 h 73"/>
              <a:gd name="T116" fmla="*/ 2147483647 w 93"/>
              <a:gd name="T117" fmla="*/ 2147483647 h 73"/>
              <a:gd name="T118" fmla="*/ 2147483647 w 93"/>
              <a:gd name="T119" fmla="*/ 2147483647 h 7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3"/>
              <a:gd name="T181" fmla="*/ 0 h 73"/>
              <a:gd name="T182" fmla="*/ 93 w 93"/>
              <a:gd name="T183" fmla="*/ 73 h 7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3" h="73">
                <a:moveTo>
                  <a:pt x="46" y="0"/>
                </a:moveTo>
                <a:lnTo>
                  <a:pt x="48" y="22"/>
                </a:lnTo>
                <a:lnTo>
                  <a:pt x="51" y="0"/>
                </a:lnTo>
                <a:lnTo>
                  <a:pt x="50" y="23"/>
                </a:lnTo>
                <a:lnTo>
                  <a:pt x="56" y="1"/>
                </a:lnTo>
                <a:lnTo>
                  <a:pt x="52" y="23"/>
                </a:lnTo>
                <a:lnTo>
                  <a:pt x="61" y="2"/>
                </a:lnTo>
                <a:lnTo>
                  <a:pt x="53" y="24"/>
                </a:lnTo>
                <a:lnTo>
                  <a:pt x="65" y="3"/>
                </a:lnTo>
                <a:lnTo>
                  <a:pt x="55" y="24"/>
                </a:lnTo>
                <a:lnTo>
                  <a:pt x="69" y="5"/>
                </a:lnTo>
                <a:lnTo>
                  <a:pt x="57" y="25"/>
                </a:lnTo>
                <a:lnTo>
                  <a:pt x="74" y="7"/>
                </a:lnTo>
                <a:lnTo>
                  <a:pt x="58" y="26"/>
                </a:lnTo>
                <a:lnTo>
                  <a:pt x="77" y="9"/>
                </a:lnTo>
                <a:lnTo>
                  <a:pt x="60" y="27"/>
                </a:lnTo>
                <a:lnTo>
                  <a:pt x="81" y="12"/>
                </a:lnTo>
                <a:lnTo>
                  <a:pt x="61" y="28"/>
                </a:lnTo>
                <a:lnTo>
                  <a:pt x="84" y="15"/>
                </a:lnTo>
                <a:lnTo>
                  <a:pt x="62" y="29"/>
                </a:lnTo>
                <a:lnTo>
                  <a:pt x="86" y="18"/>
                </a:lnTo>
                <a:lnTo>
                  <a:pt x="63" y="31"/>
                </a:lnTo>
                <a:lnTo>
                  <a:pt x="89" y="22"/>
                </a:lnTo>
                <a:lnTo>
                  <a:pt x="63" y="32"/>
                </a:lnTo>
                <a:lnTo>
                  <a:pt x="90" y="25"/>
                </a:lnTo>
                <a:lnTo>
                  <a:pt x="64" y="33"/>
                </a:lnTo>
                <a:lnTo>
                  <a:pt x="92" y="29"/>
                </a:lnTo>
                <a:lnTo>
                  <a:pt x="64" y="35"/>
                </a:lnTo>
                <a:lnTo>
                  <a:pt x="92" y="33"/>
                </a:lnTo>
                <a:lnTo>
                  <a:pt x="64" y="36"/>
                </a:lnTo>
                <a:lnTo>
                  <a:pt x="93" y="37"/>
                </a:lnTo>
                <a:lnTo>
                  <a:pt x="64" y="38"/>
                </a:lnTo>
                <a:lnTo>
                  <a:pt x="92" y="40"/>
                </a:lnTo>
                <a:lnTo>
                  <a:pt x="64" y="39"/>
                </a:lnTo>
                <a:lnTo>
                  <a:pt x="92" y="44"/>
                </a:lnTo>
                <a:lnTo>
                  <a:pt x="64" y="41"/>
                </a:lnTo>
                <a:lnTo>
                  <a:pt x="90" y="48"/>
                </a:lnTo>
                <a:lnTo>
                  <a:pt x="63" y="42"/>
                </a:lnTo>
                <a:lnTo>
                  <a:pt x="89" y="52"/>
                </a:lnTo>
                <a:lnTo>
                  <a:pt x="62" y="44"/>
                </a:lnTo>
                <a:lnTo>
                  <a:pt x="86" y="55"/>
                </a:lnTo>
                <a:lnTo>
                  <a:pt x="61" y="45"/>
                </a:lnTo>
                <a:lnTo>
                  <a:pt x="84" y="58"/>
                </a:lnTo>
                <a:lnTo>
                  <a:pt x="60" y="46"/>
                </a:lnTo>
                <a:lnTo>
                  <a:pt x="81" y="61"/>
                </a:lnTo>
                <a:lnTo>
                  <a:pt x="59" y="47"/>
                </a:lnTo>
                <a:lnTo>
                  <a:pt x="77" y="64"/>
                </a:lnTo>
                <a:lnTo>
                  <a:pt x="57" y="48"/>
                </a:lnTo>
                <a:lnTo>
                  <a:pt x="74" y="66"/>
                </a:lnTo>
                <a:lnTo>
                  <a:pt x="56" y="49"/>
                </a:lnTo>
                <a:lnTo>
                  <a:pt x="69" y="68"/>
                </a:lnTo>
                <a:lnTo>
                  <a:pt x="54" y="50"/>
                </a:lnTo>
                <a:lnTo>
                  <a:pt x="65" y="70"/>
                </a:lnTo>
                <a:lnTo>
                  <a:pt x="52" y="50"/>
                </a:lnTo>
                <a:lnTo>
                  <a:pt x="61" y="71"/>
                </a:lnTo>
                <a:lnTo>
                  <a:pt x="50" y="51"/>
                </a:lnTo>
                <a:lnTo>
                  <a:pt x="56" y="72"/>
                </a:lnTo>
                <a:lnTo>
                  <a:pt x="49" y="51"/>
                </a:lnTo>
                <a:lnTo>
                  <a:pt x="51" y="73"/>
                </a:lnTo>
                <a:lnTo>
                  <a:pt x="47" y="51"/>
                </a:lnTo>
                <a:lnTo>
                  <a:pt x="46" y="73"/>
                </a:lnTo>
                <a:lnTo>
                  <a:pt x="45" y="51"/>
                </a:lnTo>
                <a:lnTo>
                  <a:pt x="42" y="73"/>
                </a:lnTo>
                <a:lnTo>
                  <a:pt x="43" y="51"/>
                </a:lnTo>
                <a:lnTo>
                  <a:pt x="37" y="72"/>
                </a:lnTo>
                <a:lnTo>
                  <a:pt x="41" y="50"/>
                </a:lnTo>
                <a:lnTo>
                  <a:pt x="32" y="71"/>
                </a:lnTo>
                <a:lnTo>
                  <a:pt x="39" y="50"/>
                </a:lnTo>
                <a:lnTo>
                  <a:pt x="28" y="70"/>
                </a:lnTo>
                <a:lnTo>
                  <a:pt x="38" y="49"/>
                </a:lnTo>
                <a:lnTo>
                  <a:pt x="23" y="68"/>
                </a:lnTo>
                <a:lnTo>
                  <a:pt x="36" y="48"/>
                </a:lnTo>
                <a:lnTo>
                  <a:pt x="19" y="66"/>
                </a:lnTo>
                <a:lnTo>
                  <a:pt x="35" y="47"/>
                </a:lnTo>
                <a:lnTo>
                  <a:pt x="16" y="64"/>
                </a:lnTo>
                <a:lnTo>
                  <a:pt x="33" y="46"/>
                </a:lnTo>
                <a:lnTo>
                  <a:pt x="12" y="61"/>
                </a:lnTo>
                <a:lnTo>
                  <a:pt x="32" y="45"/>
                </a:lnTo>
                <a:lnTo>
                  <a:pt x="9" y="58"/>
                </a:lnTo>
                <a:lnTo>
                  <a:pt x="31" y="44"/>
                </a:lnTo>
                <a:lnTo>
                  <a:pt x="6" y="55"/>
                </a:lnTo>
                <a:lnTo>
                  <a:pt x="30" y="43"/>
                </a:lnTo>
                <a:lnTo>
                  <a:pt x="4" y="52"/>
                </a:lnTo>
                <a:lnTo>
                  <a:pt x="29" y="41"/>
                </a:lnTo>
                <a:lnTo>
                  <a:pt x="2" y="48"/>
                </a:lnTo>
                <a:lnTo>
                  <a:pt x="29" y="40"/>
                </a:lnTo>
                <a:lnTo>
                  <a:pt x="1" y="44"/>
                </a:lnTo>
                <a:lnTo>
                  <a:pt x="29" y="38"/>
                </a:lnTo>
                <a:lnTo>
                  <a:pt x="0" y="40"/>
                </a:lnTo>
                <a:lnTo>
                  <a:pt x="28" y="37"/>
                </a:lnTo>
                <a:lnTo>
                  <a:pt x="0" y="37"/>
                </a:lnTo>
                <a:lnTo>
                  <a:pt x="29" y="35"/>
                </a:lnTo>
                <a:lnTo>
                  <a:pt x="0" y="33"/>
                </a:lnTo>
                <a:lnTo>
                  <a:pt x="29" y="34"/>
                </a:lnTo>
                <a:lnTo>
                  <a:pt x="1" y="29"/>
                </a:lnTo>
                <a:lnTo>
                  <a:pt x="29" y="32"/>
                </a:lnTo>
                <a:lnTo>
                  <a:pt x="2" y="25"/>
                </a:lnTo>
                <a:lnTo>
                  <a:pt x="30" y="31"/>
                </a:lnTo>
                <a:lnTo>
                  <a:pt x="4" y="22"/>
                </a:lnTo>
                <a:lnTo>
                  <a:pt x="31" y="30"/>
                </a:lnTo>
                <a:lnTo>
                  <a:pt x="6" y="18"/>
                </a:lnTo>
                <a:lnTo>
                  <a:pt x="32" y="28"/>
                </a:lnTo>
                <a:lnTo>
                  <a:pt x="9" y="15"/>
                </a:lnTo>
                <a:lnTo>
                  <a:pt x="33" y="27"/>
                </a:lnTo>
                <a:lnTo>
                  <a:pt x="12" y="12"/>
                </a:lnTo>
                <a:lnTo>
                  <a:pt x="34" y="26"/>
                </a:lnTo>
                <a:lnTo>
                  <a:pt x="16" y="9"/>
                </a:lnTo>
                <a:lnTo>
                  <a:pt x="36" y="25"/>
                </a:lnTo>
                <a:lnTo>
                  <a:pt x="19" y="7"/>
                </a:lnTo>
                <a:lnTo>
                  <a:pt x="37" y="24"/>
                </a:lnTo>
                <a:lnTo>
                  <a:pt x="23" y="5"/>
                </a:lnTo>
                <a:lnTo>
                  <a:pt x="39" y="24"/>
                </a:lnTo>
                <a:lnTo>
                  <a:pt x="28" y="3"/>
                </a:lnTo>
                <a:lnTo>
                  <a:pt x="41" y="23"/>
                </a:lnTo>
                <a:lnTo>
                  <a:pt x="32" y="2"/>
                </a:lnTo>
                <a:lnTo>
                  <a:pt x="42" y="23"/>
                </a:lnTo>
                <a:lnTo>
                  <a:pt x="37" y="1"/>
                </a:lnTo>
                <a:lnTo>
                  <a:pt x="44" y="23"/>
                </a:lnTo>
                <a:lnTo>
                  <a:pt x="42" y="0"/>
                </a:lnTo>
                <a:lnTo>
                  <a:pt x="46" y="22"/>
                </a:lnTo>
                <a:lnTo>
                  <a:pt x="46" y="0"/>
                </a:lnTo>
                <a:close/>
              </a:path>
            </a:pathLst>
          </a:custGeom>
          <a:solidFill>
            <a:srgbClr val="0089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pic>
        <p:nvPicPr>
          <p:cNvPr id="4100" name="Picture 8" descr="Fireworks-0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5905500"/>
            <a:ext cx="985838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Freeform 7"/>
          <p:cNvSpPr>
            <a:spLocks/>
          </p:cNvSpPr>
          <p:nvPr/>
        </p:nvSpPr>
        <p:spPr bwMode="auto">
          <a:xfrm flipV="1">
            <a:off x="1190625" y="5715000"/>
            <a:ext cx="612775" cy="776288"/>
          </a:xfrm>
          <a:custGeom>
            <a:avLst/>
            <a:gdLst>
              <a:gd name="T0" fmla="*/ 2147483647 w 93"/>
              <a:gd name="T1" fmla="*/ 2147483647 h 73"/>
              <a:gd name="T2" fmla="*/ 2147483647 w 93"/>
              <a:gd name="T3" fmla="*/ 2147483647 h 73"/>
              <a:gd name="T4" fmla="*/ 2147483647 w 93"/>
              <a:gd name="T5" fmla="*/ 2147483647 h 73"/>
              <a:gd name="T6" fmla="*/ 2147483647 w 93"/>
              <a:gd name="T7" fmla="*/ 2147483647 h 73"/>
              <a:gd name="T8" fmla="*/ 2147483647 w 93"/>
              <a:gd name="T9" fmla="*/ 2147483647 h 73"/>
              <a:gd name="T10" fmla="*/ 2147483647 w 93"/>
              <a:gd name="T11" fmla="*/ 2147483647 h 73"/>
              <a:gd name="T12" fmla="*/ 2147483647 w 93"/>
              <a:gd name="T13" fmla="*/ 2147483647 h 73"/>
              <a:gd name="T14" fmla="*/ 2147483647 w 93"/>
              <a:gd name="T15" fmla="*/ 2147483647 h 73"/>
              <a:gd name="T16" fmla="*/ 2147483647 w 93"/>
              <a:gd name="T17" fmla="*/ 2147483647 h 73"/>
              <a:gd name="T18" fmla="*/ 2147483647 w 93"/>
              <a:gd name="T19" fmla="*/ 2147483647 h 73"/>
              <a:gd name="T20" fmla="*/ 2147483647 w 93"/>
              <a:gd name="T21" fmla="*/ 2147483647 h 73"/>
              <a:gd name="T22" fmla="*/ 2147483647 w 93"/>
              <a:gd name="T23" fmla="*/ 2147483647 h 73"/>
              <a:gd name="T24" fmla="*/ 2147483647 w 93"/>
              <a:gd name="T25" fmla="*/ 2147483647 h 73"/>
              <a:gd name="T26" fmla="*/ 2147483647 w 93"/>
              <a:gd name="T27" fmla="*/ 2147483647 h 73"/>
              <a:gd name="T28" fmla="*/ 2147483647 w 93"/>
              <a:gd name="T29" fmla="*/ 2147483647 h 73"/>
              <a:gd name="T30" fmla="*/ 2147483647 w 93"/>
              <a:gd name="T31" fmla="*/ 2147483647 h 73"/>
              <a:gd name="T32" fmla="*/ 2147483647 w 93"/>
              <a:gd name="T33" fmla="*/ 2147483647 h 73"/>
              <a:gd name="T34" fmla="*/ 2147483647 w 93"/>
              <a:gd name="T35" fmla="*/ 2147483647 h 73"/>
              <a:gd name="T36" fmla="*/ 2147483647 w 93"/>
              <a:gd name="T37" fmla="*/ 2147483647 h 73"/>
              <a:gd name="T38" fmla="*/ 2147483647 w 93"/>
              <a:gd name="T39" fmla="*/ 2147483647 h 73"/>
              <a:gd name="T40" fmla="*/ 2147483647 w 93"/>
              <a:gd name="T41" fmla="*/ 2147483647 h 73"/>
              <a:gd name="T42" fmla="*/ 2147483647 w 93"/>
              <a:gd name="T43" fmla="*/ 2147483647 h 73"/>
              <a:gd name="T44" fmla="*/ 2147483647 w 93"/>
              <a:gd name="T45" fmla="*/ 2147483647 h 73"/>
              <a:gd name="T46" fmla="*/ 2147483647 w 93"/>
              <a:gd name="T47" fmla="*/ 2147483647 h 73"/>
              <a:gd name="T48" fmla="*/ 2147483647 w 93"/>
              <a:gd name="T49" fmla="*/ 2147483647 h 73"/>
              <a:gd name="T50" fmla="*/ 2147483647 w 93"/>
              <a:gd name="T51" fmla="*/ 2147483647 h 73"/>
              <a:gd name="T52" fmla="*/ 2147483647 w 93"/>
              <a:gd name="T53" fmla="*/ 2147483647 h 73"/>
              <a:gd name="T54" fmla="*/ 2147483647 w 93"/>
              <a:gd name="T55" fmla="*/ 2147483647 h 73"/>
              <a:gd name="T56" fmla="*/ 2147483647 w 93"/>
              <a:gd name="T57" fmla="*/ 2147483647 h 73"/>
              <a:gd name="T58" fmla="*/ 2147483647 w 93"/>
              <a:gd name="T59" fmla="*/ 2147483647 h 73"/>
              <a:gd name="T60" fmla="*/ 2147483647 w 93"/>
              <a:gd name="T61" fmla="*/ 2147483647 h 73"/>
              <a:gd name="T62" fmla="*/ 2147483647 w 93"/>
              <a:gd name="T63" fmla="*/ 2147483647 h 73"/>
              <a:gd name="T64" fmla="*/ 2147483647 w 93"/>
              <a:gd name="T65" fmla="*/ 2147483647 h 73"/>
              <a:gd name="T66" fmla="*/ 2147483647 w 93"/>
              <a:gd name="T67" fmla="*/ 2147483647 h 73"/>
              <a:gd name="T68" fmla="*/ 2147483647 w 93"/>
              <a:gd name="T69" fmla="*/ 2147483647 h 73"/>
              <a:gd name="T70" fmla="*/ 2147483647 w 93"/>
              <a:gd name="T71" fmla="*/ 2147483647 h 73"/>
              <a:gd name="T72" fmla="*/ 2147483647 w 93"/>
              <a:gd name="T73" fmla="*/ 2147483647 h 73"/>
              <a:gd name="T74" fmla="*/ 2147483647 w 93"/>
              <a:gd name="T75" fmla="*/ 2147483647 h 73"/>
              <a:gd name="T76" fmla="*/ 2147483647 w 93"/>
              <a:gd name="T77" fmla="*/ 2147483647 h 73"/>
              <a:gd name="T78" fmla="*/ 2147483647 w 93"/>
              <a:gd name="T79" fmla="*/ 2147483647 h 73"/>
              <a:gd name="T80" fmla="*/ 2147483647 w 93"/>
              <a:gd name="T81" fmla="*/ 2147483647 h 73"/>
              <a:gd name="T82" fmla="*/ 2147483647 w 93"/>
              <a:gd name="T83" fmla="*/ 2147483647 h 73"/>
              <a:gd name="T84" fmla="*/ 2147483647 w 93"/>
              <a:gd name="T85" fmla="*/ 2147483647 h 73"/>
              <a:gd name="T86" fmla="*/ 2147483647 w 93"/>
              <a:gd name="T87" fmla="*/ 2147483647 h 73"/>
              <a:gd name="T88" fmla="*/ 2147483647 w 93"/>
              <a:gd name="T89" fmla="*/ 2147483647 h 73"/>
              <a:gd name="T90" fmla="*/ 2147483647 w 93"/>
              <a:gd name="T91" fmla="*/ 2147483647 h 73"/>
              <a:gd name="T92" fmla="*/ 2147483647 w 93"/>
              <a:gd name="T93" fmla="*/ 2147483647 h 73"/>
              <a:gd name="T94" fmla="*/ 2147483647 w 93"/>
              <a:gd name="T95" fmla="*/ 2147483647 h 73"/>
              <a:gd name="T96" fmla="*/ 2147483647 w 93"/>
              <a:gd name="T97" fmla="*/ 2147483647 h 73"/>
              <a:gd name="T98" fmla="*/ 2147483647 w 93"/>
              <a:gd name="T99" fmla="*/ 2147483647 h 73"/>
              <a:gd name="T100" fmla="*/ 2147483647 w 93"/>
              <a:gd name="T101" fmla="*/ 2147483647 h 73"/>
              <a:gd name="T102" fmla="*/ 2147483647 w 93"/>
              <a:gd name="T103" fmla="*/ 2147483647 h 73"/>
              <a:gd name="T104" fmla="*/ 2147483647 w 93"/>
              <a:gd name="T105" fmla="*/ 2147483647 h 73"/>
              <a:gd name="T106" fmla="*/ 2147483647 w 93"/>
              <a:gd name="T107" fmla="*/ 2147483647 h 73"/>
              <a:gd name="T108" fmla="*/ 2147483647 w 93"/>
              <a:gd name="T109" fmla="*/ 2147483647 h 73"/>
              <a:gd name="T110" fmla="*/ 2147483647 w 93"/>
              <a:gd name="T111" fmla="*/ 2147483647 h 73"/>
              <a:gd name="T112" fmla="*/ 2147483647 w 93"/>
              <a:gd name="T113" fmla="*/ 2147483647 h 73"/>
              <a:gd name="T114" fmla="*/ 2147483647 w 93"/>
              <a:gd name="T115" fmla="*/ 2147483647 h 73"/>
              <a:gd name="T116" fmla="*/ 2147483647 w 93"/>
              <a:gd name="T117" fmla="*/ 2147483647 h 73"/>
              <a:gd name="T118" fmla="*/ 2147483647 w 93"/>
              <a:gd name="T119" fmla="*/ 2147483647 h 7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3"/>
              <a:gd name="T181" fmla="*/ 0 h 73"/>
              <a:gd name="T182" fmla="*/ 93 w 93"/>
              <a:gd name="T183" fmla="*/ 73 h 7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3" h="73">
                <a:moveTo>
                  <a:pt x="46" y="0"/>
                </a:moveTo>
                <a:lnTo>
                  <a:pt x="48" y="22"/>
                </a:lnTo>
                <a:lnTo>
                  <a:pt x="51" y="0"/>
                </a:lnTo>
                <a:lnTo>
                  <a:pt x="50" y="23"/>
                </a:lnTo>
                <a:lnTo>
                  <a:pt x="56" y="1"/>
                </a:lnTo>
                <a:lnTo>
                  <a:pt x="52" y="23"/>
                </a:lnTo>
                <a:lnTo>
                  <a:pt x="61" y="2"/>
                </a:lnTo>
                <a:lnTo>
                  <a:pt x="53" y="24"/>
                </a:lnTo>
                <a:lnTo>
                  <a:pt x="65" y="3"/>
                </a:lnTo>
                <a:lnTo>
                  <a:pt x="55" y="24"/>
                </a:lnTo>
                <a:lnTo>
                  <a:pt x="69" y="5"/>
                </a:lnTo>
                <a:lnTo>
                  <a:pt x="57" y="25"/>
                </a:lnTo>
                <a:lnTo>
                  <a:pt x="74" y="7"/>
                </a:lnTo>
                <a:lnTo>
                  <a:pt x="58" y="26"/>
                </a:lnTo>
                <a:lnTo>
                  <a:pt x="77" y="9"/>
                </a:lnTo>
                <a:lnTo>
                  <a:pt x="60" y="27"/>
                </a:lnTo>
                <a:lnTo>
                  <a:pt x="81" y="12"/>
                </a:lnTo>
                <a:lnTo>
                  <a:pt x="61" y="28"/>
                </a:lnTo>
                <a:lnTo>
                  <a:pt x="84" y="15"/>
                </a:lnTo>
                <a:lnTo>
                  <a:pt x="62" y="29"/>
                </a:lnTo>
                <a:lnTo>
                  <a:pt x="86" y="18"/>
                </a:lnTo>
                <a:lnTo>
                  <a:pt x="63" y="31"/>
                </a:lnTo>
                <a:lnTo>
                  <a:pt x="89" y="22"/>
                </a:lnTo>
                <a:lnTo>
                  <a:pt x="63" y="32"/>
                </a:lnTo>
                <a:lnTo>
                  <a:pt x="90" y="25"/>
                </a:lnTo>
                <a:lnTo>
                  <a:pt x="64" y="33"/>
                </a:lnTo>
                <a:lnTo>
                  <a:pt x="92" y="29"/>
                </a:lnTo>
                <a:lnTo>
                  <a:pt x="64" y="35"/>
                </a:lnTo>
                <a:lnTo>
                  <a:pt x="92" y="33"/>
                </a:lnTo>
                <a:lnTo>
                  <a:pt x="64" y="36"/>
                </a:lnTo>
                <a:lnTo>
                  <a:pt x="93" y="37"/>
                </a:lnTo>
                <a:lnTo>
                  <a:pt x="64" y="38"/>
                </a:lnTo>
                <a:lnTo>
                  <a:pt x="92" y="40"/>
                </a:lnTo>
                <a:lnTo>
                  <a:pt x="64" y="39"/>
                </a:lnTo>
                <a:lnTo>
                  <a:pt x="92" y="44"/>
                </a:lnTo>
                <a:lnTo>
                  <a:pt x="64" y="41"/>
                </a:lnTo>
                <a:lnTo>
                  <a:pt x="90" y="48"/>
                </a:lnTo>
                <a:lnTo>
                  <a:pt x="63" y="42"/>
                </a:lnTo>
                <a:lnTo>
                  <a:pt x="89" y="52"/>
                </a:lnTo>
                <a:lnTo>
                  <a:pt x="62" y="44"/>
                </a:lnTo>
                <a:lnTo>
                  <a:pt x="86" y="55"/>
                </a:lnTo>
                <a:lnTo>
                  <a:pt x="61" y="45"/>
                </a:lnTo>
                <a:lnTo>
                  <a:pt x="84" y="58"/>
                </a:lnTo>
                <a:lnTo>
                  <a:pt x="60" y="46"/>
                </a:lnTo>
                <a:lnTo>
                  <a:pt x="81" y="61"/>
                </a:lnTo>
                <a:lnTo>
                  <a:pt x="59" y="47"/>
                </a:lnTo>
                <a:lnTo>
                  <a:pt x="77" y="64"/>
                </a:lnTo>
                <a:lnTo>
                  <a:pt x="57" y="48"/>
                </a:lnTo>
                <a:lnTo>
                  <a:pt x="74" y="66"/>
                </a:lnTo>
                <a:lnTo>
                  <a:pt x="56" y="49"/>
                </a:lnTo>
                <a:lnTo>
                  <a:pt x="69" y="68"/>
                </a:lnTo>
                <a:lnTo>
                  <a:pt x="54" y="50"/>
                </a:lnTo>
                <a:lnTo>
                  <a:pt x="65" y="70"/>
                </a:lnTo>
                <a:lnTo>
                  <a:pt x="52" y="50"/>
                </a:lnTo>
                <a:lnTo>
                  <a:pt x="61" y="71"/>
                </a:lnTo>
                <a:lnTo>
                  <a:pt x="50" y="51"/>
                </a:lnTo>
                <a:lnTo>
                  <a:pt x="56" y="72"/>
                </a:lnTo>
                <a:lnTo>
                  <a:pt x="49" y="51"/>
                </a:lnTo>
                <a:lnTo>
                  <a:pt x="51" y="73"/>
                </a:lnTo>
                <a:lnTo>
                  <a:pt x="47" y="51"/>
                </a:lnTo>
                <a:lnTo>
                  <a:pt x="46" y="73"/>
                </a:lnTo>
                <a:lnTo>
                  <a:pt x="45" y="51"/>
                </a:lnTo>
                <a:lnTo>
                  <a:pt x="42" y="73"/>
                </a:lnTo>
                <a:lnTo>
                  <a:pt x="43" y="51"/>
                </a:lnTo>
                <a:lnTo>
                  <a:pt x="37" y="72"/>
                </a:lnTo>
                <a:lnTo>
                  <a:pt x="41" y="50"/>
                </a:lnTo>
                <a:lnTo>
                  <a:pt x="32" y="71"/>
                </a:lnTo>
                <a:lnTo>
                  <a:pt x="39" y="50"/>
                </a:lnTo>
                <a:lnTo>
                  <a:pt x="28" y="70"/>
                </a:lnTo>
                <a:lnTo>
                  <a:pt x="38" y="49"/>
                </a:lnTo>
                <a:lnTo>
                  <a:pt x="23" y="68"/>
                </a:lnTo>
                <a:lnTo>
                  <a:pt x="36" y="48"/>
                </a:lnTo>
                <a:lnTo>
                  <a:pt x="19" y="66"/>
                </a:lnTo>
                <a:lnTo>
                  <a:pt x="35" y="47"/>
                </a:lnTo>
                <a:lnTo>
                  <a:pt x="16" y="64"/>
                </a:lnTo>
                <a:lnTo>
                  <a:pt x="33" y="46"/>
                </a:lnTo>
                <a:lnTo>
                  <a:pt x="12" y="61"/>
                </a:lnTo>
                <a:lnTo>
                  <a:pt x="32" y="45"/>
                </a:lnTo>
                <a:lnTo>
                  <a:pt x="9" y="58"/>
                </a:lnTo>
                <a:lnTo>
                  <a:pt x="31" y="44"/>
                </a:lnTo>
                <a:lnTo>
                  <a:pt x="6" y="55"/>
                </a:lnTo>
                <a:lnTo>
                  <a:pt x="30" y="43"/>
                </a:lnTo>
                <a:lnTo>
                  <a:pt x="4" y="52"/>
                </a:lnTo>
                <a:lnTo>
                  <a:pt x="29" y="41"/>
                </a:lnTo>
                <a:lnTo>
                  <a:pt x="2" y="48"/>
                </a:lnTo>
                <a:lnTo>
                  <a:pt x="29" y="40"/>
                </a:lnTo>
                <a:lnTo>
                  <a:pt x="1" y="44"/>
                </a:lnTo>
                <a:lnTo>
                  <a:pt x="29" y="38"/>
                </a:lnTo>
                <a:lnTo>
                  <a:pt x="0" y="40"/>
                </a:lnTo>
                <a:lnTo>
                  <a:pt x="28" y="37"/>
                </a:lnTo>
                <a:lnTo>
                  <a:pt x="0" y="37"/>
                </a:lnTo>
                <a:lnTo>
                  <a:pt x="29" y="35"/>
                </a:lnTo>
                <a:lnTo>
                  <a:pt x="0" y="33"/>
                </a:lnTo>
                <a:lnTo>
                  <a:pt x="29" y="34"/>
                </a:lnTo>
                <a:lnTo>
                  <a:pt x="1" y="29"/>
                </a:lnTo>
                <a:lnTo>
                  <a:pt x="29" y="32"/>
                </a:lnTo>
                <a:lnTo>
                  <a:pt x="2" y="25"/>
                </a:lnTo>
                <a:lnTo>
                  <a:pt x="30" y="31"/>
                </a:lnTo>
                <a:lnTo>
                  <a:pt x="4" y="22"/>
                </a:lnTo>
                <a:lnTo>
                  <a:pt x="31" y="30"/>
                </a:lnTo>
                <a:lnTo>
                  <a:pt x="6" y="18"/>
                </a:lnTo>
                <a:lnTo>
                  <a:pt x="32" y="28"/>
                </a:lnTo>
                <a:lnTo>
                  <a:pt x="9" y="15"/>
                </a:lnTo>
                <a:lnTo>
                  <a:pt x="33" y="27"/>
                </a:lnTo>
                <a:lnTo>
                  <a:pt x="12" y="12"/>
                </a:lnTo>
                <a:lnTo>
                  <a:pt x="34" y="26"/>
                </a:lnTo>
                <a:lnTo>
                  <a:pt x="16" y="9"/>
                </a:lnTo>
                <a:lnTo>
                  <a:pt x="36" y="25"/>
                </a:lnTo>
                <a:lnTo>
                  <a:pt x="19" y="7"/>
                </a:lnTo>
                <a:lnTo>
                  <a:pt x="37" y="24"/>
                </a:lnTo>
                <a:lnTo>
                  <a:pt x="23" y="5"/>
                </a:lnTo>
                <a:lnTo>
                  <a:pt x="39" y="24"/>
                </a:lnTo>
                <a:lnTo>
                  <a:pt x="28" y="3"/>
                </a:lnTo>
                <a:lnTo>
                  <a:pt x="41" y="23"/>
                </a:lnTo>
                <a:lnTo>
                  <a:pt x="32" y="2"/>
                </a:lnTo>
                <a:lnTo>
                  <a:pt x="42" y="23"/>
                </a:lnTo>
                <a:lnTo>
                  <a:pt x="37" y="1"/>
                </a:lnTo>
                <a:lnTo>
                  <a:pt x="44" y="23"/>
                </a:lnTo>
                <a:lnTo>
                  <a:pt x="42" y="0"/>
                </a:lnTo>
                <a:lnTo>
                  <a:pt x="46" y="22"/>
                </a:lnTo>
                <a:lnTo>
                  <a:pt x="46" y="0"/>
                </a:lnTo>
                <a:close/>
              </a:path>
            </a:pathLst>
          </a:custGeom>
          <a:solidFill>
            <a:srgbClr val="0089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4102" name="Freeform 6"/>
          <p:cNvSpPr>
            <a:spLocks/>
          </p:cNvSpPr>
          <p:nvPr/>
        </p:nvSpPr>
        <p:spPr bwMode="auto">
          <a:xfrm flipV="1">
            <a:off x="6667500" y="285750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4103" name="Freeform 6"/>
          <p:cNvSpPr>
            <a:spLocks/>
          </p:cNvSpPr>
          <p:nvPr/>
        </p:nvSpPr>
        <p:spPr bwMode="auto">
          <a:xfrm flipV="1">
            <a:off x="4810125" y="622300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4104" name="Freeform 6"/>
          <p:cNvSpPr>
            <a:spLocks/>
          </p:cNvSpPr>
          <p:nvPr/>
        </p:nvSpPr>
        <p:spPr bwMode="auto">
          <a:xfrm flipV="1">
            <a:off x="2381250" y="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4105" name="Freeform 6"/>
          <p:cNvSpPr>
            <a:spLocks/>
          </p:cNvSpPr>
          <p:nvPr/>
        </p:nvSpPr>
        <p:spPr bwMode="auto">
          <a:xfrm flipV="1">
            <a:off x="1666875" y="349250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4106" name="Freeform 6"/>
          <p:cNvSpPr>
            <a:spLocks/>
          </p:cNvSpPr>
          <p:nvPr/>
        </p:nvSpPr>
        <p:spPr bwMode="auto">
          <a:xfrm flipV="1">
            <a:off x="4333875" y="215900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pic>
        <p:nvPicPr>
          <p:cNvPr id="4107" name="Picture 13" descr="Fireworks-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538" y="-877888"/>
            <a:ext cx="1287462" cy="1755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13" descr="Fireworks-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5102225"/>
            <a:ext cx="128746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8" descr="Fireworks-0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763" y="4000500"/>
            <a:ext cx="985837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1989138" y="3962400"/>
            <a:ext cx="9286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</a:rPr>
              <a:t>567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4433888" y="3965575"/>
            <a:ext cx="9763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</a:rPr>
              <a:t>645</a:t>
            </a: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114800" y="2803525"/>
            <a:ext cx="1219200" cy="1146175"/>
            <a:chOff x="4114800" y="2803525"/>
            <a:chExt cx="1219200" cy="1146176"/>
          </a:xfrm>
        </p:grpSpPr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4343400" y="2803525"/>
              <a:ext cx="990600" cy="1077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eaLnBrk="0" hangingPunct="0">
                <a:defRPr/>
              </a:pPr>
              <a:r>
                <a:rPr lang="en-US" sz="3200" b="1" dirty="0">
                  <a:latin typeface="+mj-lt"/>
                </a:rPr>
                <a:t>876</a:t>
              </a:r>
            </a:p>
            <a:p>
              <a:pPr algn="r" eaLnBrk="0" hangingPunct="0">
                <a:defRPr/>
              </a:pPr>
              <a:r>
                <a:rPr lang="en-US" sz="3200" b="1" dirty="0">
                  <a:latin typeface="+mj-lt"/>
                </a:rPr>
                <a:t>231</a:t>
              </a:r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>
              <a:off x="4156075" y="3429001"/>
              <a:ext cx="1936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32" name="Line 7"/>
            <p:cNvSpPr>
              <a:spLocks noChangeShapeType="1"/>
            </p:cNvSpPr>
            <p:nvPr/>
          </p:nvSpPr>
          <p:spPr bwMode="auto">
            <a:xfrm>
              <a:off x="4114800" y="3944939"/>
              <a:ext cx="1143000" cy="47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</p:grpSp>
      <p:sp>
        <p:nvSpPr>
          <p:cNvPr id="4113" name="Text Box 18"/>
          <p:cNvSpPr txBox="1">
            <a:spLocks noChangeArrowheads="1"/>
          </p:cNvSpPr>
          <p:nvPr/>
        </p:nvSpPr>
        <p:spPr bwMode="auto">
          <a:xfrm>
            <a:off x="581025" y="76200"/>
            <a:ext cx="79533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</a:rPr>
              <a:t>Toán</a:t>
            </a:r>
            <a:endParaRPr lang="en-US" sz="3200" b="1" u="sng" dirty="0">
              <a:latin typeface="Times New Roman" pitchFamily="18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662113" y="2803525"/>
            <a:ext cx="1219200" cy="1158875"/>
            <a:chOff x="1676399" y="2803525"/>
            <a:chExt cx="1219201" cy="1158875"/>
          </a:xfrm>
        </p:grpSpPr>
        <p:sp>
          <p:nvSpPr>
            <p:cNvPr id="19" name="Text Box 2"/>
            <p:cNvSpPr txBox="1">
              <a:spLocks noChangeArrowheads="1"/>
            </p:cNvSpPr>
            <p:nvPr/>
          </p:nvSpPr>
          <p:spPr bwMode="auto">
            <a:xfrm>
              <a:off x="1904999" y="2803525"/>
              <a:ext cx="990601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eaLnBrk="0" hangingPunct="0">
                <a:defRPr/>
              </a:pPr>
              <a:r>
                <a:rPr lang="en-US" sz="3200" b="1" dirty="0">
                  <a:latin typeface="+mj-lt"/>
                </a:rPr>
                <a:t>351</a:t>
              </a:r>
            </a:p>
            <a:p>
              <a:pPr algn="r" eaLnBrk="0" hangingPunct="0">
                <a:defRPr/>
              </a:pPr>
              <a:r>
                <a:rPr lang="en-US" sz="3200" b="1" dirty="0">
                  <a:latin typeface="+mj-lt"/>
                </a:rPr>
                <a:t>216</a:t>
              </a:r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>
              <a:off x="1676399" y="3352800"/>
              <a:ext cx="2047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latin typeface="+mj-lt"/>
              </a:endParaRPr>
            </a:p>
          </p:txBody>
        </p:sp>
        <p:sp>
          <p:nvSpPr>
            <p:cNvPr id="33" name="Line 7"/>
            <p:cNvSpPr>
              <a:spLocks noChangeShapeType="1"/>
            </p:cNvSpPr>
            <p:nvPr/>
          </p:nvSpPr>
          <p:spPr bwMode="auto">
            <a:xfrm flipV="1">
              <a:off x="1676399" y="3948113"/>
              <a:ext cx="1219201" cy="142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1784349" y="3254375"/>
              <a:ext cx="0" cy="228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28282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reeform 7"/>
          <p:cNvSpPr>
            <a:spLocks/>
          </p:cNvSpPr>
          <p:nvPr/>
        </p:nvSpPr>
        <p:spPr bwMode="auto">
          <a:xfrm flipV="1">
            <a:off x="7286625" y="508000"/>
            <a:ext cx="612775" cy="776288"/>
          </a:xfrm>
          <a:custGeom>
            <a:avLst/>
            <a:gdLst>
              <a:gd name="T0" fmla="*/ 2147483647 w 93"/>
              <a:gd name="T1" fmla="*/ 2147483647 h 73"/>
              <a:gd name="T2" fmla="*/ 2147483647 w 93"/>
              <a:gd name="T3" fmla="*/ 2147483647 h 73"/>
              <a:gd name="T4" fmla="*/ 2147483647 w 93"/>
              <a:gd name="T5" fmla="*/ 2147483647 h 73"/>
              <a:gd name="T6" fmla="*/ 2147483647 w 93"/>
              <a:gd name="T7" fmla="*/ 2147483647 h 73"/>
              <a:gd name="T8" fmla="*/ 2147483647 w 93"/>
              <a:gd name="T9" fmla="*/ 2147483647 h 73"/>
              <a:gd name="T10" fmla="*/ 2147483647 w 93"/>
              <a:gd name="T11" fmla="*/ 2147483647 h 73"/>
              <a:gd name="T12" fmla="*/ 2147483647 w 93"/>
              <a:gd name="T13" fmla="*/ 2147483647 h 73"/>
              <a:gd name="T14" fmla="*/ 2147483647 w 93"/>
              <a:gd name="T15" fmla="*/ 2147483647 h 73"/>
              <a:gd name="T16" fmla="*/ 2147483647 w 93"/>
              <a:gd name="T17" fmla="*/ 2147483647 h 73"/>
              <a:gd name="T18" fmla="*/ 2147483647 w 93"/>
              <a:gd name="T19" fmla="*/ 2147483647 h 73"/>
              <a:gd name="T20" fmla="*/ 2147483647 w 93"/>
              <a:gd name="T21" fmla="*/ 2147483647 h 73"/>
              <a:gd name="T22" fmla="*/ 2147483647 w 93"/>
              <a:gd name="T23" fmla="*/ 2147483647 h 73"/>
              <a:gd name="T24" fmla="*/ 2147483647 w 93"/>
              <a:gd name="T25" fmla="*/ 2147483647 h 73"/>
              <a:gd name="T26" fmla="*/ 2147483647 w 93"/>
              <a:gd name="T27" fmla="*/ 2147483647 h 73"/>
              <a:gd name="T28" fmla="*/ 2147483647 w 93"/>
              <a:gd name="T29" fmla="*/ 2147483647 h 73"/>
              <a:gd name="T30" fmla="*/ 2147483647 w 93"/>
              <a:gd name="T31" fmla="*/ 2147483647 h 73"/>
              <a:gd name="T32" fmla="*/ 2147483647 w 93"/>
              <a:gd name="T33" fmla="*/ 2147483647 h 73"/>
              <a:gd name="T34" fmla="*/ 2147483647 w 93"/>
              <a:gd name="T35" fmla="*/ 2147483647 h 73"/>
              <a:gd name="T36" fmla="*/ 2147483647 w 93"/>
              <a:gd name="T37" fmla="*/ 2147483647 h 73"/>
              <a:gd name="T38" fmla="*/ 2147483647 w 93"/>
              <a:gd name="T39" fmla="*/ 2147483647 h 73"/>
              <a:gd name="T40" fmla="*/ 2147483647 w 93"/>
              <a:gd name="T41" fmla="*/ 2147483647 h 73"/>
              <a:gd name="T42" fmla="*/ 2147483647 w 93"/>
              <a:gd name="T43" fmla="*/ 2147483647 h 73"/>
              <a:gd name="T44" fmla="*/ 2147483647 w 93"/>
              <a:gd name="T45" fmla="*/ 2147483647 h 73"/>
              <a:gd name="T46" fmla="*/ 2147483647 w 93"/>
              <a:gd name="T47" fmla="*/ 2147483647 h 73"/>
              <a:gd name="T48" fmla="*/ 2147483647 w 93"/>
              <a:gd name="T49" fmla="*/ 2147483647 h 73"/>
              <a:gd name="T50" fmla="*/ 2147483647 w 93"/>
              <a:gd name="T51" fmla="*/ 2147483647 h 73"/>
              <a:gd name="T52" fmla="*/ 2147483647 w 93"/>
              <a:gd name="T53" fmla="*/ 2147483647 h 73"/>
              <a:gd name="T54" fmla="*/ 2147483647 w 93"/>
              <a:gd name="T55" fmla="*/ 2147483647 h 73"/>
              <a:gd name="T56" fmla="*/ 2147483647 w 93"/>
              <a:gd name="T57" fmla="*/ 2147483647 h 73"/>
              <a:gd name="T58" fmla="*/ 2147483647 w 93"/>
              <a:gd name="T59" fmla="*/ 2147483647 h 73"/>
              <a:gd name="T60" fmla="*/ 2147483647 w 93"/>
              <a:gd name="T61" fmla="*/ 2147483647 h 73"/>
              <a:gd name="T62" fmla="*/ 2147483647 w 93"/>
              <a:gd name="T63" fmla="*/ 2147483647 h 73"/>
              <a:gd name="T64" fmla="*/ 2147483647 w 93"/>
              <a:gd name="T65" fmla="*/ 2147483647 h 73"/>
              <a:gd name="T66" fmla="*/ 2147483647 w 93"/>
              <a:gd name="T67" fmla="*/ 2147483647 h 73"/>
              <a:gd name="T68" fmla="*/ 2147483647 w 93"/>
              <a:gd name="T69" fmla="*/ 2147483647 h 73"/>
              <a:gd name="T70" fmla="*/ 2147483647 w 93"/>
              <a:gd name="T71" fmla="*/ 2147483647 h 73"/>
              <a:gd name="T72" fmla="*/ 2147483647 w 93"/>
              <a:gd name="T73" fmla="*/ 2147483647 h 73"/>
              <a:gd name="T74" fmla="*/ 2147483647 w 93"/>
              <a:gd name="T75" fmla="*/ 2147483647 h 73"/>
              <a:gd name="T76" fmla="*/ 2147483647 w 93"/>
              <a:gd name="T77" fmla="*/ 2147483647 h 73"/>
              <a:gd name="T78" fmla="*/ 2147483647 w 93"/>
              <a:gd name="T79" fmla="*/ 2147483647 h 73"/>
              <a:gd name="T80" fmla="*/ 2147483647 w 93"/>
              <a:gd name="T81" fmla="*/ 2147483647 h 73"/>
              <a:gd name="T82" fmla="*/ 2147483647 w 93"/>
              <a:gd name="T83" fmla="*/ 2147483647 h 73"/>
              <a:gd name="T84" fmla="*/ 2147483647 w 93"/>
              <a:gd name="T85" fmla="*/ 2147483647 h 73"/>
              <a:gd name="T86" fmla="*/ 2147483647 w 93"/>
              <a:gd name="T87" fmla="*/ 2147483647 h 73"/>
              <a:gd name="T88" fmla="*/ 2147483647 w 93"/>
              <a:gd name="T89" fmla="*/ 2147483647 h 73"/>
              <a:gd name="T90" fmla="*/ 2147483647 w 93"/>
              <a:gd name="T91" fmla="*/ 2147483647 h 73"/>
              <a:gd name="T92" fmla="*/ 2147483647 w 93"/>
              <a:gd name="T93" fmla="*/ 2147483647 h 73"/>
              <a:gd name="T94" fmla="*/ 2147483647 w 93"/>
              <a:gd name="T95" fmla="*/ 2147483647 h 73"/>
              <a:gd name="T96" fmla="*/ 2147483647 w 93"/>
              <a:gd name="T97" fmla="*/ 2147483647 h 73"/>
              <a:gd name="T98" fmla="*/ 2147483647 w 93"/>
              <a:gd name="T99" fmla="*/ 2147483647 h 73"/>
              <a:gd name="T100" fmla="*/ 2147483647 w 93"/>
              <a:gd name="T101" fmla="*/ 2147483647 h 73"/>
              <a:gd name="T102" fmla="*/ 2147483647 w 93"/>
              <a:gd name="T103" fmla="*/ 2147483647 h 73"/>
              <a:gd name="T104" fmla="*/ 2147483647 w 93"/>
              <a:gd name="T105" fmla="*/ 2147483647 h 73"/>
              <a:gd name="T106" fmla="*/ 2147483647 w 93"/>
              <a:gd name="T107" fmla="*/ 2147483647 h 73"/>
              <a:gd name="T108" fmla="*/ 2147483647 w 93"/>
              <a:gd name="T109" fmla="*/ 2147483647 h 73"/>
              <a:gd name="T110" fmla="*/ 2147483647 w 93"/>
              <a:gd name="T111" fmla="*/ 2147483647 h 73"/>
              <a:gd name="T112" fmla="*/ 2147483647 w 93"/>
              <a:gd name="T113" fmla="*/ 2147483647 h 73"/>
              <a:gd name="T114" fmla="*/ 2147483647 w 93"/>
              <a:gd name="T115" fmla="*/ 2147483647 h 73"/>
              <a:gd name="T116" fmla="*/ 2147483647 w 93"/>
              <a:gd name="T117" fmla="*/ 2147483647 h 73"/>
              <a:gd name="T118" fmla="*/ 2147483647 w 93"/>
              <a:gd name="T119" fmla="*/ 2147483647 h 7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3"/>
              <a:gd name="T181" fmla="*/ 0 h 73"/>
              <a:gd name="T182" fmla="*/ 93 w 93"/>
              <a:gd name="T183" fmla="*/ 73 h 7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3" h="73">
                <a:moveTo>
                  <a:pt x="46" y="0"/>
                </a:moveTo>
                <a:lnTo>
                  <a:pt x="48" y="22"/>
                </a:lnTo>
                <a:lnTo>
                  <a:pt x="51" y="0"/>
                </a:lnTo>
                <a:lnTo>
                  <a:pt x="50" y="23"/>
                </a:lnTo>
                <a:lnTo>
                  <a:pt x="56" y="1"/>
                </a:lnTo>
                <a:lnTo>
                  <a:pt x="52" y="23"/>
                </a:lnTo>
                <a:lnTo>
                  <a:pt x="61" y="2"/>
                </a:lnTo>
                <a:lnTo>
                  <a:pt x="53" y="24"/>
                </a:lnTo>
                <a:lnTo>
                  <a:pt x="65" y="3"/>
                </a:lnTo>
                <a:lnTo>
                  <a:pt x="55" y="24"/>
                </a:lnTo>
                <a:lnTo>
                  <a:pt x="69" y="5"/>
                </a:lnTo>
                <a:lnTo>
                  <a:pt x="57" y="25"/>
                </a:lnTo>
                <a:lnTo>
                  <a:pt x="74" y="7"/>
                </a:lnTo>
                <a:lnTo>
                  <a:pt x="58" y="26"/>
                </a:lnTo>
                <a:lnTo>
                  <a:pt x="77" y="9"/>
                </a:lnTo>
                <a:lnTo>
                  <a:pt x="60" y="27"/>
                </a:lnTo>
                <a:lnTo>
                  <a:pt x="81" y="12"/>
                </a:lnTo>
                <a:lnTo>
                  <a:pt x="61" y="28"/>
                </a:lnTo>
                <a:lnTo>
                  <a:pt x="84" y="15"/>
                </a:lnTo>
                <a:lnTo>
                  <a:pt x="62" y="29"/>
                </a:lnTo>
                <a:lnTo>
                  <a:pt x="86" y="18"/>
                </a:lnTo>
                <a:lnTo>
                  <a:pt x="63" y="31"/>
                </a:lnTo>
                <a:lnTo>
                  <a:pt x="89" y="22"/>
                </a:lnTo>
                <a:lnTo>
                  <a:pt x="63" y="32"/>
                </a:lnTo>
                <a:lnTo>
                  <a:pt x="90" y="25"/>
                </a:lnTo>
                <a:lnTo>
                  <a:pt x="64" y="33"/>
                </a:lnTo>
                <a:lnTo>
                  <a:pt x="92" y="29"/>
                </a:lnTo>
                <a:lnTo>
                  <a:pt x="64" y="35"/>
                </a:lnTo>
                <a:lnTo>
                  <a:pt x="92" y="33"/>
                </a:lnTo>
                <a:lnTo>
                  <a:pt x="64" y="36"/>
                </a:lnTo>
                <a:lnTo>
                  <a:pt x="93" y="37"/>
                </a:lnTo>
                <a:lnTo>
                  <a:pt x="64" y="38"/>
                </a:lnTo>
                <a:lnTo>
                  <a:pt x="92" y="40"/>
                </a:lnTo>
                <a:lnTo>
                  <a:pt x="64" y="39"/>
                </a:lnTo>
                <a:lnTo>
                  <a:pt x="92" y="44"/>
                </a:lnTo>
                <a:lnTo>
                  <a:pt x="64" y="41"/>
                </a:lnTo>
                <a:lnTo>
                  <a:pt x="90" y="48"/>
                </a:lnTo>
                <a:lnTo>
                  <a:pt x="63" y="42"/>
                </a:lnTo>
                <a:lnTo>
                  <a:pt x="89" y="52"/>
                </a:lnTo>
                <a:lnTo>
                  <a:pt x="62" y="44"/>
                </a:lnTo>
                <a:lnTo>
                  <a:pt x="86" y="55"/>
                </a:lnTo>
                <a:lnTo>
                  <a:pt x="61" y="45"/>
                </a:lnTo>
                <a:lnTo>
                  <a:pt x="84" y="58"/>
                </a:lnTo>
                <a:lnTo>
                  <a:pt x="60" y="46"/>
                </a:lnTo>
                <a:lnTo>
                  <a:pt x="81" y="61"/>
                </a:lnTo>
                <a:lnTo>
                  <a:pt x="59" y="47"/>
                </a:lnTo>
                <a:lnTo>
                  <a:pt x="77" y="64"/>
                </a:lnTo>
                <a:lnTo>
                  <a:pt x="57" y="48"/>
                </a:lnTo>
                <a:lnTo>
                  <a:pt x="74" y="66"/>
                </a:lnTo>
                <a:lnTo>
                  <a:pt x="56" y="49"/>
                </a:lnTo>
                <a:lnTo>
                  <a:pt x="69" y="68"/>
                </a:lnTo>
                <a:lnTo>
                  <a:pt x="54" y="50"/>
                </a:lnTo>
                <a:lnTo>
                  <a:pt x="65" y="70"/>
                </a:lnTo>
                <a:lnTo>
                  <a:pt x="52" y="50"/>
                </a:lnTo>
                <a:lnTo>
                  <a:pt x="61" y="71"/>
                </a:lnTo>
                <a:lnTo>
                  <a:pt x="50" y="51"/>
                </a:lnTo>
                <a:lnTo>
                  <a:pt x="56" y="72"/>
                </a:lnTo>
                <a:lnTo>
                  <a:pt x="49" y="51"/>
                </a:lnTo>
                <a:lnTo>
                  <a:pt x="51" y="73"/>
                </a:lnTo>
                <a:lnTo>
                  <a:pt x="47" y="51"/>
                </a:lnTo>
                <a:lnTo>
                  <a:pt x="46" y="73"/>
                </a:lnTo>
                <a:lnTo>
                  <a:pt x="45" y="51"/>
                </a:lnTo>
                <a:lnTo>
                  <a:pt x="42" y="73"/>
                </a:lnTo>
                <a:lnTo>
                  <a:pt x="43" y="51"/>
                </a:lnTo>
                <a:lnTo>
                  <a:pt x="37" y="72"/>
                </a:lnTo>
                <a:lnTo>
                  <a:pt x="41" y="50"/>
                </a:lnTo>
                <a:lnTo>
                  <a:pt x="32" y="71"/>
                </a:lnTo>
                <a:lnTo>
                  <a:pt x="39" y="50"/>
                </a:lnTo>
                <a:lnTo>
                  <a:pt x="28" y="70"/>
                </a:lnTo>
                <a:lnTo>
                  <a:pt x="38" y="49"/>
                </a:lnTo>
                <a:lnTo>
                  <a:pt x="23" y="68"/>
                </a:lnTo>
                <a:lnTo>
                  <a:pt x="36" y="48"/>
                </a:lnTo>
                <a:lnTo>
                  <a:pt x="19" y="66"/>
                </a:lnTo>
                <a:lnTo>
                  <a:pt x="35" y="47"/>
                </a:lnTo>
                <a:lnTo>
                  <a:pt x="16" y="64"/>
                </a:lnTo>
                <a:lnTo>
                  <a:pt x="33" y="46"/>
                </a:lnTo>
                <a:lnTo>
                  <a:pt x="12" y="61"/>
                </a:lnTo>
                <a:lnTo>
                  <a:pt x="32" y="45"/>
                </a:lnTo>
                <a:lnTo>
                  <a:pt x="9" y="58"/>
                </a:lnTo>
                <a:lnTo>
                  <a:pt x="31" y="44"/>
                </a:lnTo>
                <a:lnTo>
                  <a:pt x="6" y="55"/>
                </a:lnTo>
                <a:lnTo>
                  <a:pt x="30" y="43"/>
                </a:lnTo>
                <a:lnTo>
                  <a:pt x="4" y="52"/>
                </a:lnTo>
                <a:lnTo>
                  <a:pt x="29" y="41"/>
                </a:lnTo>
                <a:lnTo>
                  <a:pt x="2" y="48"/>
                </a:lnTo>
                <a:lnTo>
                  <a:pt x="29" y="40"/>
                </a:lnTo>
                <a:lnTo>
                  <a:pt x="1" y="44"/>
                </a:lnTo>
                <a:lnTo>
                  <a:pt x="29" y="38"/>
                </a:lnTo>
                <a:lnTo>
                  <a:pt x="0" y="40"/>
                </a:lnTo>
                <a:lnTo>
                  <a:pt x="28" y="37"/>
                </a:lnTo>
                <a:lnTo>
                  <a:pt x="0" y="37"/>
                </a:lnTo>
                <a:lnTo>
                  <a:pt x="29" y="35"/>
                </a:lnTo>
                <a:lnTo>
                  <a:pt x="0" y="33"/>
                </a:lnTo>
                <a:lnTo>
                  <a:pt x="29" y="34"/>
                </a:lnTo>
                <a:lnTo>
                  <a:pt x="1" y="29"/>
                </a:lnTo>
                <a:lnTo>
                  <a:pt x="29" y="32"/>
                </a:lnTo>
                <a:lnTo>
                  <a:pt x="2" y="25"/>
                </a:lnTo>
                <a:lnTo>
                  <a:pt x="30" y="31"/>
                </a:lnTo>
                <a:lnTo>
                  <a:pt x="4" y="22"/>
                </a:lnTo>
                <a:lnTo>
                  <a:pt x="31" y="30"/>
                </a:lnTo>
                <a:lnTo>
                  <a:pt x="6" y="18"/>
                </a:lnTo>
                <a:lnTo>
                  <a:pt x="32" y="28"/>
                </a:lnTo>
                <a:lnTo>
                  <a:pt x="9" y="15"/>
                </a:lnTo>
                <a:lnTo>
                  <a:pt x="33" y="27"/>
                </a:lnTo>
                <a:lnTo>
                  <a:pt x="12" y="12"/>
                </a:lnTo>
                <a:lnTo>
                  <a:pt x="34" y="26"/>
                </a:lnTo>
                <a:lnTo>
                  <a:pt x="16" y="9"/>
                </a:lnTo>
                <a:lnTo>
                  <a:pt x="36" y="25"/>
                </a:lnTo>
                <a:lnTo>
                  <a:pt x="19" y="7"/>
                </a:lnTo>
                <a:lnTo>
                  <a:pt x="37" y="24"/>
                </a:lnTo>
                <a:lnTo>
                  <a:pt x="23" y="5"/>
                </a:lnTo>
                <a:lnTo>
                  <a:pt x="39" y="24"/>
                </a:lnTo>
                <a:lnTo>
                  <a:pt x="28" y="3"/>
                </a:lnTo>
                <a:lnTo>
                  <a:pt x="41" y="23"/>
                </a:lnTo>
                <a:lnTo>
                  <a:pt x="32" y="2"/>
                </a:lnTo>
                <a:lnTo>
                  <a:pt x="42" y="23"/>
                </a:lnTo>
                <a:lnTo>
                  <a:pt x="37" y="1"/>
                </a:lnTo>
                <a:lnTo>
                  <a:pt x="44" y="23"/>
                </a:lnTo>
                <a:lnTo>
                  <a:pt x="42" y="0"/>
                </a:lnTo>
                <a:lnTo>
                  <a:pt x="46" y="22"/>
                </a:lnTo>
                <a:lnTo>
                  <a:pt x="46" y="0"/>
                </a:lnTo>
                <a:close/>
              </a:path>
            </a:pathLst>
          </a:custGeom>
          <a:solidFill>
            <a:srgbClr val="0089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pic>
        <p:nvPicPr>
          <p:cNvPr id="5124" name="Picture 8" descr="Fireworks-0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5905500"/>
            <a:ext cx="985838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Freeform 7"/>
          <p:cNvSpPr>
            <a:spLocks/>
          </p:cNvSpPr>
          <p:nvPr/>
        </p:nvSpPr>
        <p:spPr bwMode="auto">
          <a:xfrm flipV="1">
            <a:off x="1190625" y="5715000"/>
            <a:ext cx="612775" cy="776288"/>
          </a:xfrm>
          <a:custGeom>
            <a:avLst/>
            <a:gdLst>
              <a:gd name="T0" fmla="*/ 2147483647 w 93"/>
              <a:gd name="T1" fmla="*/ 2147483647 h 73"/>
              <a:gd name="T2" fmla="*/ 2147483647 w 93"/>
              <a:gd name="T3" fmla="*/ 2147483647 h 73"/>
              <a:gd name="T4" fmla="*/ 2147483647 w 93"/>
              <a:gd name="T5" fmla="*/ 2147483647 h 73"/>
              <a:gd name="T6" fmla="*/ 2147483647 w 93"/>
              <a:gd name="T7" fmla="*/ 2147483647 h 73"/>
              <a:gd name="T8" fmla="*/ 2147483647 w 93"/>
              <a:gd name="T9" fmla="*/ 2147483647 h 73"/>
              <a:gd name="T10" fmla="*/ 2147483647 w 93"/>
              <a:gd name="T11" fmla="*/ 2147483647 h 73"/>
              <a:gd name="T12" fmla="*/ 2147483647 w 93"/>
              <a:gd name="T13" fmla="*/ 2147483647 h 73"/>
              <a:gd name="T14" fmla="*/ 2147483647 w 93"/>
              <a:gd name="T15" fmla="*/ 2147483647 h 73"/>
              <a:gd name="T16" fmla="*/ 2147483647 w 93"/>
              <a:gd name="T17" fmla="*/ 2147483647 h 73"/>
              <a:gd name="T18" fmla="*/ 2147483647 w 93"/>
              <a:gd name="T19" fmla="*/ 2147483647 h 73"/>
              <a:gd name="T20" fmla="*/ 2147483647 w 93"/>
              <a:gd name="T21" fmla="*/ 2147483647 h 73"/>
              <a:gd name="T22" fmla="*/ 2147483647 w 93"/>
              <a:gd name="T23" fmla="*/ 2147483647 h 73"/>
              <a:gd name="T24" fmla="*/ 2147483647 w 93"/>
              <a:gd name="T25" fmla="*/ 2147483647 h 73"/>
              <a:gd name="T26" fmla="*/ 2147483647 w 93"/>
              <a:gd name="T27" fmla="*/ 2147483647 h 73"/>
              <a:gd name="T28" fmla="*/ 2147483647 w 93"/>
              <a:gd name="T29" fmla="*/ 2147483647 h 73"/>
              <a:gd name="T30" fmla="*/ 2147483647 w 93"/>
              <a:gd name="T31" fmla="*/ 2147483647 h 73"/>
              <a:gd name="T32" fmla="*/ 2147483647 w 93"/>
              <a:gd name="T33" fmla="*/ 2147483647 h 73"/>
              <a:gd name="T34" fmla="*/ 2147483647 w 93"/>
              <a:gd name="T35" fmla="*/ 2147483647 h 73"/>
              <a:gd name="T36" fmla="*/ 2147483647 w 93"/>
              <a:gd name="T37" fmla="*/ 2147483647 h 73"/>
              <a:gd name="T38" fmla="*/ 2147483647 w 93"/>
              <a:gd name="T39" fmla="*/ 2147483647 h 73"/>
              <a:gd name="T40" fmla="*/ 2147483647 w 93"/>
              <a:gd name="T41" fmla="*/ 2147483647 h 73"/>
              <a:gd name="T42" fmla="*/ 2147483647 w 93"/>
              <a:gd name="T43" fmla="*/ 2147483647 h 73"/>
              <a:gd name="T44" fmla="*/ 2147483647 w 93"/>
              <a:gd name="T45" fmla="*/ 2147483647 h 73"/>
              <a:gd name="T46" fmla="*/ 2147483647 w 93"/>
              <a:gd name="T47" fmla="*/ 2147483647 h 73"/>
              <a:gd name="T48" fmla="*/ 2147483647 w 93"/>
              <a:gd name="T49" fmla="*/ 2147483647 h 73"/>
              <a:gd name="T50" fmla="*/ 2147483647 w 93"/>
              <a:gd name="T51" fmla="*/ 2147483647 h 73"/>
              <a:gd name="T52" fmla="*/ 2147483647 w 93"/>
              <a:gd name="T53" fmla="*/ 2147483647 h 73"/>
              <a:gd name="T54" fmla="*/ 2147483647 w 93"/>
              <a:gd name="T55" fmla="*/ 2147483647 h 73"/>
              <a:gd name="T56" fmla="*/ 2147483647 w 93"/>
              <a:gd name="T57" fmla="*/ 2147483647 h 73"/>
              <a:gd name="T58" fmla="*/ 2147483647 w 93"/>
              <a:gd name="T59" fmla="*/ 2147483647 h 73"/>
              <a:gd name="T60" fmla="*/ 2147483647 w 93"/>
              <a:gd name="T61" fmla="*/ 2147483647 h 73"/>
              <a:gd name="T62" fmla="*/ 2147483647 w 93"/>
              <a:gd name="T63" fmla="*/ 2147483647 h 73"/>
              <a:gd name="T64" fmla="*/ 2147483647 w 93"/>
              <a:gd name="T65" fmla="*/ 2147483647 h 73"/>
              <a:gd name="T66" fmla="*/ 2147483647 w 93"/>
              <a:gd name="T67" fmla="*/ 2147483647 h 73"/>
              <a:gd name="T68" fmla="*/ 2147483647 w 93"/>
              <a:gd name="T69" fmla="*/ 2147483647 h 73"/>
              <a:gd name="T70" fmla="*/ 2147483647 w 93"/>
              <a:gd name="T71" fmla="*/ 2147483647 h 73"/>
              <a:gd name="T72" fmla="*/ 2147483647 w 93"/>
              <a:gd name="T73" fmla="*/ 2147483647 h 73"/>
              <a:gd name="T74" fmla="*/ 2147483647 w 93"/>
              <a:gd name="T75" fmla="*/ 2147483647 h 73"/>
              <a:gd name="T76" fmla="*/ 2147483647 w 93"/>
              <a:gd name="T77" fmla="*/ 2147483647 h 73"/>
              <a:gd name="T78" fmla="*/ 2147483647 w 93"/>
              <a:gd name="T79" fmla="*/ 2147483647 h 73"/>
              <a:gd name="T80" fmla="*/ 2147483647 w 93"/>
              <a:gd name="T81" fmla="*/ 2147483647 h 73"/>
              <a:gd name="T82" fmla="*/ 2147483647 w 93"/>
              <a:gd name="T83" fmla="*/ 2147483647 h 73"/>
              <a:gd name="T84" fmla="*/ 2147483647 w 93"/>
              <a:gd name="T85" fmla="*/ 2147483647 h 73"/>
              <a:gd name="T86" fmla="*/ 2147483647 w 93"/>
              <a:gd name="T87" fmla="*/ 2147483647 h 73"/>
              <a:gd name="T88" fmla="*/ 2147483647 w 93"/>
              <a:gd name="T89" fmla="*/ 2147483647 h 73"/>
              <a:gd name="T90" fmla="*/ 2147483647 w 93"/>
              <a:gd name="T91" fmla="*/ 2147483647 h 73"/>
              <a:gd name="T92" fmla="*/ 2147483647 w 93"/>
              <a:gd name="T93" fmla="*/ 2147483647 h 73"/>
              <a:gd name="T94" fmla="*/ 2147483647 w 93"/>
              <a:gd name="T95" fmla="*/ 2147483647 h 73"/>
              <a:gd name="T96" fmla="*/ 2147483647 w 93"/>
              <a:gd name="T97" fmla="*/ 2147483647 h 73"/>
              <a:gd name="T98" fmla="*/ 2147483647 w 93"/>
              <a:gd name="T99" fmla="*/ 2147483647 h 73"/>
              <a:gd name="T100" fmla="*/ 2147483647 w 93"/>
              <a:gd name="T101" fmla="*/ 2147483647 h 73"/>
              <a:gd name="T102" fmla="*/ 2147483647 w 93"/>
              <a:gd name="T103" fmla="*/ 2147483647 h 73"/>
              <a:gd name="T104" fmla="*/ 2147483647 w 93"/>
              <a:gd name="T105" fmla="*/ 2147483647 h 73"/>
              <a:gd name="T106" fmla="*/ 2147483647 w 93"/>
              <a:gd name="T107" fmla="*/ 2147483647 h 73"/>
              <a:gd name="T108" fmla="*/ 2147483647 w 93"/>
              <a:gd name="T109" fmla="*/ 2147483647 h 73"/>
              <a:gd name="T110" fmla="*/ 2147483647 w 93"/>
              <a:gd name="T111" fmla="*/ 2147483647 h 73"/>
              <a:gd name="T112" fmla="*/ 2147483647 w 93"/>
              <a:gd name="T113" fmla="*/ 2147483647 h 73"/>
              <a:gd name="T114" fmla="*/ 2147483647 w 93"/>
              <a:gd name="T115" fmla="*/ 2147483647 h 73"/>
              <a:gd name="T116" fmla="*/ 2147483647 w 93"/>
              <a:gd name="T117" fmla="*/ 2147483647 h 73"/>
              <a:gd name="T118" fmla="*/ 2147483647 w 93"/>
              <a:gd name="T119" fmla="*/ 2147483647 h 7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3"/>
              <a:gd name="T181" fmla="*/ 0 h 73"/>
              <a:gd name="T182" fmla="*/ 93 w 93"/>
              <a:gd name="T183" fmla="*/ 73 h 7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3" h="73">
                <a:moveTo>
                  <a:pt x="46" y="0"/>
                </a:moveTo>
                <a:lnTo>
                  <a:pt x="48" y="22"/>
                </a:lnTo>
                <a:lnTo>
                  <a:pt x="51" y="0"/>
                </a:lnTo>
                <a:lnTo>
                  <a:pt x="50" y="23"/>
                </a:lnTo>
                <a:lnTo>
                  <a:pt x="56" y="1"/>
                </a:lnTo>
                <a:lnTo>
                  <a:pt x="52" y="23"/>
                </a:lnTo>
                <a:lnTo>
                  <a:pt x="61" y="2"/>
                </a:lnTo>
                <a:lnTo>
                  <a:pt x="53" y="24"/>
                </a:lnTo>
                <a:lnTo>
                  <a:pt x="65" y="3"/>
                </a:lnTo>
                <a:lnTo>
                  <a:pt x="55" y="24"/>
                </a:lnTo>
                <a:lnTo>
                  <a:pt x="69" y="5"/>
                </a:lnTo>
                <a:lnTo>
                  <a:pt x="57" y="25"/>
                </a:lnTo>
                <a:lnTo>
                  <a:pt x="74" y="7"/>
                </a:lnTo>
                <a:lnTo>
                  <a:pt x="58" y="26"/>
                </a:lnTo>
                <a:lnTo>
                  <a:pt x="77" y="9"/>
                </a:lnTo>
                <a:lnTo>
                  <a:pt x="60" y="27"/>
                </a:lnTo>
                <a:lnTo>
                  <a:pt x="81" y="12"/>
                </a:lnTo>
                <a:lnTo>
                  <a:pt x="61" y="28"/>
                </a:lnTo>
                <a:lnTo>
                  <a:pt x="84" y="15"/>
                </a:lnTo>
                <a:lnTo>
                  <a:pt x="62" y="29"/>
                </a:lnTo>
                <a:lnTo>
                  <a:pt x="86" y="18"/>
                </a:lnTo>
                <a:lnTo>
                  <a:pt x="63" y="31"/>
                </a:lnTo>
                <a:lnTo>
                  <a:pt x="89" y="22"/>
                </a:lnTo>
                <a:lnTo>
                  <a:pt x="63" y="32"/>
                </a:lnTo>
                <a:lnTo>
                  <a:pt x="90" y="25"/>
                </a:lnTo>
                <a:lnTo>
                  <a:pt x="64" y="33"/>
                </a:lnTo>
                <a:lnTo>
                  <a:pt x="92" y="29"/>
                </a:lnTo>
                <a:lnTo>
                  <a:pt x="64" y="35"/>
                </a:lnTo>
                <a:lnTo>
                  <a:pt x="92" y="33"/>
                </a:lnTo>
                <a:lnTo>
                  <a:pt x="64" y="36"/>
                </a:lnTo>
                <a:lnTo>
                  <a:pt x="93" y="37"/>
                </a:lnTo>
                <a:lnTo>
                  <a:pt x="64" y="38"/>
                </a:lnTo>
                <a:lnTo>
                  <a:pt x="92" y="40"/>
                </a:lnTo>
                <a:lnTo>
                  <a:pt x="64" y="39"/>
                </a:lnTo>
                <a:lnTo>
                  <a:pt x="92" y="44"/>
                </a:lnTo>
                <a:lnTo>
                  <a:pt x="64" y="41"/>
                </a:lnTo>
                <a:lnTo>
                  <a:pt x="90" y="48"/>
                </a:lnTo>
                <a:lnTo>
                  <a:pt x="63" y="42"/>
                </a:lnTo>
                <a:lnTo>
                  <a:pt x="89" y="52"/>
                </a:lnTo>
                <a:lnTo>
                  <a:pt x="62" y="44"/>
                </a:lnTo>
                <a:lnTo>
                  <a:pt x="86" y="55"/>
                </a:lnTo>
                <a:lnTo>
                  <a:pt x="61" y="45"/>
                </a:lnTo>
                <a:lnTo>
                  <a:pt x="84" y="58"/>
                </a:lnTo>
                <a:lnTo>
                  <a:pt x="60" y="46"/>
                </a:lnTo>
                <a:lnTo>
                  <a:pt x="81" y="61"/>
                </a:lnTo>
                <a:lnTo>
                  <a:pt x="59" y="47"/>
                </a:lnTo>
                <a:lnTo>
                  <a:pt x="77" y="64"/>
                </a:lnTo>
                <a:lnTo>
                  <a:pt x="57" y="48"/>
                </a:lnTo>
                <a:lnTo>
                  <a:pt x="74" y="66"/>
                </a:lnTo>
                <a:lnTo>
                  <a:pt x="56" y="49"/>
                </a:lnTo>
                <a:lnTo>
                  <a:pt x="69" y="68"/>
                </a:lnTo>
                <a:lnTo>
                  <a:pt x="54" y="50"/>
                </a:lnTo>
                <a:lnTo>
                  <a:pt x="65" y="70"/>
                </a:lnTo>
                <a:lnTo>
                  <a:pt x="52" y="50"/>
                </a:lnTo>
                <a:lnTo>
                  <a:pt x="61" y="71"/>
                </a:lnTo>
                <a:lnTo>
                  <a:pt x="50" y="51"/>
                </a:lnTo>
                <a:lnTo>
                  <a:pt x="56" y="72"/>
                </a:lnTo>
                <a:lnTo>
                  <a:pt x="49" y="51"/>
                </a:lnTo>
                <a:lnTo>
                  <a:pt x="51" y="73"/>
                </a:lnTo>
                <a:lnTo>
                  <a:pt x="47" y="51"/>
                </a:lnTo>
                <a:lnTo>
                  <a:pt x="46" y="73"/>
                </a:lnTo>
                <a:lnTo>
                  <a:pt x="45" y="51"/>
                </a:lnTo>
                <a:lnTo>
                  <a:pt x="42" y="73"/>
                </a:lnTo>
                <a:lnTo>
                  <a:pt x="43" y="51"/>
                </a:lnTo>
                <a:lnTo>
                  <a:pt x="37" y="72"/>
                </a:lnTo>
                <a:lnTo>
                  <a:pt x="41" y="50"/>
                </a:lnTo>
                <a:lnTo>
                  <a:pt x="32" y="71"/>
                </a:lnTo>
                <a:lnTo>
                  <a:pt x="39" y="50"/>
                </a:lnTo>
                <a:lnTo>
                  <a:pt x="28" y="70"/>
                </a:lnTo>
                <a:lnTo>
                  <a:pt x="38" y="49"/>
                </a:lnTo>
                <a:lnTo>
                  <a:pt x="23" y="68"/>
                </a:lnTo>
                <a:lnTo>
                  <a:pt x="36" y="48"/>
                </a:lnTo>
                <a:lnTo>
                  <a:pt x="19" y="66"/>
                </a:lnTo>
                <a:lnTo>
                  <a:pt x="35" y="47"/>
                </a:lnTo>
                <a:lnTo>
                  <a:pt x="16" y="64"/>
                </a:lnTo>
                <a:lnTo>
                  <a:pt x="33" y="46"/>
                </a:lnTo>
                <a:lnTo>
                  <a:pt x="12" y="61"/>
                </a:lnTo>
                <a:lnTo>
                  <a:pt x="32" y="45"/>
                </a:lnTo>
                <a:lnTo>
                  <a:pt x="9" y="58"/>
                </a:lnTo>
                <a:lnTo>
                  <a:pt x="31" y="44"/>
                </a:lnTo>
                <a:lnTo>
                  <a:pt x="6" y="55"/>
                </a:lnTo>
                <a:lnTo>
                  <a:pt x="30" y="43"/>
                </a:lnTo>
                <a:lnTo>
                  <a:pt x="4" y="52"/>
                </a:lnTo>
                <a:lnTo>
                  <a:pt x="29" y="41"/>
                </a:lnTo>
                <a:lnTo>
                  <a:pt x="2" y="48"/>
                </a:lnTo>
                <a:lnTo>
                  <a:pt x="29" y="40"/>
                </a:lnTo>
                <a:lnTo>
                  <a:pt x="1" y="44"/>
                </a:lnTo>
                <a:lnTo>
                  <a:pt x="29" y="38"/>
                </a:lnTo>
                <a:lnTo>
                  <a:pt x="0" y="40"/>
                </a:lnTo>
                <a:lnTo>
                  <a:pt x="28" y="37"/>
                </a:lnTo>
                <a:lnTo>
                  <a:pt x="0" y="37"/>
                </a:lnTo>
                <a:lnTo>
                  <a:pt x="29" y="35"/>
                </a:lnTo>
                <a:lnTo>
                  <a:pt x="0" y="33"/>
                </a:lnTo>
                <a:lnTo>
                  <a:pt x="29" y="34"/>
                </a:lnTo>
                <a:lnTo>
                  <a:pt x="1" y="29"/>
                </a:lnTo>
                <a:lnTo>
                  <a:pt x="29" y="32"/>
                </a:lnTo>
                <a:lnTo>
                  <a:pt x="2" y="25"/>
                </a:lnTo>
                <a:lnTo>
                  <a:pt x="30" y="31"/>
                </a:lnTo>
                <a:lnTo>
                  <a:pt x="4" y="22"/>
                </a:lnTo>
                <a:lnTo>
                  <a:pt x="31" y="30"/>
                </a:lnTo>
                <a:lnTo>
                  <a:pt x="6" y="18"/>
                </a:lnTo>
                <a:lnTo>
                  <a:pt x="32" y="28"/>
                </a:lnTo>
                <a:lnTo>
                  <a:pt x="9" y="15"/>
                </a:lnTo>
                <a:lnTo>
                  <a:pt x="33" y="27"/>
                </a:lnTo>
                <a:lnTo>
                  <a:pt x="12" y="12"/>
                </a:lnTo>
                <a:lnTo>
                  <a:pt x="34" y="26"/>
                </a:lnTo>
                <a:lnTo>
                  <a:pt x="16" y="9"/>
                </a:lnTo>
                <a:lnTo>
                  <a:pt x="36" y="25"/>
                </a:lnTo>
                <a:lnTo>
                  <a:pt x="19" y="7"/>
                </a:lnTo>
                <a:lnTo>
                  <a:pt x="37" y="24"/>
                </a:lnTo>
                <a:lnTo>
                  <a:pt x="23" y="5"/>
                </a:lnTo>
                <a:lnTo>
                  <a:pt x="39" y="24"/>
                </a:lnTo>
                <a:lnTo>
                  <a:pt x="28" y="3"/>
                </a:lnTo>
                <a:lnTo>
                  <a:pt x="41" y="23"/>
                </a:lnTo>
                <a:lnTo>
                  <a:pt x="32" y="2"/>
                </a:lnTo>
                <a:lnTo>
                  <a:pt x="42" y="23"/>
                </a:lnTo>
                <a:lnTo>
                  <a:pt x="37" y="1"/>
                </a:lnTo>
                <a:lnTo>
                  <a:pt x="44" y="23"/>
                </a:lnTo>
                <a:lnTo>
                  <a:pt x="42" y="0"/>
                </a:lnTo>
                <a:lnTo>
                  <a:pt x="46" y="22"/>
                </a:lnTo>
                <a:lnTo>
                  <a:pt x="46" y="0"/>
                </a:lnTo>
                <a:close/>
              </a:path>
            </a:pathLst>
          </a:custGeom>
          <a:solidFill>
            <a:srgbClr val="0089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5126" name="Freeform 6"/>
          <p:cNvSpPr>
            <a:spLocks/>
          </p:cNvSpPr>
          <p:nvPr/>
        </p:nvSpPr>
        <p:spPr bwMode="auto">
          <a:xfrm flipV="1">
            <a:off x="6667500" y="285750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5127" name="Freeform 6"/>
          <p:cNvSpPr>
            <a:spLocks/>
          </p:cNvSpPr>
          <p:nvPr/>
        </p:nvSpPr>
        <p:spPr bwMode="auto">
          <a:xfrm flipV="1">
            <a:off x="4810125" y="622300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5128" name="Freeform 6"/>
          <p:cNvSpPr>
            <a:spLocks/>
          </p:cNvSpPr>
          <p:nvPr/>
        </p:nvSpPr>
        <p:spPr bwMode="auto">
          <a:xfrm flipV="1">
            <a:off x="2381250" y="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5129" name="Freeform 6"/>
          <p:cNvSpPr>
            <a:spLocks/>
          </p:cNvSpPr>
          <p:nvPr/>
        </p:nvSpPr>
        <p:spPr bwMode="auto">
          <a:xfrm flipV="1">
            <a:off x="1666875" y="349250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sp>
        <p:nvSpPr>
          <p:cNvPr id="5130" name="Freeform 6"/>
          <p:cNvSpPr>
            <a:spLocks/>
          </p:cNvSpPr>
          <p:nvPr/>
        </p:nvSpPr>
        <p:spPr bwMode="auto">
          <a:xfrm flipV="1">
            <a:off x="4333875" y="2159000"/>
            <a:ext cx="428625" cy="635000"/>
          </a:xfrm>
          <a:custGeom>
            <a:avLst/>
            <a:gdLst>
              <a:gd name="T0" fmla="*/ 2147483647 w 120"/>
              <a:gd name="T1" fmla="*/ 0 h 161"/>
              <a:gd name="T2" fmla="*/ 2147483647 w 120"/>
              <a:gd name="T3" fmla="*/ 2147483647 h 161"/>
              <a:gd name="T4" fmla="*/ 2147483647 w 120"/>
              <a:gd name="T5" fmla="*/ 2147483647 h 161"/>
              <a:gd name="T6" fmla="*/ 2147483647 w 120"/>
              <a:gd name="T7" fmla="*/ 2147483647 h 161"/>
              <a:gd name="T8" fmla="*/ 2147483647 w 120"/>
              <a:gd name="T9" fmla="*/ 2147483647 h 161"/>
              <a:gd name="T10" fmla="*/ 2147483647 w 120"/>
              <a:gd name="T11" fmla="*/ 2147483647 h 161"/>
              <a:gd name="T12" fmla="*/ 2147483647 w 120"/>
              <a:gd name="T13" fmla="*/ 2147483647 h 161"/>
              <a:gd name="T14" fmla="*/ 2147483647 w 120"/>
              <a:gd name="T15" fmla="*/ 2147483647 h 161"/>
              <a:gd name="T16" fmla="*/ 2147483647 w 120"/>
              <a:gd name="T17" fmla="*/ 2147483647 h 161"/>
              <a:gd name="T18" fmla="*/ 2147483647 w 120"/>
              <a:gd name="T19" fmla="*/ 2147483647 h 161"/>
              <a:gd name="T20" fmla="*/ 2147483647 w 120"/>
              <a:gd name="T21" fmla="*/ 2147483647 h 161"/>
              <a:gd name="T22" fmla="*/ 2147483647 w 120"/>
              <a:gd name="T23" fmla="*/ 2147483647 h 161"/>
              <a:gd name="T24" fmla="*/ 2147483647 w 120"/>
              <a:gd name="T25" fmla="*/ 2147483647 h 161"/>
              <a:gd name="T26" fmla="*/ 2147483647 w 120"/>
              <a:gd name="T27" fmla="*/ 2147483647 h 161"/>
              <a:gd name="T28" fmla="*/ 2147483647 w 120"/>
              <a:gd name="T29" fmla="*/ 2147483647 h 161"/>
              <a:gd name="T30" fmla="*/ 2147483647 w 120"/>
              <a:gd name="T31" fmla="*/ 2147483647 h 161"/>
              <a:gd name="T32" fmla="*/ 2147483647 w 120"/>
              <a:gd name="T33" fmla="*/ 2147483647 h 161"/>
              <a:gd name="T34" fmla="*/ 2147483647 w 120"/>
              <a:gd name="T35" fmla="*/ 2147483647 h 161"/>
              <a:gd name="T36" fmla="*/ 2147483647 w 120"/>
              <a:gd name="T37" fmla="*/ 2147483647 h 161"/>
              <a:gd name="T38" fmla="*/ 2147483647 w 120"/>
              <a:gd name="T39" fmla="*/ 2147483647 h 161"/>
              <a:gd name="T40" fmla="*/ 2147483647 w 120"/>
              <a:gd name="T41" fmla="*/ 2147483647 h 161"/>
              <a:gd name="T42" fmla="*/ 2147483647 w 120"/>
              <a:gd name="T43" fmla="*/ 2147483647 h 161"/>
              <a:gd name="T44" fmla="*/ 2147483647 w 120"/>
              <a:gd name="T45" fmla="*/ 2147483647 h 161"/>
              <a:gd name="T46" fmla="*/ 2147483647 w 120"/>
              <a:gd name="T47" fmla="*/ 2147483647 h 161"/>
              <a:gd name="T48" fmla="*/ 2147483647 w 120"/>
              <a:gd name="T49" fmla="*/ 2147483647 h 161"/>
              <a:gd name="T50" fmla="*/ 2147483647 w 120"/>
              <a:gd name="T51" fmla="*/ 2147483647 h 161"/>
              <a:gd name="T52" fmla="*/ 2147483647 w 120"/>
              <a:gd name="T53" fmla="*/ 2147483647 h 161"/>
              <a:gd name="T54" fmla="*/ 2147483647 w 120"/>
              <a:gd name="T55" fmla="*/ 2147483647 h 161"/>
              <a:gd name="T56" fmla="*/ 2147483647 w 120"/>
              <a:gd name="T57" fmla="*/ 2147483647 h 161"/>
              <a:gd name="T58" fmla="*/ 2147483647 w 120"/>
              <a:gd name="T59" fmla="*/ 2147483647 h 161"/>
              <a:gd name="T60" fmla="*/ 0 w 120"/>
              <a:gd name="T61" fmla="*/ 2147483647 h 161"/>
              <a:gd name="T62" fmla="*/ 2147483647 w 120"/>
              <a:gd name="T63" fmla="*/ 2147483647 h 161"/>
              <a:gd name="T64" fmla="*/ 2147483647 w 120"/>
              <a:gd name="T65" fmla="*/ 2147483647 h 161"/>
              <a:gd name="T66" fmla="*/ 2147483647 w 120"/>
              <a:gd name="T67" fmla="*/ 2147483647 h 161"/>
              <a:gd name="T68" fmla="*/ 2147483647 w 120"/>
              <a:gd name="T69" fmla="*/ 2147483647 h 161"/>
              <a:gd name="T70" fmla="*/ 2147483647 w 120"/>
              <a:gd name="T71" fmla="*/ 2147483647 h 161"/>
              <a:gd name="T72" fmla="*/ 2147483647 w 120"/>
              <a:gd name="T73" fmla="*/ 2147483647 h 161"/>
              <a:gd name="T74" fmla="*/ 2147483647 w 120"/>
              <a:gd name="T75" fmla="*/ 2147483647 h 161"/>
              <a:gd name="T76" fmla="*/ 2147483647 w 120"/>
              <a:gd name="T77" fmla="*/ 2147483647 h 161"/>
              <a:gd name="T78" fmla="*/ 2147483647 w 120"/>
              <a:gd name="T79" fmla="*/ 2147483647 h 161"/>
              <a:gd name="T80" fmla="*/ 2147483647 w 120"/>
              <a:gd name="T81" fmla="*/ 0 h 16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0"/>
              <a:gd name="T124" fmla="*/ 0 h 161"/>
              <a:gd name="T125" fmla="*/ 120 w 120"/>
              <a:gd name="T126" fmla="*/ 161 h 16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0" h="161">
                <a:moveTo>
                  <a:pt x="60" y="0"/>
                </a:moveTo>
                <a:lnTo>
                  <a:pt x="56" y="98"/>
                </a:lnTo>
                <a:lnTo>
                  <a:pt x="79" y="4"/>
                </a:lnTo>
                <a:lnTo>
                  <a:pt x="52" y="96"/>
                </a:lnTo>
                <a:lnTo>
                  <a:pt x="95" y="15"/>
                </a:lnTo>
                <a:lnTo>
                  <a:pt x="49" y="92"/>
                </a:lnTo>
                <a:lnTo>
                  <a:pt x="109" y="33"/>
                </a:lnTo>
                <a:lnTo>
                  <a:pt x="47" y="87"/>
                </a:lnTo>
                <a:lnTo>
                  <a:pt x="117" y="55"/>
                </a:lnTo>
                <a:lnTo>
                  <a:pt x="46" y="81"/>
                </a:lnTo>
                <a:lnTo>
                  <a:pt x="120" y="80"/>
                </a:lnTo>
                <a:lnTo>
                  <a:pt x="47" y="75"/>
                </a:lnTo>
                <a:lnTo>
                  <a:pt x="117" y="105"/>
                </a:lnTo>
                <a:lnTo>
                  <a:pt x="49" y="70"/>
                </a:lnTo>
                <a:lnTo>
                  <a:pt x="109" y="128"/>
                </a:lnTo>
                <a:lnTo>
                  <a:pt x="52" y="66"/>
                </a:lnTo>
                <a:lnTo>
                  <a:pt x="95" y="145"/>
                </a:lnTo>
                <a:lnTo>
                  <a:pt x="55" y="63"/>
                </a:lnTo>
                <a:lnTo>
                  <a:pt x="79" y="157"/>
                </a:lnTo>
                <a:lnTo>
                  <a:pt x="60" y="62"/>
                </a:lnTo>
                <a:lnTo>
                  <a:pt x="60" y="161"/>
                </a:lnTo>
                <a:lnTo>
                  <a:pt x="64" y="62"/>
                </a:lnTo>
                <a:lnTo>
                  <a:pt x="41" y="157"/>
                </a:lnTo>
                <a:lnTo>
                  <a:pt x="68" y="65"/>
                </a:lnTo>
                <a:lnTo>
                  <a:pt x="25" y="145"/>
                </a:lnTo>
                <a:lnTo>
                  <a:pt x="71" y="69"/>
                </a:lnTo>
                <a:lnTo>
                  <a:pt x="11" y="128"/>
                </a:lnTo>
                <a:lnTo>
                  <a:pt x="73" y="74"/>
                </a:lnTo>
                <a:lnTo>
                  <a:pt x="3" y="105"/>
                </a:lnTo>
                <a:lnTo>
                  <a:pt x="74" y="80"/>
                </a:lnTo>
                <a:lnTo>
                  <a:pt x="0" y="80"/>
                </a:lnTo>
                <a:lnTo>
                  <a:pt x="73" y="86"/>
                </a:lnTo>
                <a:lnTo>
                  <a:pt x="3" y="55"/>
                </a:lnTo>
                <a:lnTo>
                  <a:pt x="72" y="91"/>
                </a:lnTo>
                <a:lnTo>
                  <a:pt x="11" y="33"/>
                </a:lnTo>
                <a:lnTo>
                  <a:pt x="69" y="95"/>
                </a:lnTo>
                <a:lnTo>
                  <a:pt x="25" y="15"/>
                </a:lnTo>
                <a:lnTo>
                  <a:pt x="65" y="98"/>
                </a:lnTo>
                <a:lnTo>
                  <a:pt x="41" y="4"/>
                </a:lnTo>
                <a:lnTo>
                  <a:pt x="60" y="99"/>
                </a:lnTo>
                <a:lnTo>
                  <a:pt x="60" y="0"/>
                </a:lnTo>
                <a:close/>
              </a:path>
            </a:pathLst>
          </a:cu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008" tIns="32004" rIns="64008" bIns="32004"/>
          <a:lstStyle/>
          <a:p>
            <a:endParaRPr lang="en-US"/>
          </a:p>
        </p:txBody>
      </p:sp>
      <p:pic>
        <p:nvPicPr>
          <p:cNvPr id="5131" name="Picture 13" descr="Fireworks-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538" y="-877888"/>
            <a:ext cx="1287462" cy="1755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3" descr="Fireworks-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5102225"/>
            <a:ext cx="128746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8" descr="Fireworks-0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763" y="4000500"/>
            <a:ext cx="985837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WordArt 17"/>
          <p:cNvSpPr>
            <a:spLocks noChangeArrowheads="1" noChangeShapeType="1" noTextEdit="1"/>
          </p:cNvSpPr>
          <p:nvPr/>
        </p:nvSpPr>
        <p:spPr bwMode="auto">
          <a:xfrm>
            <a:off x="990600" y="685800"/>
            <a:ext cx="7273925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u="sng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Toán</a:t>
            </a:r>
            <a:endParaRPr lang="en-US" sz="2800" u="sng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Times New Roman"/>
              <a:cs typeface="Times New Roman"/>
            </a:endParaRPr>
          </a:p>
          <a:p>
            <a:pPr algn="ctr"/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ÔN TẬP VỀ CÁC SỐ TRONG PHẠM VI 1000</a:t>
            </a:r>
          </a:p>
          <a:p>
            <a:pPr algn="ctr"/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( </a:t>
            </a:r>
            <a:r>
              <a:rPr lang="en-US" sz="20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tiếp</a:t>
            </a:r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20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theo</a:t>
            </a:r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68169897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1066800" y="2201882"/>
            <a:ext cx="66294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640080"/>
            <a:r>
              <a:rPr lang="en-US" sz="2800" dirty="0"/>
              <a:t>1[M]: </a:t>
            </a:r>
            <a:r>
              <a:rPr lang="en-US" sz="2800" dirty="0" err="1"/>
              <a:t>Viết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mẫu</a:t>
            </a:r>
            <a:endParaRPr lang="en-US" sz="2800" dirty="0"/>
          </a:p>
          <a:p>
            <a:pPr defTabSz="640080"/>
            <a:r>
              <a:rPr lang="en-US" sz="2800" b="0" dirty="0" err="1"/>
              <a:t>Chín</a:t>
            </a:r>
            <a:r>
              <a:rPr lang="en-US" sz="2800" b="0" dirty="0"/>
              <a:t> </a:t>
            </a:r>
            <a:r>
              <a:rPr lang="en-US" sz="2800" b="0" dirty="0" err="1"/>
              <a:t>trăm</a:t>
            </a:r>
            <a:r>
              <a:rPr lang="en-US" sz="2800" b="0" dirty="0"/>
              <a:t> </a:t>
            </a:r>
            <a:r>
              <a:rPr lang="en-US" sz="2800" b="0" dirty="0" err="1"/>
              <a:t>ba</a:t>
            </a:r>
            <a:r>
              <a:rPr lang="en-US" sz="2800" b="0" dirty="0"/>
              <a:t> </a:t>
            </a:r>
            <a:r>
              <a:rPr lang="en-US" sz="2800" b="0" dirty="0" err="1"/>
              <a:t>mươi</a:t>
            </a:r>
            <a:r>
              <a:rPr lang="en-US" sz="2800" b="0" dirty="0"/>
              <a:t> </a:t>
            </a:r>
            <a:r>
              <a:rPr lang="en-US" sz="2800" b="0" dirty="0" err="1"/>
              <a:t>chín</a:t>
            </a:r>
            <a:r>
              <a:rPr lang="en-US" sz="2800" b="0" dirty="0"/>
              <a:t>:…………………</a:t>
            </a:r>
          </a:p>
          <a:p>
            <a:pPr defTabSz="640080"/>
            <a:r>
              <a:rPr lang="en-US" sz="2800" b="0" dirty="0" err="1"/>
              <a:t>Sáu</a:t>
            </a:r>
            <a:r>
              <a:rPr lang="en-US" sz="2800" b="0" dirty="0"/>
              <a:t> </a:t>
            </a:r>
            <a:r>
              <a:rPr lang="en-US" sz="2800" b="0" dirty="0" err="1"/>
              <a:t>trăm</a:t>
            </a:r>
            <a:r>
              <a:rPr lang="en-US" sz="2800" b="0" dirty="0"/>
              <a:t> </a:t>
            </a:r>
            <a:r>
              <a:rPr lang="en-US" sz="2800" b="0" dirty="0" err="1"/>
              <a:t>năm</a:t>
            </a:r>
            <a:r>
              <a:rPr lang="en-US" sz="2800" b="0" dirty="0"/>
              <a:t> </a:t>
            </a:r>
            <a:r>
              <a:rPr lang="en-US" sz="2800" b="0" dirty="0" err="1"/>
              <a:t>mươi</a:t>
            </a:r>
            <a:r>
              <a:rPr lang="en-US" sz="2800" b="0" dirty="0"/>
              <a:t>:…………………</a:t>
            </a:r>
          </a:p>
          <a:p>
            <a:pPr defTabSz="640080"/>
            <a:r>
              <a:rPr lang="en-US" sz="2800" b="0" dirty="0" err="1"/>
              <a:t>Bảy</a:t>
            </a:r>
            <a:r>
              <a:rPr lang="en-US" sz="2800" b="0" dirty="0"/>
              <a:t> </a:t>
            </a:r>
            <a:r>
              <a:rPr lang="en-US" sz="2800" b="0" dirty="0" err="1"/>
              <a:t>trăm</a:t>
            </a:r>
            <a:r>
              <a:rPr lang="en-US" sz="2800" b="0" dirty="0"/>
              <a:t> </a:t>
            </a:r>
            <a:r>
              <a:rPr lang="en-US" sz="2800" b="0" dirty="0" err="1"/>
              <a:t>bốn</a:t>
            </a:r>
            <a:r>
              <a:rPr lang="en-US" sz="2800" b="0" dirty="0"/>
              <a:t> </a:t>
            </a:r>
            <a:r>
              <a:rPr lang="en-US" sz="2800" b="0" dirty="0" err="1"/>
              <a:t>mươi</a:t>
            </a:r>
            <a:r>
              <a:rPr lang="en-US" sz="2800" b="0" dirty="0"/>
              <a:t> </a:t>
            </a:r>
            <a:r>
              <a:rPr lang="en-US" sz="2800" b="0" dirty="0" err="1"/>
              <a:t>lăm</a:t>
            </a:r>
            <a:r>
              <a:rPr lang="en-US" sz="2800" b="0" dirty="0"/>
              <a:t>:…………………</a:t>
            </a:r>
          </a:p>
          <a:p>
            <a:pPr defTabSz="640080"/>
            <a:r>
              <a:rPr lang="en-US" sz="2800" b="0" dirty="0"/>
              <a:t>Ba </a:t>
            </a:r>
            <a:r>
              <a:rPr lang="en-US" sz="2800" b="0" dirty="0" err="1"/>
              <a:t>trăm</a:t>
            </a:r>
            <a:r>
              <a:rPr lang="en-US" sz="2800" b="0" dirty="0"/>
              <a:t> </a:t>
            </a:r>
            <a:r>
              <a:rPr lang="en-US" sz="2800" b="0" dirty="0" err="1"/>
              <a:t>linh</a:t>
            </a:r>
            <a:r>
              <a:rPr lang="en-US" sz="2800" b="0" dirty="0"/>
              <a:t> </a:t>
            </a:r>
            <a:r>
              <a:rPr lang="en-US" sz="2800" b="0" dirty="0" err="1"/>
              <a:t>bảy</a:t>
            </a:r>
            <a:r>
              <a:rPr lang="en-US" sz="2800" b="0" dirty="0"/>
              <a:t>:…………………</a:t>
            </a:r>
          </a:p>
          <a:p>
            <a:pPr defTabSz="640080"/>
            <a:r>
              <a:rPr lang="en-US" sz="2800" b="0" dirty="0" err="1"/>
              <a:t>Bốn</a:t>
            </a:r>
            <a:r>
              <a:rPr lang="en-US" sz="2800" b="0" dirty="0"/>
              <a:t> </a:t>
            </a:r>
            <a:r>
              <a:rPr lang="en-US" sz="2800" b="0" dirty="0" err="1"/>
              <a:t>trăm</a:t>
            </a:r>
            <a:r>
              <a:rPr lang="en-US" sz="2800" b="0" dirty="0"/>
              <a:t> </a:t>
            </a:r>
            <a:r>
              <a:rPr lang="en-US" sz="2800" b="0" dirty="0" err="1"/>
              <a:t>tám</a:t>
            </a:r>
            <a:r>
              <a:rPr lang="en-US" sz="2800" b="0" dirty="0"/>
              <a:t> </a:t>
            </a:r>
            <a:r>
              <a:rPr lang="en-US" sz="2800" b="0" dirty="0" err="1"/>
              <a:t>mươi</a:t>
            </a:r>
            <a:r>
              <a:rPr lang="en-US" sz="2800" b="0" dirty="0"/>
              <a:t> </a:t>
            </a:r>
            <a:r>
              <a:rPr lang="en-US" sz="2800" b="0" dirty="0" err="1"/>
              <a:t>tư</a:t>
            </a:r>
            <a:r>
              <a:rPr lang="en-US" sz="2800" b="0" dirty="0"/>
              <a:t>:……………..</a:t>
            </a:r>
          </a:p>
          <a:p>
            <a:pPr defTabSz="640080"/>
            <a:r>
              <a:rPr lang="en-US" sz="2800" b="0" dirty="0" err="1"/>
              <a:t>Một</a:t>
            </a:r>
            <a:r>
              <a:rPr lang="en-US" sz="2800" b="0" dirty="0"/>
              <a:t> </a:t>
            </a:r>
            <a:r>
              <a:rPr lang="en-US" sz="2800" b="0" dirty="0" err="1"/>
              <a:t>trăm</a:t>
            </a:r>
            <a:r>
              <a:rPr lang="en-US" sz="2800" b="0" dirty="0"/>
              <a:t> </a:t>
            </a:r>
            <a:r>
              <a:rPr lang="en-US" sz="2800" b="0" dirty="0" err="1"/>
              <a:t>hai</a:t>
            </a:r>
            <a:r>
              <a:rPr lang="en-US" sz="2800" b="0" dirty="0"/>
              <a:t> </a:t>
            </a:r>
            <a:r>
              <a:rPr lang="en-US" sz="2800" b="0" dirty="0" err="1"/>
              <a:t>mươi</a:t>
            </a:r>
            <a:r>
              <a:rPr lang="en-US" sz="2800" b="0" dirty="0"/>
              <a:t> </a:t>
            </a:r>
            <a:r>
              <a:rPr lang="en-US" sz="2800" b="0" dirty="0" err="1"/>
              <a:t>lăm</a:t>
            </a:r>
            <a:r>
              <a:rPr lang="en-US" sz="2800" b="0" dirty="0"/>
              <a:t>:…………………</a:t>
            </a:r>
          </a:p>
          <a:p>
            <a:pPr defTabSz="640080"/>
            <a:r>
              <a:rPr lang="en-US" sz="2800" b="0" dirty="0" err="1"/>
              <a:t>Năm</a:t>
            </a:r>
            <a:r>
              <a:rPr lang="en-US" sz="2800" b="0" dirty="0"/>
              <a:t> </a:t>
            </a:r>
            <a:r>
              <a:rPr lang="en-US" sz="2800" b="0" dirty="0" err="1"/>
              <a:t>trăm</a:t>
            </a:r>
            <a:r>
              <a:rPr lang="en-US" sz="2800" b="0" dirty="0"/>
              <a:t> </a:t>
            </a:r>
            <a:r>
              <a:rPr lang="en-US" sz="2800" b="0" dirty="0" err="1"/>
              <a:t>chín</a:t>
            </a:r>
            <a:r>
              <a:rPr lang="en-US" sz="2800" b="0" dirty="0"/>
              <a:t> </a:t>
            </a:r>
            <a:r>
              <a:rPr lang="en-US" sz="2800" b="0" dirty="0" err="1"/>
              <a:t>mươi</a:t>
            </a:r>
            <a:r>
              <a:rPr lang="en-US" sz="2800" b="0" dirty="0"/>
              <a:t> </a:t>
            </a:r>
            <a:r>
              <a:rPr lang="en-US" sz="2800" b="0" dirty="0" err="1"/>
              <a:t>sáu</a:t>
            </a:r>
            <a:r>
              <a:rPr lang="en-US" sz="2800" b="0" dirty="0"/>
              <a:t>: ………………..</a:t>
            </a:r>
          </a:p>
          <a:p>
            <a:pPr defTabSz="640080"/>
            <a:r>
              <a:rPr lang="en-US" sz="2800" b="0" dirty="0" err="1"/>
              <a:t>Tám</a:t>
            </a:r>
            <a:r>
              <a:rPr lang="en-US" sz="2800" b="0" dirty="0"/>
              <a:t> </a:t>
            </a:r>
            <a:r>
              <a:rPr lang="en-US" sz="2800" b="0" dirty="0" err="1"/>
              <a:t>trăm</a:t>
            </a:r>
            <a:r>
              <a:rPr lang="en-US" sz="2800" b="0" dirty="0"/>
              <a:t> </a:t>
            </a:r>
            <a:r>
              <a:rPr lang="en-US" sz="2800" b="0" dirty="0" err="1"/>
              <a:t>mười</a:t>
            </a:r>
            <a:r>
              <a:rPr lang="en-US" sz="2800" b="0" dirty="0"/>
              <a:t> </a:t>
            </a:r>
            <a:r>
              <a:rPr lang="en-US" sz="2800" b="0" dirty="0" err="1"/>
              <a:t>một</a:t>
            </a:r>
            <a:r>
              <a:rPr lang="en-US" sz="2800" b="0" dirty="0"/>
              <a:t>: …………………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5105400" y="2594079"/>
            <a:ext cx="114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939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4495800" y="3038753"/>
            <a:ext cx="114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650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5029200" y="3458375"/>
            <a:ext cx="114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745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3962400" y="3889479"/>
            <a:ext cx="114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307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4648200" y="4309101"/>
            <a:ext cx="114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484</a:t>
            </a: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4876800" y="4740205"/>
            <a:ext cx="114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125</a:t>
            </a: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5257800" y="5168963"/>
            <a:ext cx="114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596</a:t>
            </a:r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4419600" y="5588585"/>
            <a:ext cx="114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811</a:t>
            </a:r>
          </a:p>
        </p:txBody>
      </p:sp>
      <p:sp>
        <p:nvSpPr>
          <p:cNvPr id="16" name="WordArt 17"/>
          <p:cNvSpPr>
            <a:spLocks noChangeArrowheads="1" noChangeShapeType="1" noTextEdit="1"/>
          </p:cNvSpPr>
          <p:nvPr/>
        </p:nvSpPr>
        <p:spPr bwMode="auto">
          <a:xfrm>
            <a:off x="990600" y="685800"/>
            <a:ext cx="7273925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u="sng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Toán</a:t>
            </a:r>
            <a:endParaRPr lang="en-US" sz="2800" u="sng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Times New Roman"/>
              <a:cs typeface="Times New Roman"/>
            </a:endParaRPr>
          </a:p>
          <a:p>
            <a:pPr algn="ctr"/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ÔN TẬP VỀ CÁC SỐ TRONG PHẠM VI 1000</a:t>
            </a:r>
          </a:p>
          <a:p>
            <a:pPr algn="ctr"/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( </a:t>
            </a:r>
            <a:r>
              <a:rPr lang="en-US" sz="20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tiếp</a:t>
            </a:r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20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theo</a:t>
            </a:r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0896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7" grpId="0" autoUpdateAnimBg="0"/>
      <p:bldP spid="12308" grpId="0" autoUpdateAnimBg="0"/>
      <p:bldP spid="12309" grpId="0" autoUpdateAnimBg="0"/>
      <p:bldP spid="12310" grpId="0" autoUpdateAnimBg="0"/>
      <p:bldP spid="11" grpId="0" autoUpdateAnimBg="0"/>
      <p:bldP spid="12" grpId="0" autoUpdateAnimBg="0"/>
      <p:bldP spid="13" grpId="0" autoUpdateAnimBg="0"/>
      <p:bldP spid="1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2400" y="2327970"/>
            <a:ext cx="91440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dirty="0">
                <a:latin typeface="Arial" charset="0"/>
              </a:rPr>
              <a:t>2a) </a:t>
            </a:r>
            <a:r>
              <a:rPr lang="en-US" sz="3200" b="0" dirty="0" err="1">
                <a:latin typeface="Arial" charset="0"/>
              </a:rPr>
              <a:t>Viết</a:t>
            </a:r>
            <a:r>
              <a:rPr lang="en-US" sz="3200" b="0" dirty="0">
                <a:latin typeface="Arial" charset="0"/>
              </a:rPr>
              <a:t> </a:t>
            </a:r>
            <a:r>
              <a:rPr lang="en-US" sz="3200" b="0" dirty="0" err="1">
                <a:latin typeface="Arial" charset="0"/>
              </a:rPr>
              <a:t>theo</a:t>
            </a:r>
            <a:r>
              <a:rPr lang="en-US" sz="3200" b="0" dirty="0">
                <a:latin typeface="Arial" charset="0"/>
              </a:rPr>
              <a:t> </a:t>
            </a:r>
            <a:r>
              <a:rPr lang="en-US" sz="3200" b="0" dirty="0" err="1">
                <a:latin typeface="Arial" charset="0"/>
              </a:rPr>
              <a:t>mẫu</a:t>
            </a:r>
            <a:r>
              <a:rPr lang="en-US" sz="3200" b="0" dirty="0">
                <a:latin typeface="Arial" charset="0"/>
              </a:rPr>
              <a:t>: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3200" b="0" dirty="0">
                <a:latin typeface="Arial" charset="0"/>
              </a:rPr>
              <a:t>842 =				618 =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3200" b="0" dirty="0">
                <a:latin typeface="Arial" charset="0"/>
              </a:rPr>
              <a:t>965 = 				539 =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3200" b="0" dirty="0">
                <a:latin typeface="Arial" charset="0"/>
              </a:rPr>
              <a:t>477 =				404=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183944" y="3209981"/>
            <a:ext cx="106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FF00"/>
                </a:solidFill>
                <a:latin typeface="Arial" charset="0"/>
              </a:rPr>
              <a:t>800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022144" y="3209981"/>
            <a:ext cx="106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FF00"/>
                </a:solidFill>
                <a:latin typeface="Arial" charset="0"/>
              </a:rPr>
              <a:t>+ 40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860344" y="3209981"/>
            <a:ext cx="106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FF00"/>
                </a:solidFill>
                <a:latin typeface="Arial" charset="0"/>
              </a:rPr>
              <a:t>+ 2</a:t>
            </a:r>
          </a:p>
        </p:txBody>
      </p:sp>
      <p:sp>
        <p:nvSpPr>
          <p:cNvPr id="10258" name="WordArt 18"/>
          <p:cNvSpPr>
            <a:spLocks noChangeArrowheads="1" noChangeShapeType="1" noTextEdit="1"/>
          </p:cNvSpPr>
          <p:nvPr/>
        </p:nvSpPr>
        <p:spPr bwMode="auto">
          <a:xfrm>
            <a:off x="1412544" y="4267256"/>
            <a:ext cx="236220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900 + 60 + 5</a:t>
            </a:r>
          </a:p>
        </p:txBody>
      </p:sp>
      <p:sp>
        <p:nvSpPr>
          <p:cNvPr id="10259" name="WordArt 19"/>
          <p:cNvSpPr>
            <a:spLocks noChangeArrowheads="1" noChangeShapeType="1" noTextEdit="1"/>
          </p:cNvSpPr>
          <p:nvPr/>
        </p:nvSpPr>
        <p:spPr bwMode="auto">
          <a:xfrm>
            <a:off x="1412544" y="5237218"/>
            <a:ext cx="2362200" cy="3603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400 + 70 + 7</a:t>
            </a:r>
          </a:p>
        </p:txBody>
      </p:sp>
      <p:sp>
        <p:nvSpPr>
          <p:cNvPr id="10260" name="WordArt 20"/>
          <p:cNvSpPr>
            <a:spLocks noChangeArrowheads="1" noChangeShapeType="1" noTextEdit="1"/>
          </p:cNvSpPr>
          <p:nvPr/>
        </p:nvSpPr>
        <p:spPr bwMode="auto">
          <a:xfrm>
            <a:off x="6136944" y="3276656"/>
            <a:ext cx="236220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600 + 10 + 8</a:t>
            </a:r>
          </a:p>
        </p:txBody>
      </p:sp>
      <p:sp>
        <p:nvSpPr>
          <p:cNvPr id="10261" name="WordArt 21"/>
          <p:cNvSpPr>
            <a:spLocks noChangeArrowheads="1" noChangeShapeType="1" noTextEdit="1"/>
          </p:cNvSpPr>
          <p:nvPr/>
        </p:nvSpPr>
        <p:spPr bwMode="auto">
          <a:xfrm>
            <a:off x="6136944" y="4267256"/>
            <a:ext cx="236220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500 + 30 + 9</a:t>
            </a:r>
          </a:p>
        </p:txBody>
      </p:sp>
      <p:sp>
        <p:nvSpPr>
          <p:cNvPr id="10262" name="WordArt 22"/>
          <p:cNvSpPr>
            <a:spLocks noChangeArrowheads="1" noChangeShapeType="1" noTextEdit="1"/>
          </p:cNvSpPr>
          <p:nvPr/>
        </p:nvSpPr>
        <p:spPr bwMode="auto">
          <a:xfrm>
            <a:off x="6136944" y="5257856"/>
            <a:ext cx="236220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400 + 00 + 4</a:t>
            </a:r>
          </a:p>
        </p:txBody>
      </p:sp>
      <p:sp>
        <p:nvSpPr>
          <p:cNvPr id="13" name="WordArt 17"/>
          <p:cNvSpPr>
            <a:spLocks noChangeArrowheads="1" noChangeShapeType="1" noTextEdit="1"/>
          </p:cNvSpPr>
          <p:nvPr/>
        </p:nvSpPr>
        <p:spPr bwMode="auto">
          <a:xfrm>
            <a:off x="990600" y="685800"/>
            <a:ext cx="7273925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u="sng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Toán</a:t>
            </a:r>
            <a:endParaRPr lang="en-US" sz="2800" u="sng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Times New Roman"/>
              <a:cs typeface="Times New Roman"/>
            </a:endParaRPr>
          </a:p>
          <a:p>
            <a:pPr algn="ctr"/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ÔN TẬP VỀ CÁC SỐ TRONG PHẠM VI 1000</a:t>
            </a:r>
          </a:p>
          <a:p>
            <a:pPr algn="ctr"/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( </a:t>
            </a:r>
            <a:r>
              <a:rPr lang="en-US" sz="20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tiếp</a:t>
            </a:r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20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theo</a:t>
            </a:r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3057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 autoUpdateAnimBg="0"/>
      <p:bldP spid="10256" grpId="0" autoUpdateAnimBg="0"/>
      <p:bldP spid="10257" grpId="0" autoUpdateAnimBg="0"/>
      <p:bldP spid="10258" grpId="0" autoUpdateAnimBg="0"/>
      <p:bldP spid="10259" grpId="0" autoUpdateAnimBg="0"/>
      <p:bldP spid="10260" grpId="0" autoUpdateAnimBg="0"/>
      <p:bldP spid="10261" grpId="0" autoUpdateAnimBg="0"/>
      <p:bldP spid="1026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2635250"/>
            <a:ext cx="91440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dirty="0">
                <a:latin typeface="Arial" charset="0"/>
              </a:rPr>
              <a:t>2b) </a:t>
            </a:r>
            <a:r>
              <a:rPr lang="en-US" sz="3200" b="0" dirty="0" err="1">
                <a:latin typeface="Arial" charset="0"/>
              </a:rPr>
              <a:t>Viết</a:t>
            </a:r>
            <a:r>
              <a:rPr lang="en-US" sz="3200" b="0" dirty="0">
                <a:latin typeface="Arial" charset="0"/>
              </a:rPr>
              <a:t> </a:t>
            </a:r>
            <a:r>
              <a:rPr lang="en-US" sz="3200" b="0" dirty="0" err="1">
                <a:latin typeface="Arial" charset="0"/>
              </a:rPr>
              <a:t>theo</a:t>
            </a:r>
            <a:r>
              <a:rPr lang="en-US" sz="3200" b="0" dirty="0">
                <a:latin typeface="Arial" charset="0"/>
              </a:rPr>
              <a:t> </a:t>
            </a:r>
            <a:r>
              <a:rPr lang="en-US" sz="3200" b="0" dirty="0" err="1">
                <a:latin typeface="Arial" charset="0"/>
              </a:rPr>
              <a:t>mẫu</a:t>
            </a:r>
            <a:r>
              <a:rPr lang="en-US" sz="3200" b="0" dirty="0">
                <a:latin typeface="Arial" charset="0"/>
              </a:rPr>
              <a:t>: 	 </a:t>
            </a:r>
            <a:r>
              <a:rPr lang="en-US" sz="3200" b="1" dirty="0">
                <a:solidFill>
                  <a:srgbClr val="7030A0"/>
                </a:solidFill>
                <a:latin typeface="Arial" charset="0"/>
              </a:rPr>
              <a:t>800 + 90 + 5 = </a:t>
            </a:r>
          </a:p>
          <a:p>
            <a:pPr>
              <a:spcBef>
                <a:spcPct val="50000"/>
              </a:spcBef>
            </a:pPr>
            <a:r>
              <a:rPr lang="en-US" sz="3200" b="0" dirty="0">
                <a:latin typeface="Arial" charset="0"/>
              </a:rPr>
              <a:t>200 + 50 + 6 =			700 + 30 + 7 =</a:t>
            </a:r>
          </a:p>
          <a:p>
            <a:pPr>
              <a:spcBef>
                <a:spcPct val="50000"/>
              </a:spcBef>
            </a:pPr>
            <a:r>
              <a:rPr lang="en-US" sz="3200" b="0" dirty="0">
                <a:latin typeface="Arial" charset="0"/>
              </a:rPr>
              <a:t>300 + 70 + 1 =			500 + 20 + 6 =</a:t>
            </a:r>
          </a:p>
          <a:p>
            <a:pPr>
              <a:spcBef>
                <a:spcPct val="50000"/>
              </a:spcBef>
            </a:pPr>
            <a:r>
              <a:rPr lang="en-US" sz="3200" b="0" dirty="0">
                <a:latin typeface="Arial" charset="0"/>
              </a:rPr>
              <a:t>400 + 20 + 2 =			100 + 8	     =</a:t>
            </a:r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2971800" y="3473450"/>
            <a:ext cx="811213" cy="304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256</a:t>
            </a:r>
          </a:p>
        </p:txBody>
      </p:sp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>
            <a:off x="2971800" y="4235450"/>
            <a:ext cx="811213" cy="304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371</a:t>
            </a:r>
          </a:p>
        </p:txBody>
      </p:sp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2971800" y="4997450"/>
            <a:ext cx="811213" cy="304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422</a:t>
            </a:r>
          </a:p>
        </p:txBody>
      </p:sp>
      <p:sp>
        <p:nvSpPr>
          <p:cNvPr id="8199" name="WordArt 7"/>
          <p:cNvSpPr>
            <a:spLocks noChangeArrowheads="1" noChangeShapeType="1" noTextEdit="1"/>
          </p:cNvSpPr>
          <p:nvPr/>
        </p:nvSpPr>
        <p:spPr bwMode="auto">
          <a:xfrm>
            <a:off x="7543800" y="3473450"/>
            <a:ext cx="811213" cy="304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737</a:t>
            </a:r>
          </a:p>
        </p:txBody>
      </p:sp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>
            <a:off x="7543800" y="4235450"/>
            <a:ext cx="811213" cy="304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256</a:t>
            </a:r>
          </a:p>
        </p:txBody>
      </p:sp>
      <p:sp>
        <p:nvSpPr>
          <p:cNvPr id="8201" name="WordArt 9"/>
          <p:cNvSpPr>
            <a:spLocks noChangeArrowheads="1" noChangeShapeType="1" noTextEdit="1"/>
          </p:cNvSpPr>
          <p:nvPr/>
        </p:nvSpPr>
        <p:spPr bwMode="auto">
          <a:xfrm>
            <a:off x="7543800" y="4997450"/>
            <a:ext cx="811213" cy="304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108</a:t>
            </a: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auto">
          <a:xfrm>
            <a:off x="6808787" y="2770496"/>
            <a:ext cx="811213" cy="304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895</a:t>
            </a:r>
          </a:p>
        </p:txBody>
      </p:sp>
      <p:sp>
        <p:nvSpPr>
          <p:cNvPr id="14" name="WordArt 17"/>
          <p:cNvSpPr>
            <a:spLocks noChangeArrowheads="1" noChangeShapeType="1" noTextEdit="1"/>
          </p:cNvSpPr>
          <p:nvPr/>
        </p:nvSpPr>
        <p:spPr bwMode="auto">
          <a:xfrm>
            <a:off x="990600" y="685800"/>
            <a:ext cx="7273925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u="sng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Toán</a:t>
            </a:r>
            <a:endParaRPr lang="en-US" sz="2800" u="sng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Times New Roman"/>
              <a:cs typeface="Times New Roman"/>
            </a:endParaRPr>
          </a:p>
          <a:p>
            <a:pPr algn="ctr"/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ÔN TẬP VỀ CÁC SỐ TRONG PHẠM VI 1000</a:t>
            </a:r>
          </a:p>
          <a:p>
            <a:pPr algn="ctr"/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( </a:t>
            </a:r>
            <a:r>
              <a:rPr lang="en-US" sz="20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tiếp</a:t>
            </a:r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20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theo</a:t>
            </a:r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8147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8" grpId="0"/>
      <p:bldP spid="8199" grpId="0"/>
      <p:bldP spid="8200" grpId="0"/>
      <p:bldP spid="820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46075" y="2362200"/>
            <a:ext cx="834072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4000" b="0" dirty="0">
                <a:latin typeface="Arial" charset="0"/>
              </a:rPr>
              <a:t>3) </a:t>
            </a:r>
            <a:r>
              <a:rPr lang="en-US" sz="4000" b="0" dirty="0" err="1">
                <a:latin typeface="Arial" charset="0"/>
              </a:rPr>
              <a:t>Viết</a:t>
            </a:r>
            <a:r>
              <a:rPr lang="en-US" sz="4000" b="0" dirty="0">
                <a:latin typeface="Arial" charset="0"/>
              </a:rPr>
              <a:t> </a:t>
            </a:r>
            <a:r>
              <a:rPr lang="en-US" sz="4000" b="0" dirty="0" err="1">
                <a:latin typeface="Arial" charset="0"/>
              </a:rPr>
              <a:t>các</a:t>
            </a:r>
            <a:r>
              <a:rPr lang="en-US" sz="4000" b="0" dirty="0">
                <a:latin typeface="Arial" charset="0"/>
              </a:rPr>
              <a:t> </a:t>
            </a:r>
            <a:r>
              <a:rPr lang="en-US" sz="4000" b="0" dirty="0" err="1">
                <a:latin typeface="Arial" charset="0"/>
              </a:rPr>
              <a:t>số</a:t>
            </a:r>
            <a:r>
              <a:rPr lang="en-US" sz="4000" b="0" dirty="0">
                <a:latin typeface="Arial" charset="0"/>
              </a:rPr>
              <a:t> </a:t>
            </a:r>
            <a:r>
              <a:rPr lang="en-US" sz="4000" b="0" dirty="0" err="1">
                <a:latin typeface="Arial" charset="0"/>
              </a:rPr>
              <a:t>theo</a:t>
            </a:r>
            <a:r>
              <a:rPr lang="en-US" sz="4000" b="0" dirty="0">
                <a:latin typeface="Arial" charset="0"/>
              </a:rPr>
              <a:t> </a:t>
            </a:r>
            <a:r>
              <a:rPr lang="en-US" sz="4000" b="0" dirty="0" err="1">
                <a:latin typeface="Arial" charset="0"/>
              </a:rPr>
              <a:t>thứ</a:t>
            </a:r>
            <a:r>
              <a:rPr lang="en-US" sz="4000" b="0" dirty="0">
                <a:latin typeface="Arial" charset="0"/>
              </a:rPr>
              <a:t> </a:t>
            </a:r>
            <a:r>
              <a:rPr lang="en-US" sz="4000" b="0" dirty="0" err="1">
                <a:latin typeface="Arial" charset="0"/>
              </a:rPr>
              <a:t>tự</a:t>
            </a:r>
            <a:r>
              <a:rPr lang="en-US" sz="4000" b="0" dirty="0">
                <a:latin typeface="Arial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4000" dirty="0"/>
              <a:t>a) </a:t>
            </a:r>
            <a:r>
              <a:rPr lang="en-US" sz="4000" dirty="0" err="1"/>
              <a:t>Từ</a:t>
            </a:r>
            <a:r>
              <a:rPr lang="en-US" sz="4000" dirty="0"/>
              <a:t> </a:t>
            </a:r>
            <a:r>
              <a:rPr lang="en-US" sz="4000" dirty="0" err="1"/>
              <a:t>lớn</a:t>
            </a:r>
            <a:r>
              <a:rPr lang="en-US" sz="4000" dirty="0"/>
              <a:t> </a:t>
            </a:r>
            <a:r>
              <a:rPr lang="en-US" sz="4000" dirty="0" err="1"/>
              <a:t>đến</a:t>
            </a:r>
            <a:r>
              <a:rPr lang="en-US" sz="4000" dirty="0"/>
              <a:t> </a:t>
            </a:r>
            <a:r>
              <a:rPr lang="en-US" sz="4000" dirty="0" err="1"/>
              <a:t>bé</a:t>
            </a:r>
            <a:r>
              <a:rPr lang="en-US" sz="4000"/>
              <a:t>: ………………………………</a:t>
            </a:r>
            <a:endParaRPr lang="en-US" sz="3200" dirty="0"/>
          </a:p>
          <a:p>
            <a:pPr algn="just">
              <a:lnSpc>
                <a:spcPct val="150000"/>
              </a:lnSpc>
            </a:pPr>
            <a:r>
              <a:rPr lang="en-US" sz="4000" dirty="0"/>
              <a:t>b) </a:t>
            </a:r>
            <a:r>
              <a:rPr lang="en-US" sz="4000" dirty="0" err="1"/>
              <a:t>Từ</a:t>
            </a:r>
            <a:r>
              <a:rPr lang="en-US" sz="4000" dirty="0"/>
              <a:t> </a:t>
            </a:r>
            <a:r>
              <a:rPr lang="en-US" sz="4000" dirty="0" err="1"/>
              <a:t>bé</a:t>
            </a:r>
            <a:r>
              <a:rPr lang="en-US" sz="4000" dirty="0"/>
              <a:t> </a:t>
            </a:r>
            <a:r>
              <a:rPr lang="en-US" sz="4000" dirty="0" err="1"/>
              <a:t>đến</a:t>
            </a:r>
            <a:r>
              <a:rPr lang="en-US" sz="4000" dirty="0"/>
              <a:t> </a:t>
            </a:r>
            <a:r>
              <a:rPr lang="en-US" sz="4000" dirty="0" err="1"/>
              <a:t>lớn</a:t>
            </a:r>
            <a:r>
              <a:rPr lang="en-US" sz="4000" dirty="0"/>
              <a:t>: ………………………………</a:t>
            </a:r>
            <a:endParaRPr lang="en-US" sz="4000" b="0" dirty="0">
              <a:latin typeface="Arial" charset="0"/>
            </a:endParaRPr>
          </a:p>
        </p:txBody>
      </p:sp>
      <p:sp>
        <p:nvSpPr>
          <p:cNvPr id="5" name="WordArt 17"/>
          <p:cNvSpPr>
            <a:spLocks noChangeArrowheads="1" noChangeShapeType="1" noTextEdit="1"/>
          </p:cNvSpPr>
          <p:nvPr/>
        </p:nvSpPr>
        <p:spPr bwMode="auto">
          <a:xfrm>
            <a:off x="990600" y="685800"/>
            <a:ext cx="7273925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u="sng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Toán</a:t>
            </a:r>
            <a:endParaRPr lang="en-US" sz="2800" u="sng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Times New Roman"/>
              <a:cs typeface="Times New Roman"/>
            </a:endParaRPr>
          </a:p>
          <a:p>
            <a:pPr algn="ctr"/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ÔN TẬP VỀ CÁC SỐ TRONG PHẠM VI 1000</a:t>
            </a:r>
          </a:p>
          <a:p>
            <a:pPr algn="ctr"/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( </a:t>
            </a:r>
            <a:r>
              <a:rPr lang="en-US" sz="20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tiếp</a:t>
            </a:r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20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theo</a:t>
            </a:r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2855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46075" y="2362200"/>
            <a:ext cx="8340725" cy="2762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4000" b="0" dirty="0">
                <a:latin typeface="Arial" charset="0"/>
              </a:rPr>
              <a:t>3) </a:t>
            </a:r>
            <a:r>
              <a:rPr lang="en-US" sz="4000" b="0" dirty="0" err="1">
                <a:latin typeface="Arial" charset="0"/>
              </a:rPr>
              <a:t>Viết</a:t>
            </a:r>
            <a:r>
              <a:rPr lang="en-US" sz="4000" b="0" dirty="0">
                <a:latin typeface="Arial" charset="0"/>
              </a:rPr>
              <a:t> </a:t>
            </a:r>
            <a:r>
              <a:rPr lang="en-US" sz="4000" b="0" dirty="0" err="1">
                <a:latin typeface="Arial" charset="0"/>
              </a:rPr>
              <a:t>các</a:t>
            </a:r>
            <a:r>
              <a:rPr lang="en-US" sz="4000" b="0" dirty="0">
                <a:latin typeface="Arial" charset="0"/>
              </a:rPr>
              <a:t> </a:t>
            </a:r>
            <a:r>
              <a:rPr lang="en-US" sz="4000" b="0" dirty="0" err="1">
                <a:latin typeface="Arial" charset="0"/>
              </a:rPr>
              <a:t>số</a:t>
            </a:r>
            <a:r>
              <a:rPr lang="en-US" sz="4000" b="0" dirty="0">
                <a:latin typeface="Arial" charset="0"/>
              </a:rPr>
              <a:t> </a:t>
            </a:r>
            <a:r>
              <a:rPr lang="en-US" sz="4000" b="0" dirty="0" err="1">
                <a:latin typeface="Arial" charset="0"/>
              </a:rPr>
              <a:t>theo</a:t>
            </a:r>
            <a:r>
              <a:rPr lang="en-US" sz="4000" b="0" dirty="0">
                <a:latin typeface="Arial" charset="0"/>
              </a:rPr>
              <a:t> </a:t>
            </a:r>
            <a:r>
              <a:rPr lang="en-US" sz="4000" b="0" dirty="0" err="1">
                <a:latin typeface="Arial" charset="0"/>
              </a:rPr>
              <a:t>thứ</a:t>
            </a:r>
            <a:r>
              <a:rPr lang="en-US" sz="4000" b="0" dirty="0">
                <a:latin typeface="Arial" charset="0"/>
              </a:rPr>
              <a:t> </a:t>
            </a:r>
            <a:r>
              <a:rPr lang="en-US" sz="4000" b="0" dirty="0" err="1">
                <a:latin typeface="Arial" charset="0"/>
              </a:rPr>
              <a:t>tự</a:t>
            </a:r>
            <a:r>
              <a:rPr lang="en-US" sz="4000" b="0" dirty="0">
                <a:latin typeface="Arial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4000" dirty="0"/>
              <a:t>a) </a:t>
            </a:r>
            <a:r>
              <a:rPr lang="en-US" sz="4000" dirty="0" err="1"/>
              <a:t>Từ</a:t>
            </a:r>
            <a:r>
              <a:rPr lang="en-US" sz="4000" dirty="0"/>
              <a:t> </a:t>
            </a:r>
            <a:r>
              <a:rPr lang="en-US" sz="4000" dirty="0" err="1"/>
              <a:t>lớn</a:t>
            </a:r>
            <a:r>
              <a:rPr lang="en-US" sz="4000" dirty="0"/>
              <a:t> </a:t>
            </a:r>
            <a:r>
              <a:rPr lang="en-US" sz="4000" dirty="0" err="1"/>
              <a:t>đến</a:t>
            </a:r>
            <a:r>
              <a:rPr lang="en-US" sz="4000" dirty="0"/>
              <a:t> </a:t>
            </a:r>
            <a:r>
              <a:rPr lang="en-US" sz="4000" dirty="0" err="1"/>
              <a:t>bé</a:t>
            </a:r>
            <a:r>
              <a:rPr lang="en-US" sz="4000" dirty="0"/>
              <a:t>: 297, 285, 279, 257.</a:t>
            </a:r>
            <a:endParaRPr lang="en-US" sz="3200" dirty="0"/>
          </a:p>
          <a:p>
            <a:pPr algn="just">
              <a:lnSpc>
                <a:spcPct val="150000"/>
              </a:lnSpc>
            </a:pPr>
            <a:r>
              <a:rPr lang="en-US" sz="4000" dirty="0"/>
              <a:t>b) </a:t>
            </a:r>
            <a:r>
              <a:rPr lang="en-US" sz="4000" dirty="0" err="1"/>
              <a:t>Từ</a:t>
            </a:r>
            <a:r>
              <a:rPr lang="en-US" sz="4000" dirty="0"/>
              <a:t> </a:t>
            </a:r>
            <a:r>
              <a:rPr lang="en-US" sz="4000" dirty="0" err="1"/>
              <a:t>bé</a:t>
            </a:r>
            <a:r>
              <a:rPr lang="en-US" sz="4000" dirty="0"/>
              <a:t> </a:t>
            </a:r>
            <a:r>
              <a:rPr lang="en-US" sz="4000" dirty="0" err="1"/>
              <a:t>đến</a:t>
            </a:r>
            <a:r>
              <a:rPr lang="en-US" sz="4000" dirty="0"/>
              <a:t> </a:t>
            </a:r>
            <a:r>
              <a:rPr lang="en-US" sz="4000" dirty="0" err="1"/>
              <a:t>lớn</a:t>
            </a:r>
            <a:r>
              <a:rPr lang="en-US" sz="4000" dirty="0"/>
              <a:t>: 257, 279, 285, 297</a:t>
            </a:r>
            <a:endParaRPr lang="en-US" sz="4000" b="0" dirty="0">
              <a:latin typeface="Arial" charset="0"/>
            </a:endParaRPr>
          </a:p>
        </p:txBody>
      </p:sp>
      <p:sp>
        <p:nvSpPr>
          <p:cNvPr id="12" name="WordArt 17"/>
          <p:cNvSpPr>
            <a:spLocks noChangeArrowheads="1" noChangeShapeType="1" noTextEdit="1"/>
          </p:cNvSpPr>
          <p:nvPr/>
        </p:nvSpPr>
        <p:spPr bwMode="auto">
          <a:xfrm>
            <a:off x="1066800" y="76200"/>
            <a:ext cx="7273925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u="sng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Toán</a:t>
            </a:r>
            <a:endParaRPr lang="en-US" sz="2800" u="sng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Times New Roman"/>
              <a:cs typeface="Times New Roman"/>
            </a:endParaRPr>
          </a:p>
          <a:p>
            <a:pPr algn="ctr"/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ÔN TẬP VỀ CÁC SỐ TRONG PHẠM VI 1000</a:t>
            </a:r>
          </a:p>
          <a:p>
            <a:pPr algn="ctr"/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(</a:t>
            </a:r>
            <a:r>
              <a:rPr lang="en-US" sz="20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tiếp</a:t>
            </a:r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20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theo</a:t>
            </a:r>
            <a:r>
              <a:rPr lang="en-US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0888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Blue hil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1" name="WordArt 5"/>
          <p:cNvSpPr>
            <a:spLocks noChangeArrowheads="1" noChangeShapeType="1" noTextEdit="1"/>
          </p:cNvSpPr>
          <p:nvPr/>
        </p:nvSpPr>
        <p:spPr bwMode="auto">
          <a:xfrm>
            <a:off x="1524000" y="1447800"/>
            <a:ext cx="5791200" cy="167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 dirty="0" err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Củng</a:t>
            </a:r>
            <a:r>
              <a:rPr lang="en-US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cố</a:t>
            </a:r>
            <a:r>
              <a:rPr lang="en-US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- </a:t>
            </a:r>
            <a:r>
              <a:rPr lang="en-US" kern="10" dirty="0" err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dặn</a:t>
            </a:r>
            <a:r>
              <a:rPr lang="en-US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dò</a:t>
            </a:r>
            <a:endParaRPr lang="en-US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4179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393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.VnArial</vt:lpstr>
      <vt:lpstr>Arial</vt:lpstr>
      <vt:lpstr>Arial Black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2006-08-16T00:00:00Z</dcterms:created>
  <dcterms:modified xsi:type="dcterms:W3CDTF">2021-02-23T06:24:41Z</dcterms:modified>
</cp:coreProperties>
</file>