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8" r:id="rId2"/>
    <p:sldId id="257" r:id="rId3"/>
    <p:sldId id="258" r:id="rId4"/>
    <p:sldId id="306" r:id="rId5"/>
    <p:sldId id="259" r:id="rId6"/>
    <p:sldId id="261" r:id="rId7"/>
    <p:sldId id="307" r:id="rId8"/>
    <p:sldId id="262" r:id="rId9"/>
    <p:sldId id="263" r:id="rId10"/>
    <p:sldId id="264" r:id="rId11"/>
    <p:sldId id="266" r:id="rId12"/>
    <p:sldId id="267" r:id="rId13"/>
    <p:sldId id="268" r:id="rId14"/>
    <p:sldId id="269" r:id="rId15"/>
    <p:sldId id="265" r:id="rId16"/>
    <p:sldId id="270" r:id="rId17"/>
    <p:sldId id="303" r:id="rId18"/>
    <p:sldId id="304" r:id="rId19"/>
    <p:sldId id="293" r:id="rId20"/>
    <p:sldId id="273" r:id="rId21"/>
    <p:sldId id="274" r:id="rId22"/>
    <p:sldId id="275" r:id="rId23"/>
    <p:sldId id="276" r:id="rId24"/>
    <p:sldId id="277" r:id="rId25"/>
    <p:sldId id="278" r:id="rId26"/>
    <p:sldId id="279" r:id="rId27"/>
    <p:sldId id="286" r:id="rId28"/>
    <p:sldId id="287" r:id="rId29"/>
    <p:sldId id="292" r:id="rId30"/>
    <p:sldId id="297" r:id="rId31"/>
    <p:sldId id="299" r:id="rId32"/>
    <p:sldId id="298" r:id="rId33"/>
    <p:sldId id="295" r:id="rId34"/>
    <p:sldId id="294" r:id="rId35"/>
    <p:sldId id="301" r:id="rId36"/>
    <p:sldId id="302"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6" autoAdjust="0"/>
    <p:restoredTop sz="94660"/>
  </p:normalViewPr>
  <p:slideViewPr>
    <p:cSldViewPr>
      <p:cViewPr>
        <p:scale>
          <a:sx n="60" d="100"/>
          <a:sy n="60" d="100"/>
        </p:scale>
        <p:origin x="-2442" y="-582"/>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7C3FA3C-F0B2-45CD-8ECE-C706418648C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C3FA3C-F0B2-45CD-8ECE-C706418648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C3FA3C-F0B2-45CD-8ECE-C706418648C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6E53A1F2-06EF-46FA-8FA7-B5607A540150}" type="slidenum">
              <a:rPr lang="en-US"/>
              <a:pPr>
                <a:defRPr/>
              </a:pPr>
              <a:t>‹#›</a:t>
            </a:fld>
            <a:endParaRPr lang="en-US"/>
          </a:p>
        </p:txBody>
      </p:sp>
    </p:spTree>
    <p:extLst>
      <p:ext uri="{BB962C8B-B14F-4D97-AF65-F5344CB8AC3E}">
        <p14:creationId xmlns:p14="http://schemas.microsoft.com/office/powerpoint/2010/main" val="259902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C3FA3C-F0B2-45CD-8ECE-C706418648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C3FA3C-F0B2-45CD-8ECE-C706418648C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C3FA3C-F0B2-45CD-8ECE-C706418648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7C3FA3C-F0B2-45CD-8ECE-C706418648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C3FA3C-F0B2-45CD-8ECE-C706418648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7C3FA3C-F0B2-45CD-8ECE-C706418648C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C3FA3C-F0B2-45CD-8ECE-C706418648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81BCEC2-6B95-4283-857C-60B329ABA08B}" type="datetimeFigureOut">
              <a:rPr lang="en-US" smtClean="0"/>
              <a:t>3/2/2021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C3FA3C-F0B2-45CD-8ECE-C706418648C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81BCEC2-6B95-4283-857C-60B329ABA08B}" type="datetimeFigureOut">
              <a:rPr lang="en-US" smtClean="0"/>
              <a:t>3/2/2021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7C3FA3C-F0B2-45CD-8ECE-C706418648C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DUONG%20HOA/Local%20Settings/Temp/Rar$DI03.255/trang5.ppt"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slide" Target="slide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gif"/><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vi-VN" smtClean="0"/>
          </a:p>
        </p:txBody>
      </p:sp>
      <p:sp>
        <p:nvSpPr>
          <p:cNvPr id="2051" name="Rectangle 3"/>
          <p:cNvSpPr>
            <a:spLocks noGrp="1" noChangeArrowheads="1"/>
          </p:cNvSpPr>
          <p:nvPr>
            <p:ph sz="quarter" idx="1"/>
          </p:nvPr>
        </p:nvSpPr>
        <p:spPr/>
        <p:txBody>
          <a:bodyPr/>
          <a:lstStyle/>
          <a:p>
            <a:pPr eaLnBrk="1" hangingPunct="1"/>
            <a:endParaRPr lang="vi-VN" smtClean="0"/>
          </a:p>
        </p:txBody>
      </p:sp>
      <p:pic>
        <p:nvPicPr>
          <p:cNvPr id="2052" name="Picture 4" descr="SLGG_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WordArt 5"/>
          <p:cNvSpPr>
            <a:spLocks noChangeArrowheads="1" noChangeShapeType="1" noTextEdit="1"/>
          </p:cNvSpPr>
          <p:nvPr/>
        </p:nvSpPr>
        <p:spPr bwMode="auto">
          <a:xfrm>
            <a:off x="685800" y="2057400"/>
            <a:ext cx="7772400" cy="2590800"/>
          </a:xfrm>
          <a:prstGeom prst="rect">
            <a:avLst/>
          </a:prstGeom>
        </p:spPr>
        <p:txBody>
          <a:bodyPr wrap="none" fromWordArt="1">
            <a:prstTxWarp prst="textWave1">
              <a:avLst>
                <a:gd name="adj1" fmla="val 13005"/>
                <a:gd name="adj2" fmla="val -222"/>
              </a:avLst>
            </a:prstTxWarp>
          </a:bodyPr>
          <a:lstStyle/>
          <a:p>
            <a:pPr algn="ctr"/>
            <a:r>
              <a:rPr lang="en-US" sz="3200" b="1" kern="10">
                <a:ln w="9525">
                  <a:solidFill>
                    <a:srgbClr val="6600FF">
                      <a:alpha val="96077"/>
                    </a:srgbClr>
                  </a:solidFill>
                  <a:round/>
                  <a:headEnd/>
                  <a:tailEnd/>
                </a:ln>
                <a:solidFill>
                  <a:srgbClr val="CC00FF"/>
                </a:solidFill>
                <a:effectLst>
                  <a:outerShdw dist="53882" dir="2700000" algn="ctr" rotWithShape="0">
                    <a:srgbClr val="C0C0C0">
                      <a:alpha val="79999"/>
                    </a:srgbClr>
                  </a:outerShdw>
                </a:effectLst>
                <a:latin typeface="Times New Roman"/>
                <a:cs typeface="Times New Roman"/>
              </a:rPr>
              <a:t>CHÀO MỪNG THẦY CÔ GIÁO, CÁC EM HỌC SINH</a:t>
            </a:r>
          </a:p>
        </p:txBody>
      </p:sp>
      <p:sp>
        <p:nvSpPr>
          <p:cNvPr id="2054" name="Text Box 6"/>
          <p:cNvSpPr txBox="1">
            <a:spLocks noChangeArrowheads="1"/>
          </p:cNvSpPr>
          <p:nvPr/>
        </p:nvSpPr>
        <p:spPr bwMode="auto">
          <a:xfrm>
            <a:off x="1947863" y="609600"/>
            <a:ext cx="4476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b="1">
                <a:latin typeface="Times New Roman" pitchFamily="18" charset="0"/>
              </a:rPr>
              <a:t>TRƯỜNG TIỂU HỌC ĐOÀN KẾT</a:t>
            </a:r>
            <a:endParaRPr lang="en-US" sz="1600" b="1">
              <a:latin typeface="Times New Roman" pitchFamily="18" charset="0"/>
            </a:endParaRPr>
          </a:p>
        </p:txBody>
      </p:sp>
      <p:sp>
        <p:nvSpPr>
          <p:cNvPr id="2055" name="Text Box 8"/>
          <p:cNvSpPr txBox="1">
            <a:spLocks noChangeArrowheads="1"/>
          </p:cNvSpPr>
          <p:nvPr/>
        </p:nvSpPr>
        <p:spPr bwMode="auto">
          <a:xfrm>
            <a:off x="714375" y="4740275"/>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a:solidFill>
                  <a:srgbClr val="0000FF"/>
                </a:solidFill>
                <a:latin typeface="Times New Roman" pitchFamily="18" charset="0"/>
              </a:rPr>
              <a:t>Phân môn: Tập đọc</a:t>
            </a:r>
            <a:br>
              <a:rPr lang="en-US" sz="2800" b="1" i="1">
                <a:solidFill>
                  <a:srgbClr val="0000FF"/>
                </a:solidFill>
                <a:latin typeface="Times New Roman" pitchFamily="18" charset="0"/>
              </a:rPr>
            </a:br>
            <a:r>
              <a:rPr lang="en-US" sz="2800" b="1" i="1">
                <a:solidFill>
                  <a:srgbClr val="0000FF"/>
                </a:solidFill>
                <a:latin typeface="Times New Roman" pitchFamily="18" charset="0"/>
              </a:rPr>
              <a:t>Lớp 3</a:t>
            </a:r>
          </a:p>
        </p:txBody>
      </p:sp>
      <p:pic>
        <p:nvPicPr>
          <p:cNvPr id="2056" name="Picture 9" descr="Not 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914400" cy="1447800"/>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096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2000" fill="hold"/>
                                        <p:tgtEl>
                                          <p:spTgt spid="32773"/>
                                        </p:tgtEl>
                                        <p:attrNameLst>
                                          <p:attrName>ppt_x</p:attrName>
                                        </p:attrNameLst>
                                      </p:cBhvr>
                                      <p:tavLst>
                                        <p:tav tm="0">
                                          <p:val>
                                            <p:strVal val="#ppt_x"/>
                                          </p:val>
                                        </p:tav>
                                        <p:tav tm="100000">
                                          <p:val>
                                            <p:strVal val="#ppt_x"/>
                                          </p:val>
                                        </p:tav>
                                      </p:tavLst>
                                    </p:anim>
                                    <p:anim calcmode="lin" valueType="num">
                                      <p:cBhvr additive="base">
                                        <p:cTn id="8" dur="20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d9GcR-yufmbNw_IgU0jYY3WzFlDbrvqnX2rArWooc4rvlhjmuFCrhw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
            <a:hlinkClick r:id="rId3" action="ppaction://hlinksldjump"/>
          </p:cNvPr>
          <p:cNvSpPr txBox="1">
            <a:spLocks noChangeArrowheads="1"/>
          </p:cNvSpPr>
          <p:nvPr/>
        </p:nvSpPr>
        <p:spPr bwMode="auto">
          <a:xfrm>
            <a:off x="381000" y="3048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600" b="1" dirty="0">
                <a:latin typeface="Arial" charset="0"/>
              </a:rPr>
              <a:t> </a:t>
            </a:r>
            <a:r>
              <a:rPr lang="en-US" sz="3600" b="1" dirty="0">
                <a:solidFill>
                  <a:srgbClr val="FF0000"/>
                </a:solidFill>
                <a:latin typeface="Arial" charset="0"/>
              </a:rPr>
              <a:t>- </a:t>
            </a:r>
            <a:r>
              <a:rPr lang="en-US" sz="3600" b="1" dirty="0" err="1">
                <a:solidFill>
                  <a:srgbClr val="FF0000"/>
                </a:solidFill>
                <a:latin typeface="Times New Roman" pitchFamily="18" charset="0"/>
              </a:rPr>
              <a:t>Trường</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đua</a:t>
            </a:r>
            <a:r>
              <a:rPr lang="en-US" sz="3600" b="1" dirty="0">
                <a:solidFill>
                  <a:srgbClr val="FF0000"/>
                </a:solidFill>
                <a:latin typeface="Times New Roman" pitchFamily="18" charset="0"/>
              </a:rPr>
              <a:t>:</a:t>
            </a:r>
            <a:endParaRPr lang="en-US" sz="3600" b="1" dirty="0">
              <a:latin typeface="Times New Roman" pitchFamily="18" charset="0"/>
            </a:endParaRPr>
          </a:p>
        </p:txBody>
      </p:sp>
      <p:sp>
        <p:nvSpPr>
          <p:cNvPr id="6" name="Text Box 22">
            <a:hlinkClick r:id="rId3" action="ppaction://hlinksldjump"/>
          </p:cNvPr>
          <p:cNvSpPr txBox="1">
            <a:spLocks noChangeArrowheads="1"/>
          </p:cNvSpPr>
          <p:nvPr/>
        </p:nvSpPr>
        <p:spPr bwMode="auto">
          <a:xfrm>
            <a:off x="3200400" y="273050"/>
            <a:ext cx="487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600" b="1" dirty="0">
                <a:latin typeface="Arial" charset="0"/>
              </a:rPr>
              <a:t> </a:t>
            </a:r>
            <a:r>
              <a:rPr lang="en-US" sz="3600" b="1" dirty="0">
                <a:solidFill>
                  <a:srgbClr val="FF0000"/>
                </a:solidFill>
                <a:latin typeface="Times New Roman" pitchFamily="18" charset="0"/>
              </a:rPr>
              <a:t> </a:t>
            </a:r>
            <a:r>
              <a:rPr lang="en-US" sz="3600" b="1" dirty="0" err="1">
                <a:latin typeface="Times New Roman" pitchFamily="18" charset="0"/>
              </a:rPr>
              <a:t>Nơi</a:t>
            </a:r>
            <a:r>
              <a:rPr lang="en-US" sz="3600" b="1" dirty="0">
                <a:latin typeface="Times New Roman" pitchFamily="18" charset="0"/>
              </a:rPr>
              <a:t> </a:t>
            </a:r>
            <a:r>
              <a:rPr lang="en-US" sz="3600" b="1" dirty="0" err="1">
                <a:latin typeface="Times New Roman" pitchFamily="18" charset="0"/>
              </a:rPr>
              <a:t>diễn</a:t>
            </a:r>
            <a:r>
              <a:rPr lang="en-US" sz="3600" b="1" dirty="0">
                <a:latin typeface="Times New Roman" pitchFamily="18" charset="0"/>
              </a:rPr>
              <a:t> </a:t>
            </a:r>
            <a:r>
              <a:rPr lang="en-US" sz="3600" b="1" dirty="0" err="1">
                <a:latin typeface="Times New Roman" pitchFamily="18" charset="0"/>
              </a:rPr>
              <a:t>ra</a:t>
            </a:r>
            <a:r>
              <a:rPr lang="en-US" sz="3600" b="1" dirty="0">
                <a:latin typeface="Times New Roman" pitchFamily="18" charset="0"/>
              </a:rPr>
              <a:t> </a:t>
            </a:r>
            <a:r>
              <a:rPr lang="en-US" sz="3600" b="1" dirty="0" err="1">
                <a:latin typeface="Times New Roman" pitchFamily="18" charset="0"/>
              </a:rPr>
              <a:t>cuộc</a:t>
            </a:r>
            <a:r>
              <a:rPr lang="en-US" sz="3600" b="1" dirty="0">
                <a:latin typeface="Times New Roman" pitchFamily="18" charset="0"/>
              </a:rPr>
              <a:t> </a:t>
            </a:r>
            <a:r>
              <a:rPr lang="en-US" sz="3600" b="1" dirty="0" err="1">
                <a:latin typeface="Times New Roman" pitchFamily="18" charset="0"/>
              </a:rPr>
              <a:t>đua</a:t>
            </a:r>
            <a:r>
              <a:rPr lang="en-US" sz="3600" b="1" dirty="0">
                <a:latin typeface="Times New Roman" pitchFamily="18"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08538"/>
            <a:ext cx="8229600" cy="524007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848" y="1308538"/>
            <a:ext cx="8205952" cy="5267435"/>
          </a:xfrm>
          <a:prstGeom prst="rect">
            <a:avLst/>
          </a:prstGeom>
        </p:spPr>
      </p:pic>
    </p:spTree>
    <p:extLst>
      <p:ext uri="{BB962C8B-B14F-4D97-AF65-F5344CB8AC3E}">
        <p14:creationId xmlns:p14="http://schemas.microsoft.com/office/powerpoint/2010/main" val="11181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514600" y="29718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a:latin typeface="Times New Roman" pitchFamily="18" charset="0"/>
              </a:rPr>
              <a:t>mù mịt</a:t>
            </a:r>
          </a:p>
        </p:txBody>
      </p:sp>
      <p:sp>
        <p:nvSpPr>
          <p:cNvPr id="5" name="Text Box 8"/>
          <p:cNvSpPr txBox="1">
            <a:spLocks noChangeArrowheads="1"/>
          </p:cNvSpPr>
          <p:nvPr/>
        </p:nvSpPr>
        <p:spPr bwMode="auto">
          <a:xfrm>
            <a:off x="5410200" y="23622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i="1">
                <a:latin typeface="Times New Roman" pitchFamily="18" charset="0"/>
              </a:rPr>
              <a:t>Tìm hiểu bài</a:t>
            </a:r>
          </a:p>
        </p:txBody>
      </p:sp>
      <p:sp>
        <p:nvSpPr>
          <p:cNvPr id="6" name="Text Box 8"/>
          <p:cNvSpPr txBox="1">
            <a:spLocks noChangeArrowheads="1"/>
          </p:cNvSpPr>
          <p:nvPr/>
        </p:nvSpPr>
        <p:spPr bwMode="auto">
          <a:xfrm>
            <a:off x="1143000" y="225425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i="1">
                <a:latin typeface="Times New Roman" pitchFamily="18" charset="0"/>
              </a:rPr>
              <a:t>Luyện đọc</a:t>
            </a:r>
          </a:p>
        </p:txBody>
      </p:sp>
      <p:sp>
        <p:nvSpPr>
          <p:cNvPr id="7" name="Line 8"/>
          <p:cNvSpPr>
            <a:spLocks noChangeShapeType="1"/>
          </p:cNvSpPr>
          <p:nvPr/>
        </p:nvSpPr>
        <p:spPr bwMode="auto">
          <a:xfrm>
            <a:off x="4572000" y="2590800"/>
            <a:ext cx="0" cy="38100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8"/>
          <p:cNvSpPr txBox="1">
            <a:spLocks noChangeArrowheads="1"/>
          </p:cNvSpPr>
          <p:nvPr/>
        </p:nvSpPr>
        <p:spPr bwMode="auto">
          <a:xfrm>
            <a:off x="5257800" y="18288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b="1" i="1">
                <a:latin typeface="Times New Roman" pitchFamily="18" charset="0"/>
              </a:rPr>
              <a:t>Theo Lê Tấn</a:t>
            </a:r>
          </a:p>
        </p:txBody>
      </p:sp>
      <p:sp>
        <p:nvSpPr>
          <p:cNvPr id="9" name="Text Box 8"/>
          <p:cNvSpPr txBox="1">
            <a:spLocks noChangeArrowheads="1"/>
          </p:cNvSpPr>
          <p:nvPr/>
        </p:nvSpPr>
        <p:spPr bwMode="auto">
          <a:xfrm>
            <a:off x="0" y="2971800"/>
            <a:ext cx="251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a:latin typeface="Times New Roman" pitchFamily="18" charset="0"/>
              </a:rPr>
              <a:t>Man </a:t>
            </a:r>
            <a:r>
              <a:rPr lang="en-US" sz="4000" dirty="0" smtClean="0">
                <a:latin typeface="Times New Roman" pitchFamily="18" charset="0"/>
              </a:rPr>
              <a:t>– </a:t>
            </a:r>
            <a:r>
              <a:rPr lang="en-US" sz="4000" dirty="0" err="1" smtClean="0">
                <a:latin typeface="Times New Roman" pitchFamily="18" charset="0"/>
              </a:rPr>
              <a:t>gát</a:t>
            </a:r>
            <a:r>
              <a:rPr lang="en-US" sz="4000" dirty="0" smtClean="0">
                <a:latin typeface="Times New Roman" pitchFamily="18" charset="0"/>
              </a:rPr>
              <a:t>,</a:t>
            </a:r>
            <a:endParaRPr lang="en-US" sz="4000" dirty="0">
              <a:latin typeface="Times New Roman" pitchFamily="18" charset="0"/>
            </a:endParaRPr>
          </a:p>
        </p:txBody>
      </p:sp>
      <p:sp>
        <p:nvSpPr>
          <p:cNvPr id="10" name="Text Box 8"/>
          <p:cNvSpPr txBox="1">
            <a:spLocks noChangeArrowheads="1"/>
          </p:cNvSpPr>
          <p:nvPr/>
        </p:nvSpPr>
        <p:spPr bwMode="auto">
          <a:xfrm>
            <a:off x="304800" y="42672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a:latin typeface="Times New Roman" pitchFamily="18" charset="0"/>
              </a:rPr>
              <a:t>Ghìm</a:t>
            </a:r>
            <a:r>
              <a:rPr lang="en-US" sz="4000" dirty="0">
                <a:latin typeface="Times New Roman" pitchFamily="18" charset="0"/>
              </a:rPr>
              <a:t> </a:t>
            </a:r>
            <a:r>
              <a:rPr lang="en-US" sz="4000" dirty="0" err="1" smtClean="0">
                <a:latin typeface="Times New Roman" pitchFamily="18" charset="0"/>
              </a:rPr>
              <a:t>đà</a:t>
            </a:r>
            <a:r>
              <a:rPr lang="en-US" sz="4000" dirty="0" smtClean="0">
                <a:latin typeface="Times New Roman" pitchFamily="18" charset="0"/>
              </a:rPr>
              <a:t>,</a:t>
            </a:r>
            <a:endParaRPr lang="en-US" sz="4000" dirty="0">
              <a:latin typeface="Times New Roman" pitchFamily="18" charset="0"/>
            </a:endParaRPr>
          </a:p>
        </p:txBody>
      </p:sp>
      <p:sp>
        <p:nvSpPr>
          <p:cNvPr id="11" name="Text Box 8"/>
          <p:cNvSpPr txBox="1">
            <a:spLocks noChangeArrowheads="1"/>
          </p:cNvSpPr>
          <p:nvPr/>
        </p:nvSpPr>
        <p:spPr bwMode="auto">
          <a:xfrm>
            <a:off x="2514600" y="4251325"/>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a:latin typeface="Times New Roman" pitchFamily="18" charset="0"/>
              </a:rPr>
              <a:t>huơ vòi</a:t>
            </a:r>
          </a:p>
        </p:txBody>
      </p:sp>
      <p:sp>
        <p:nvSpPr>
          <p:cNvPr id="12" name="Text Box 8"/>
          <p:cNvSpPr txBox="1">
            <a:spLocks noChangeArrowheads="1"/>
          </p:cNvSpPr>
          <p:nvPr/>
        </p:nvSpPr>
        <p:spPr bwMode="auto">
          <a:xfrm>
            <a:off x="5486400" y="3733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a:solidFill>
                  <a:srgbClr val="00FF00"/>
                </a:solidFill>
                <a:latin typeface="Times New Roman" pitchFamily="18" charset="0"/>
              </a:rPr>
              <a:t>Chiêng</a:t>
            </a:r>
          </a:p>
        </p:txBody>
      </p:sp>
      <p:sp>
        <p:nvSpPr>
          <p:cNvPr id="13" name="Text Box 8"/>
          <p:cNvSpPr txBox="1">
            <a:spLocks noChangeArrowheads="1"/>
          </p:cNvSpPr>
          <p:nvPr/>
        </p:nvSpPr>
        <p:spPr bwMode="auto">
          <a:xfrm>
            <a:off x="5410200" y="30480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a:solidFill>
                  <a:srgbClr val="00FF00"/>
                </a:solidFill>
                <a:latin typeface="Times New Roman" pitchFamily="18" charset="0"/>
              </a:rPr>
              <a:t>Trường</a:t>
            </a:r>
            <a:r>
              <a:rPr lang="en-US" sz="3600" b="1" dirty="0">
                <a:solidFill>
                  <a:srgbClr val="00FF00"/>
                </a:solidFill>
                <a:latin typeface="Times New Roman" pitchFamily="18" charset="0"/>
              </a:rPr>
              <a:t> </a:t>
            </a:r>
            <a:r>
              <a:rPr lang="en-US" sz="3600" b="1" dirty="0" err="1">
                <a:solidFill>
                  <a:srgbClr val="00FF00"/>
                </a:solidFill>
                <a:latin typeface="Times New Roman" pitchFamily="18" charset="0"/>
              </a:rPr>
              <a:t>đua</a:t>
            </a:r>
            <a:endParaRPr lang="en-US" sz="3600" b="1" dirty="0">
              <a:solidFill>
                <a:srgbClr val="00FF00"/>
              </a:solidFill>
              <a:latin typeface="Times New Roman" pitchFamily="18" charset="0"/>
            </a:endParaRPr>
          </a:p>
        </p:txBody>
      </p:sp>
    </p:spTree>
    <p:extLst>
      <p:ext uri="{BB962C8B-B14F-4D97-AF65-F5344CB8AC3E}">
        <p14:creationId xmlns:p14="http://schemas.microsoft.com/office/powerpoint/2010/main" val="31889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981200"/>
            <a:ext cx="449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2">
            <a:hlinkClick r:id="rId3" action="ppaction://hlinksldjump"/>
          </p:cNvPr>
          <p:cNvSpPr txBox="1">
            <a:spLocks noChangeArrowheads="1"/>
          </p:cNvSpPr>
          <p:nvPr/>
        </p:nvSpPr>
        <p:spPr bwMode="auto">
          <a:xfrm>
            <a:off x="266700" y="373227"/>
            <a:ext cx="8724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Chiêng</a:t>
            </a:r>
            <a:r>
              <a:rPr lang="en-US" sz="3600" b="1" dirty="0" smtClean="0">
                <a:solidFill>
                  <a:srgbClr val="FF0000"/>
                </a:solidFill>
                <a:latin typeface="Times New Roman" pitchFamily="18" charset="0"/>
              </a:rPr>
              <a:t> :</a:t>
            </a:r>
            <a:r>
              <a:rPr lang="en-US" sz="3600" b="1" dirty="0" smtClean="0">
                <a:latin typeface="Times New Roman" pitchFamily="18" charset="0"/>
              </a:rPr>
              <a:t> </a:t>
            </a:r>
            <a:r>
              <a:rPr lang="en-US" sz="3600" b="1" dirty="0" err="1" smtClean="0">
                <a:latin typeface="Times New Roman" pitchFamily="18" charset="0"/>
              </a:rPr>
              <a:t>Nhạc</a:t>
            </a:r>
            <a:r>
              <a:rPr lang="en-US" sz="3600" b="1" dirty="0" smtClean="0">
                <a:latin typeface="Times New Roman" pitchFamily="18" charset="0"/>
              </a:rPr>
              <a:t> </a:t>
            </a:r>
            <a:r>
              <a:rPr lang="en-US" sz="3600" b="1" dirty="0" err="1">
                <a:latin typeface="Times New Roman" pitchFamily="18" charset="0"/>
              </a:rPr>
              <a:t>cụ</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đồng</a:t>
            </a:r>
            <a:r>
              <a:rPr lang="en-US" sz="3600" b="1" dirty="0">
                <a:latin typeface="Times New Roman" pitchFamily="18" charset="0"/>
              </a:rPr>
              <a:t>, </a:t>
            </a:r>
            <a:r>
              <a:rPr lang="en-US" sz="3600" b="1" dirty="0" err="1">
                <a:latin typeface="Times New Roman" pitchFamily="18" charset="0"/>
              </a:rPr>
              <a:t>hình</a:t>
            </a:r>
            <a:r>
              <a:rPr lang="en-US" sz="3600" b="1" dirty="0">
                <a:latin typeface="Times New Roman" pitchFamily="18" charset="0"/>
              </a:rPr>
              <a:t> </a:t>
            </a:r>
            <a:r>
              <a:rPr lang="en-US" sz="3600" b="1" dirty="0" err="1">
                <a:latin typeface="Times New Roman" pitchFamily="18" charset="0"/>
              </a:rPr>
              <a:t>tròn</a:t>
            </a:r>
            <a:r>
              <a:rPr lang="en-US" sz="3600" b="1" dirty="0">
                <a:latin typeface="Times New Roman" pitchFamily="18" charset="0"/>
              </a:rPr>
              <a:t>,               </a:t>
            </a:r>
            <a:r>
              <a:rPr lang="en-US" sz="3600" b="1" dirty="0" err="1">
                <a:latin typeface="Times New Roman" pitchFamily="18" charset="0"/>
              </a:rPr>
              <a:t>đánh</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dùi</a:t>
            </a:r>
            <a:r>
              <a:rPr lang="en-US" sz="3600" b="1" dirty="0">
                <a:latin typeface="Times New Roman" pitchFamily="18" charset="0"/>
              </a:rPr>
              <a:t>, </a:t>
            </a:r>
            <a:r>
              <a:rPr lang="en-US" sz="3600" b="1" dirty="0" err="1">
                <a:latin typeface="Times New Roman" pitchFamily="18" charset="0"/>
              </a:rPr>
              <a:t>âm</a:t>
            </a:r>
            <a:r>
              <a:rPr lang="en-US" sz="3600" b="1" dirty="0">
                <a:latin typeface="Times New Roman" pitchFamily="18" charset="0"/>
              </a:rPr>
              <a:t> </a:t>
            </a:r>
            <a:r>
              <a:rPr lang="en-US" sz="3600" b="1" dirty="0" err="1">
                <a:latin typeface="Times New Roman" pitchFamily="18" charset="0"/>
              </a:rPr>
              <a:t>thanh</a:t>
            </a:r>
            <a:r>
              <a:rPr lang="en-US" sz="3600" b="1" dirty="0">
                <a:latin typeface="Times New Roman" pitchFamily="18" charset="0"/>
              </a:rPr>
              <a:t> </a:t>
            </a:r>
            <a:r>
              <a:rPr lang="en-US" sz="3600" b="1" dirty="0" err="1">
                <a:latin typeface="Times New Roman" pitchFamily="18" charset="0"/>
              </a:rPr>
              <a:t>vang</a:t>
            </a:r>
            <a:r>
              <a:rPr lang="en-US" sz="3600" b="1" dirty="0">
                <a:latin typeface="Times New Roman" pitchFamily="18" charset="0"/>
              </a:rPr>
              <a:t> </a:t>
            </a:r>
            <a:r>
              <a:rPr lang="en-US" sz="3600" b="1" dirty="0" err="1">
                <a:latin typeface="Times New Roman" pitchFamily="18" charset="0"/>
              </a:rPr>
              <a:t>dội</a:t>
            </a:r>
            <a:r>
              <a:rPr lang="en-US" sz="3600" b="1" dirty="0">
                <a:latin typeface="Times New Roman" pitchFamily="18" charset="0"/>
              </a:rPr>
              <a:t>.</a:t>
            </a:r>
          </a:p>
        </p:txBody>
      </p:sp>
      <p:pic>
        <p:nvPicPr>
          <p:cNvPr id="6" name="Picture 10" descr="ANd9GcRrEBXW0F-AIHHbgIVjMMfoNzPQ7oJiR0C5mz3DAfxgiwTLcjK__Q">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81200"/>
            <a:ext cx="4419600" cy="4724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31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5410200" y="43434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a:solidFill>
                  <a:srgbClr val="00FF00"/>
                </a:solidFill>
                <a:latin typeface="Times New Roman" pitchFamily="18" charset="0"/>
              </a:rPr>
              <a:t>Man-</a:t>
            </a:r>
            <a:r>
              <a:rPr lang="en-US" sz="3600" b="1" dirty="0" err="1">
                <a:solidFill>
                  <a:srgbClr val="00FF00"/>
                </a:solidFill>
                <a:latin typeface="Times New Roman" pitchFamily="18" charset="0"/>
              </a:rPr>
              <a:t>gát</a:t>
            </a:r>
            <a:endParaRPr lang="en-US" sz="3600" b="1" dirty="0">
              <a:solidFill>
                <a:srgbClr val="00FF00"/>
              </a:solidFill>
              <a:latin typeface="Times New Roman" pitchFamily="18" charset="0"/>
            </a:endParaRPr>
          </a:p>
        </p:txBody>
      </p:sp>
      <p:sp>
        <p:nvSpPr>
          <p:cNvPr id="4" name="Text Box 8"/>
          <p:cNvSpPr txBox="1">
            <a:spLocks noChangeArrowheads="1"/>
          </p:cNvSpPr>
          <p:nvPr/>
        </p:nvSpPr>
        <p:spPr bwMode="auto">
          <a:xfrm>
            <a:off x="5410200" y="22860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i="1" dirty="0" err="1">
                <a:latin typeface="Times New Roman" pitchFamily="18" charset="0"/>
              </a:rPr>
              <a:t>Tìm</a:t>
            </a:r>
            <a:r>
              <a:rPr lang="en-US" sz="3600" b="1" i="1" dirty="0">
                <a:latin typeface="Times New Roman" pitchFamily="18" charset="0"/>
              </a:rPr>
              <a:t> </a:t>
            </a:r>
            <a:r>
              <a:rPr lang="en-US" sz="3600" b="1" i="1" dirty="0" err="1">
                <a:latin typeface="Times New Roman" pitchFamily="18" charset="0"/>
              </a:rPr>
              <a:t>hiểu</a:t>
            </a:r>
            <a:r>
              <a:rPr lang="en-US" sz="3600" b="1" i="1" dirty="0">
                <a:latin typeface="Times New Roman" pitchFamily="18" charset="0"/>
              </a:rPr>
              <a:t> </a:t>
            </a:r>
            <a:r>
              <a:rPr lang="en-US" sz="3600" b="1" i="1" dirty="0" err="1">
                <a:latin typeface="Times New Roman" pitchFamily="18" charset="0"/>
              </a:rPr>
              <a:t>bài</a:t>
            </a:r>
            <a:endParaRPr lang="en-US" sz="3600" b="1" i="1" dirty="0">
              <a:latin typeface="Times New Roman" pitchFamily="18" charset="0"/>
            </a:endParaRPr>
          </a:p>
        </p:txBody>
      </p:sp>
      <p:sp>
        <p:nvSpPr>
          <p:cNvPr id="5" name="Line 8"/>
          <p:cNvSpPr>
            <a:spLocks noChangeShapeType="1"/>
          </p:cNvSpPr>
          <p:nvPr/>
        </p:nvSpPr>
        <p:spPr bwMode="auto">
          <a:xfrm>
            <a:off x="4572000" y="2667000"/>
            <a:ext cx="0" cy="38100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8"/>
          <p:cNvSpPr txBox="1">
            <a:spLocks noChangeArrowheads="1"/>
          </p:cNvSpPr>
          <p:nvPr/>
        </p:nvSpPr>
        <p:spPr bwMode="auto">
          <a:xfrm>
            <a:off x="5410200" y="2971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a:solidFill>
                  <a:srgbClr val="00FF00"/>
                </a:solidFill>
                <a:latin typeface="Times New Roman" pitchFamily="18" charset="0"/>
              </a:rPr>
              <a:t>Trường</a:t>
            </a:r>
            <a:r>
              <a:rPr lang="en-US" sz="3600" b="1" dirty="0">
                <a:solidFill>
                  <a:srgbClr val="00FF00"/>
                </a:solidFill>
                <a:latin typeface="Times New Roman" pitchFamily="18" charset="0"/>
              </a:rPr>
              <a:t> </a:t>
            </a:r>
            <a:r>
              <a:rPr lang="en-US" sz="3600" b="1" dirty="0" err="1">
                <a:solidFill>
                  <a:srgbClr val="00FF00"/>
                </a:solidFill>
                <a:latin typeface="Times New Roman" pitchFamily="18" charset="0"/>
              </a:rPr>
              <a:t>đua</a:t>
            </a:r>
            <a:endParaRPr lang="en-US" sz="3600" b="1" dirty="0">
              <a:solidFill>
                <a:srgbClr val="00FF00"/>
              </a:solidFill>
              <a:latin typeface="Times New Roman" pitchFamily="18" charset="0"/>
            </a:endParaRPr>
          </a:p>
        </p:txBody>
      </p:sp>
      <p:sp>
        <p:nvSpPr>
          <p:cNvPr id="7" name="Text Box 8"/>
          <p:cNvSpPr txBox="1">
            <a:spLocks noChangeArrowheads="1"/>
          </p:cNvSpPr>
          <p:nvPr/>
        </p:nvSpPr>
        <p:spPr bwMode="auto">
          <a:xfrm>
            <a:off x="5257800" y="17526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b="1" i="1" dirty="0">
                <a:latin typeface="Times New Roman" pitchFamily="18" charset="0"/>
              </a:rPr>
              <a:t>Theo </a:t>
            </a:r>
            <a:r>
              <a:rPr lang="en-US" sz="2800" b="1" i="1" dirty="0" err="1">
                <a:latin typeface="Times New Roman" pitchFamily="18" charset="0"/>
              </a:rPr>
              <a:t>Lê</a:t>
            </a:r>
            <a:r>
              <a:rPr lang="en-US" sz="2800" b="1" i="1" dirty="0">
                <a:latin typeface="Times New Roman" pitchFamily="18" charset="0"/>
              </a:rPr>
              <a:t> </a:t>
            </a:r>
            <a:r>
              <a:rPr lang="en-US" sz="2800" b="1" i="1" dirty="0" err="1">
                <a:latin typeface="Times New Roman" pitchFamily="18" charset="0"/>
              </a:rPr>
              <a:t>Tấn</a:t>
            </a:r>
            <a:endParaRPr lang="en-US" sz="2800" b="1" i="1" dirty="0">
              <a:latin typeface="Times New Roman" pitchFamily="18" charset="0"/>
            </a:endParaRPr>
          </a:p>
        </p:txBody>
      </p:sp>
      <p:sp>
        <p:nvSpPr>
          <p:cNvPr id="8" name="Text Box 8"/>
          <p:cNvSpPr txBox="1">
            <a:spLocks noChangeArrowheads="1"/>
          </p:cNvSpPr>
          <p:nvPr/>
        </p:nvSpPr>
        <p:spPr bwMode="auto">
          <a:xfrm>
            <a:off x="304800" y="43434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a:latin typeface="Times New Roman" pitchFamily="18" charset="0"/>
              </a:rPr>
              <a:t>Ghìm</a:t>
            </a:r>
            <a:r>
              <a:rPr lang="en-US" sz="4000" dirty="0">
                <a:latin typeface="Times New Roman" pitchFamily="18" charset="0"/>
              </a:rPr>
              <a:t> </a:t>
            </a:r>
            <a:r>
              <a:rPr lang="en-US" sz="4000" dirty="0" err="1" smtClean="0">
                <a:latin typeface="Times New Roman" pitchFamily="18" charset="0"/>
              </a:rPr>
              <a:t>đà</a:t>
            </a:r>
            <a:r>
              <a:rPr lang="en-US" sz="4000" dirty="0" smtClean="0">
                <a:latin typeface="Times New Roman" pitchFamily="18" charset="0"/>
              </a:rPr>
              <a:t>,</a:t>
            </a:r>
            <a:endParaRPr lang="en-US" sz="4000" dirty="0">
              <a:latin typeface="Times New Roman" pitchFamily="18" charset="0"/>
            </a:endParaRPr>
          </a:p>
        </p:txBody>
      </p:sp>
      <p:sp>
        <p:nvSpPr>
          <p:cNvPr id="9" name="Text Box 8"/>
          <p:cNvSpPr txBox="1">
            <a:spLocks noChangeArrowheads="1"/>
          </p:cNvSpPr>
          <p:nvPr/>
        </p:nvSpPr>
        <p:spPr bwMode="auto">
          <a:xfrm>
            <a:off x="5410200" y="36576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a:solidFill>
                  <a:srgbClr val="00FF00"/>
                </a:solidFill>
                <a:latin typeface="Times New Roman" pitchFamily="18" charset="0"/>
              </a:rPr>
              <a:t>Chiêng</a:t>
            </a:r>
            <a:endParaRPr lang="en-US" sz="3600" b="1" dirty="0">
              <a:solidFill>
                <a:srgbClr val="00FF00"/>
              </a:solidFill>
              <a:latin typeface="Times New Roman" pitchFamily="18" charset="0"/>
            </a:endParaRPr>
          </a:p>
        </p:txBody>
      </p:sp>
      <p:sp>
        <p:nvSpPr>
          <p:cNvPr id="12" name="Text Box 8"/>
          <p:cNvSpPr txBox="1">
            <a:spLocks noChangeArrowheads="1"/>
          </p:cNvSpPr>
          <p:nvPr/>
        </p:nvSpPr>
        <p:spPr bwMode="auto">
          <a:xfrm>
            <a:off x="1066800" y="2346324"/>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i="1">
                <a:latin typeface="Times New Roman" pitchFamily="18" charset="0"/>
              </a:rPr>
              <a:t>Luyện đọc</a:t>
            </a:r>
          </a:p>
        </p:txBody>
      </p:sp>
      <p:sp>
        <p:nvSpPr>
          <p:cNvPr id="13" name="Text Box 8"/>
          <p:cNvSpPr txBox="1">
            <a:spLocks noChangeArrowheads="1"/>
          </p:cNvSpPr>
          <p:nvPr/>
        </p:nvSpPr>
        <p:spPr bwMode="auto">
          <a:xfrm>
            <a:off x="76200" y="3063874"/>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a:latin typeface="Times New Roman" pitchFamily="18" charset="0"/>
              </a:rPr>
              <a:t>Man </a:t>
            </a:r>
            <a:r>
              <a:rPr lang="en-US" sz="4000" dirty="0" smtClean="0">
                <a:latin typeface="Times New Roman" pitchFamily="18" charset="0"/>
              </a:rPr>
              <a:t>– </a:t>
            </a:r>
            <a:r>
              <a:rPr lang="en-US" sz="4000" dirty="0" err="1" smtClean="0">
                <a:latin typeface="Times New Roman" pitchFamily="18" charset="0"/>
              </a:rPr>
              <a:t>gát</a:t>
            </a:r>
            <a:r>
              <a:rPr lang="en-US" sz="4000" dirty="0" smtClean="0">
                <a:latin typeface="Times New Roman" pitchFamily="18" charset="0"/>
              </a:rPr>
              <a:t>,</a:t>
            </a:r>
            <a:endParaRPr lang="en-US" sz="4000" dirty="0">
              <a:latin typeface="Times New Roman" pitchFamily="18" charset="0"/>
            </a:endParaRPr>
          </a:p>
        </p:txBody>
      </p:sp>
      <p:sp>
        <p:nvSpPr>
          <p:cNvPr id="14" name="Text Box 8"/>
          <p:cNvSpPr txBox="1">
            <a:spLocks noChangeArrowheads="1"/>
          </p:cNvSpPr>
          <p:nvPr/>
        </p:nvSpPr>
        <p:spPr bwMode="auto">
          <a:xfrm>
            <a:off x="2438400" y="3063874"/>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a:latin typeface="Times New Roman" pitchFamily="18" charset="0"/>
              </a:rPr>
              <a:t>mù</a:t>
            </a:r>
            <a:r>
              <a:rPr lang="en-US" sz="4000" dirty="0">
                <a:latin typeface="Times New Roman" pitchFamily="18" charset="0"/>
              </a:rPr>
              <a:t> </a:t>
            </a:r>
            <a:r>
              <a:rPr lang="en-US" sz="4000" dirty="0" err="1">
                <a:latin typeface="Times New Roman" pitchFamily="18" charset="0"/>
              </a:rPr>
              <a:t>mịt</a:t>
            </a:r>
            <a:endParaRPr lang="en-US" sz="4000" dirty="0">
              <a:latin typeface="Times New Roman" pitchFamily="18" charset="0"/>
            </a:endParaRPr>
          </a:p>
        </p:txBody>
      </p:sp>
      <p:sp>
        <p:nvSpPr>
          <p:cNvPr id="15" name="Text Box 8"/>
          <p:cNvSpPr txBox="1">
            <a:spLocks noChangeArrowheads="1"/>
          </p:cNvSpPr>
          <p:nvPr/>
        </p:nvSpPr>
        <p:spPr bwMode="auto">
          <a:xfrm>
            <a:off x="2438400" y="4343399"/>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a:latin typeface="Times New Roman" pitchFamily="18" charset="0"/>
              </a:rPr>
              <a:t>huơ vòi</a:t>
            </a:r>
          </a:p>
        </p:txBody>
      </p:sp>
    </p:spTree>
    <p:extLst>
      <p:ext uri="{BB962C8B-B14F-4D97-AF65-F5344CB8AC3E}">
        <p14:creationId xmlns:p14="http://schemas.microsoft.com/office/powerpoint/2010/main" val="28968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2012_9_20_du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4913"/>
            <a:ext cx="9144000"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2">
            <a:hlinkClick r:id="rId3" action="ppaction://hlinksldjump"/>
          </p:cNvPr>
          <p:cNvSpPr txBox="1">
            <a:spLocks noChangeArrowheads="1"/>
          </p:cNvSpPr>
          <p:nvPr/>
        </p:nvSpPr>
        <p:spPr bwMode="auto">
          <a:xfrm>
            <a:off x="381000" y="273050"/>
            <a:ext cx="746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600" b="1" dirty="0">
                <a:solidFill>
                  <a:srgbClr val="FF0000"/>
                </a:solidFill>
                <a:latin typeface="VNI-Times" pitchFamily="2" charset="0"/>
              </a:rPr>
              <a:t>- </a:t>
            </a:r>
            <a:r>
              <a:rPr lang="en-US" sz="3600" b="1" dirty="0">
                <a:solidFill>
                  <a:srgbClr val="FF0000"/>
                </a:solidFill>
                <a:latin typeface="Times New Roman" pitchFamily="18" charset="0"/>
              </a:rPr>
              <a:t>Man – </a:t>
            </a:r>
            <a:r>
              <a:rPr lang="en-US" sz="3600" b="1" dirty="0" err="1">
                <a:solidFill>
                  <a:srgbClr val="FF0000"/>
                </a:solidFill>
                <a:latin typeface="Times New Roman" pitchFamily="18" charset="0"/>
              </a:rPr>
              <a:t>gát</a:t>
            </a:r>
            <a:r>
              <a:rPr lang="en-US" sz="3600" b="1" dirty="0">
                <a:solidFill>
                  <a:srgbClr val="FF0000"/>
                </a:solidFill>
                <a:latin typeface="Times New Roman" pitchFamily="18" charset="0"/>
              </a:rPr>
              <a:t>:</a:t>
            </a:r>
          </a:p>
        </p:txBody>
      </p:sp>
      <p:sp>
        <p:nvSpPr>
          <p:cNvPr id="4" name="Text Box 22">
            <a:hlinkClick r:id="rId3" action="ppaction://hlinksldjump"/>
          </p:cNvPr>
          <p:cNvSpPr txBox="1">
            <a:spLocks noChangeArrowheads="1"/>
          </p:cNvSpPr>
          <p:nvPr/>
        </p:nvSpPr>
        <p:spPr bwMode="auto">
          <a:xfrm>
            <a:off x="3352800" y="15240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600" b="1" dirty="0" err="1">
                <a:latin typeface="Times New Roman" pitchFamily="18" charset="0"/>
              </a:rPr>
              <a:t>Người</a:t>
            </a:r>
            <a:r>
              <a:rPr lang="en-US" sz="3600" b="1" dirty="0">
                <a:latin typeface="Times New Roman" pitchFamily="18" charset="0"/>
              </a:rPr>
              <a:t> </a:t>
            </a:r>
            <a:r>
              <a:rPr lang="en-US" sz="3600" b="1" dirty="0" err="1">
                <a:latin typeface="Times New Roman" pitchFamily="18" charset="0"/>
              </a:rPr>
              <a:t>điều</a:t>
            </a:r>
            <a:r>
              <a:rPr lang="en-US" sz="3600" b="1" dirty="0">
                <a:latin typeface="Times New Roman" pitchFamily="18" charset="0"/>
              </a:rPr>
              <a:t> </a:t>
            </a:r>
            <a:r>
              <a:rPr lang="en-US" sz="3600" b="1" dirty="0" err="1">
                <a:latin typeface="Times New Roman" pitchFamily="18" charset="0"/>
              </a:rPr>
              <a:t>khiển</a:t>
            </a:r>
            <a:r>
              <a:rPr lang="en-US" sz="3600" b="1" dirty="0">
                <a:latin typeface="Times New Roman" pitchFamily="18" charset="0"/>
              </a:rPr>
              <a:t> </a:t>
            </a:r>
            <a:r>
              <a:rPr lang="en-US" sz="3600" b="1" dirty="0" err="1">
                <a:latin typeface="Times New Roman" pitchFamily="18" charset="0"/>
              </a:rPr>
              <a:t>voi</a:t>
            </a:r>
            <a:endParaRPr lang="en-US" sz="3600" b="1" dirty="0">
              <a:latin typeface="Times New Roman" pitchFamily="18" charset="0"/>
            </a:endParaRPr>
          </a:p>
        </p:txBody>
      </p:sp>
    </p:spTree>
    <p:extLst>
      <p:ext uri="{BB962C8B-B14F-4D97-AF65-F5344CB8AC3E}">
        <p14:creationId xmlns:p14="http://schemas.microsoft.com/office/powerpoint/2010/main" val="4188115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8"/>
          <p:cNvSpPr txBox="1">
            <a:spLocks noChangeArrowheads="1"/>
          </p:cNvSpPr>
          <p:nvPr/>
        </p:nvSpPr>
        <p:spPr bwMode="auto">
          <a:xfrm>
            <a:off x="5410200" y="51816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a:solidFill>
                  <a:srgbClr val="00FF00"/>
                </a:solidFill>
                <a:latin typeface="Times New Roman" pitchFamily="18" charset="0"/>
              </a:rPr>
              <a:t>Cổ vũ</a:t>
            </a:r>
          </a:p>
        </p:txBody>
      </p:sp>
      <p:sp>
        <p:nvSpPr>
          <p:cNvPr id="29" name="Text Box 8"/>
          <p:cNvSpPr txBox="1">
            <a:spLocks noChangeArrowheads="1"/>
          </p:cNvSpPr>
          <p:nvPr/>
        </p:nvSpPr>
        <p:spPr bwMode="auto">
          <a:xfrm>
            <a:off x="5410200" y="454025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a:solidFill>
                  <a:srgbClr val="00FF00"/>
                </a:solidFill>
                <a:latin typeface="Times New Roman" pitchFamily="18" charset="0"/>
              </a:rPr>
              <a:t>Man-</a:t>
            </a:r>
            <a:r>
              <a:rPr lang="en-US" sz="3600" b="1" dirty="0" err="1">
                <a:solidFill>
                  <a:srgbClr val="00FF00"/>
                </a:solidFill>
                <a:latin typeface="Times New Roman" pitchFamily="18" charset="0"/>
              </a:rPr>
              <a:t>gát</a:t>
            </a:r>
            <a:endParaRPr lang="en-US" sz="3600" b="1" dirty="0">
              <a:solidFill>
                <a:srgbClr val="00FF00"/>
              </a:solidFill>
              <a:latin typeface="Times New Roman" pitchFamily="18" charset="0"/>
            </a:endParaRPr>
          </a:p>
        </p:txBody>
      </p:sp>
      <p:sp>
        <p:nvSpPr>
          <p:cNvPr id="30" name="Text Box 8"/>
          <p:cNvSpPr txBox="1">
            <a:spLocks noChangeArrowheads="1"/>
          </p:cNvSpPr>
          <p:nvPr/>
        </p:nvSpPr>
        <p:spPr bwMode="auto">
          <a:xfrm>
            <a:off x="5410200" y="31242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a:solidFill>
                  <a:srgbClr val="00FF00"/>
                </a:solidFill>
                <a:latin typeface="Times New Roman" pitchFamily="18" charset="0"/>
              </a:rPr>
              <a:t>Trường</a:t>
            </a:r>
            <a:r>
              <a:rPr lang="en-US" sz="3600" b="1" dirty="0">
                <a:solidFill>
                  <a:srgbClr val="00FF00"/>
                </a:solidFill>
                <a:latin typeface="Times New Roman" pitchFamily="18" charset="0"/>
              </a:rPr>
              <a:t> </a:t>
            </a:r>
            <a:r>
              <a:rPr lang="en-US" sz="3600" b="1" dirty="0" err="1">
                <a:solidFill>
                  <a:srgbClr val="00FF00"/>
                </a:solidFill>
                <a:latin typeface="Times New Roman" pitchFamily="18" charset="0"/>
              </a:rPr>
              <a:t>đua</a:t>
            </a:r>
            <a:endParaRPr lang="en-US" sz="3600" b="1" dirty="0">
              <a:solidFill>
                <a:srgbClr val="00FF00"/>
              </a:solidFill>
              <a:latin typeface="Times New Roman" pitchFamily="18" charset="0"/>
            </a:endParaRPr>
          </a:p>
        </p:txBody>
      </p:sp>
      <p:sp>
        <p:nvSpPr>
          <p:cNvPr id="31" name="Text Box 8"/>
          <p:cNvSpPr txBox="1">
            <a:spLocks noChangeArrowheads="1"/>
          </p:cNvSpPr>
          <p:nvPr/>
        </p:nvSpPr>
        <p:spPr bwMode="auto">
          <a:xfrm>
            <a:off x="5486400" y="38100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a:solidFill>
                  <a:srgbClr val="00FF00"/>
                </a:solidFill>
                <a:latin typeface="Times New Roman" pitchFamily="18" charset="0"/>
              </a:rPr>
              <a:t>Chiêng</a:t>
            </a:r>
            <a:endParaRPr lang="en-US" sz="3600" b="1" dirty="0">
              <a:solidFill>
                <a:srgbClr val="00FF00"/>
              </a:solidFill>
              <a:latin typeface="Times New Roman" pitchFamily="18" charset="0"/>
            </a:endParaRPr>
          </a:p>
        </p:txBody>
      </p:sp>
      <p:sp>
        <p:nvSpPr>
          <p:cNvPr id="34" name="Text Box 8"/>
          <p:cNvSpPr txBox="1">
            <a:spLocks noChangeArrowheads="1"/>
          </p:cNvSpPr>
          <p:nvPr/>
        </p:nvSpPr>
        <p:spPr bwMode="auto">
          <a:xfrm>
            <a:off x="5410200" y="23622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i="1" dirty="0" err="1">
                <a:latin typeface="Times New Roman" pitchFamily="18" charset="0"/>
              </a:rPr>
              <a:t>Tìm</a:t>
            </a:r>
            <a:r>
              <a:rPr lang="en-US" sz="3600" b="1" i="1" dirty="0">
                <a:latin typeface="Times New Roman" pitchFamily="18" charset="0"/>
              </a:rPr>
              <a:t> </a:t>
            </a:r>
            <a:r>
              <a:rPr lang="en-US" sz="3600" b="1" i="1" dirty="0" err="1">
                <a:latin typeface="Times New Roman" pitchFamily="18" charset="0"/>
              </a:rPr>
              <a:t>hiểu</a:t>
            </a:r>
            <a:r>
              <a:rPr lang="en-US" sz="3600" b="1" i="1" dirty="0">
                <a:latin typeface="Times New Roman" pitchFamily="18" charset="0"/>
              </a:rPr>
              <a:t> </a:t>
            </a:r>
            <a:r>
              <a:rPr lang="en-US" sz="3600" b="1" i="1" dirty="0" err="1">
                <a:latin typeface="Times New Roman" pitchFamily="18" charset="0"/>
              </a:rPr>
              <a:t>bài</a:t>
            </a:r>
            <a:endParaRPr lang="en-US" sz="3600" b="1" i="1" dirty="0">
              <a:latin typeface="Times New Roman" pitchFamily="18" charset="0"/>
            </a:endParaRPr>
          </a:p>
        </p:txBody>
      </p:sp>
      <p:sp>
        <p:nvSpPr>
          <p:cNvPr id="35" name="Text Box 8"/>
          <p:cNvSpPr txBox="1">
            <a:spLocks noChangeArrowheads="1"/>
          </p:cNvSpPr>
          <p:nvPr/>
        </p:nvSpPr>
        <p:spPr bwMode="auto">
          <a:xfrm>
            <a:off x="1143000" y="2435225"/>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i="1">
                <a:latin typeface="Times New Roman" pitchFamily="18" charset="0"/>
              </a:rPr>
              <a:t>Luyện đọc</a:t>
            </a:r>
          </a:p>
        </p:txBody>
      </p:sp>
      <p:sp>
        <p:nvSpPr>
          <p:cNvPr id="36" name="Line 8"/>
          <p:cNvSpPr>
            <a:spLocks noChangeShapeType="1"/>
          </p:cNvSpPr>
          <p:nvPr/>
        </p:nvSpPr>
        <p:spPr bwMode="auto">
          <a:xfrm>
            <a:off x="4572000" y="2771775"/>
            <a:ext cx="0" cy="38100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Text Box 8"/>
          <p:cNvSpPr txBox="1">
            <a:spLocks noChangeArrowheads="1"/>
          </p:cNvSpPr>
          <p:nvPr/>
        </p:nvSpPr>
        <p:spPr bwMode="auto">
          <a:xfrm>
            <a:off x="5257800" y="17526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b="1" i="1" dirty="0">
                <a:latin typeface="Times New Roman" pitchFamily="18" charset="0"/>
              </a:rPr>
              <a:t>Theo </a:t>
            </a:r>
            <a:r>
              <a:rPr lang="en-US" sz="2800" b="1" i="1" dirty="0" err="1">
                <a:latin typeface="Times New Roman" pitchFamily="18" charset="0"/>
              </a:rPr>
              <a:t>Lê</a:t>
            </a:r>
            <a:r>
              <a:rPr lang="en-US" sz="2800" b="1" i="1" dirty="0">
                <a:latin typeface="Times New Roman" pitchFamily="18" charset="0"/>
              </a:rPr>
              <a:t> </a:t>
            </a:r>
            <a:r>
              <a:rPr lang="en-US" sz="2800" b="1" i="1" dirty="0" err="1">
                <a:latin typeface="Times New Roman" pitchFamily="18" charset="0"/>
              </a:rPr>
              <a:t>Tấn</a:t>
            </a:r>
            <a:endParaRPr lang="en-US" sz="2800" b="1" i="1" dirty="0">
              <a:latin typeface="Times New Roman" pitchFamily="18" charset="0"/>
            </a:endParaRPr>
          </a:p>
        </p:txBody>
      </p:sp>
      <p:sp>
        <p:nvSpPr>
          <p:cNvPr id="38" name="Text Box 8"/>
          <p:cNvSpPr txBox="1">
            <a:spLocks noChangeArrowheads="1"/>
          </p:cNvSpPr>
          <p:nvPr/>
        </p:nvSpPr>
        <p:spPr bwMode="auto">
          <a:xfrm>
            <a:off x="152400" y="3152775"/>
            <a:ext cx="266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a:latin typeface="Times New Roman" pitchFamily="18" charset="0"/>
              </a:rPr>
              <a:t>Man </a:t>
            </a:r>
            <a:r>
              <a:rPr lang="en-US" sz="4000" dirty="0" smtClean="0">
                <a:latin typeface="Times New Roman" pitchFamily="18" charset="0"/>
              </a:rPr>
              <a:t>– </a:t>
            </a:r>
            <a:r>
              <a:rPr lang="en-US" sz="4000" dirty="0" err="1" smtClean="0">
                <a:latin typeface="Times New Roman" pitchFamily="18" charset="0"/>
              </a:rPr>
              <a:t>gát</a:t>
            </a:r>
            <a:r>
              <a:rPr lang="en-US" sz="4000" dirty="0" smtClean="0">
                <a:latin typeface="Times New Roman" pitchFamily="18" charset="0"/>
              </a:rPr>
              <a:t>,</a:t>
            </a:r>
            <a:endParaRPr lang="en-US" sz="4000" dirty="0">
              <a:latin typeface="Times New Roman" pitchFamily="18" charset="0"/>
            </a:endParaRPr>
          </a:p>
        </p:txBody>
      </p:sp>
      <p:sp>
        <p:nvSpPr>
          <p:cNvPr id="39" name="Text Box 8"/>
          <p:cNvSpPr txBox="1">
            <a:spLocks noChangeArrowheads="1"/>
          </p:cNvSpPr>
          <p:nvPr/>
        </p:nvSpPr>
        <p:spPr bwMode="auto">
          <a:xfrm>
            <a:off x="2514600" y="3152775"/>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smtClean="0">
                <a:latin typeface="Times New Roman" pitchFamily="18" charset="0"/>
              </a:rPr>
              <a:t>mù</a:t>
            </a:r>
            <a:r>
              <a:rPr lang="en-US" sz="4000" dirty="0" smtClean="0">
                <a:latin typeface="Times New Roman" pitchFamily="18" charset="0"/>
              </a:rPr>
              <a:t> </a:t>
            </a:r>
            <a:r>
              <a:rPr lang="en-US" sz="4000" dirty="0" err="1">
                <a:latin typeface="Times New Roman" pitchFamily="18" charset="0"/>
              </a:rPr>
              <a:t>mịt</a:t>
            </a:r>
            <a:endParaRPr lang="en-US" sz="4000" dirty="0">
              <a:latin typeface="Times New Roman" pitchFamily="18" charset="0"/>
            </a:endParaRPr>
          </a:p>
        </p:txBody>
      </p:sp>
      <p:sp>
        <p:nvSpPr>
          <p:cNvPr id="40" name="Text Box 8"/>
          <p:cNvSpPr txBox="1">
            <a:spLocks noChangeArrowheads="1"/>
          </p:cNvSpPr>
          <p:nvPr/>
        </p:nvSpPr>
        <p:spPr bwMode="auto">
          <a:xfrm>
            <a:off x="304800" y="4448175"/>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a:latin typeface="Times New Roman" pitchFamily="18" charset="0"/>
              </a:rPr>
              <a:t>Ghìm</a:t>
            </a:r>
            <a:r>
              <a:rPr lang="en-US" sz="4000" dirty="0">
                <a:latin typeface="Times New Roman" pitchFamily="18" charset="0"/>
              </a:rPr>
              <a:t> </a:t>
            </a:r>
            <a:r>
              <a:rPr lang="en-US" sz="4000" dirty="0" err="1" smtClean="0">
                <a:latin typeface="Times New Roman" pitchFamily="18" charset="0"/>
              </a:rPr>
              <a:t>đà</a:t>
            </a:r>
            <a:r>
              <a:rPr lang="en-US" sz="4000" dirty="0" smtClean="0">
                <a:latin typeface="Times New Roman" pitchFamily="18" charset="0"/>
              </a:rPr>
              <a:t>,</a:t>
            </a:r>
            <a:endParaRPr lang="en-US" sz="4000" dirty="0">
              <a:latin typeface="Times New Roman" pitchFamily="18" charset="0"/>
            </a:endParaRPr>
          </a:p>
        </p:txBody>
      </p:sp>
      <p:sp>
        <p:nvSpPr>
          <p:cNvPr id="41" name="Text Box 8"/>
          <p:cNvSpPr txBox="1">
            <a:spLocks noChangeArrowheads="1"/>
          </p:cNvSpPr>
          <p:nvPr/>
        </p:nvSpPr>
        <p:spPr bwMode="auto">
          <a:xfrm>
            <a:off x="2514600" y="44323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smtClean="0">
                <a:latin typeface="Times New Roman" pitchFamily="18" charset="0"/>
              </a:rPr>
              <a:t>huơ</a:t>
            </a:r>
            <a:r>
              <a:rPr lang="en-US" sz="4000" dirty="0" smtClean="0">
                <a:latin typeface="Times New Roman" pitchFamily="18" charset="0"/>
              </a:rPr>
              <a:t> </a:t>
            </a:r>
            <a:r>
              <a:rPr lang="en-US" sz="4000" dirty="0" err="1">
                <a:latin typeface="Times New Roman" pitchFamily="18" charset="0"/>
              </a:rPr>
              <a:t>vòi</a:t>
            </a:r>
            <a:endParaRPr lang="en-US" sz="4000" dirty="0">
              <a:latin typeface="Times New Roman" pitchFamily="18" charset="0"/>
            </a:endParaRPr>
          </a:p>
        </p:txBody>
      </p:sp>
    </p:spTree>
    <p:extLst>
      <p:ext uri="{BB962C8B-B14F-4D97-AF65-F5344CB8AC3E}">
        <p14:creationId xmlns:p14="http://schemas.microsoft.com/office/powerpoint/2010/main" val="132343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2">
            <a:hlinkClick r:id="rId2" action="ppaction://hlinksldjump"/>
          </p:cNvPr>
          <p:cNvSpPr txBox="1">
            <a:spLocks noGrp="1" noChangeArrowheads="1"/>
          </p:cNvSpPr>
          <p:nvPr>
            <p:ph type="title"/>
          </p:nvPr>
        </p:nvSpPr>
        <p:spPr bwMode="auto">
          <a:xfrm>
            <a:off x="228600" y="245656"/>
            <a:ext cx="87050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Cổ</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vũ</a:t>
            </a:r>
            <a:r>
              <a:rPr lang="en-US" sz="3600" b="1" dirty="0">
                <a:solidFill>
                  <a:srgbClr val="FF0000"/>
                </a:solidFill>
                <a:latin typeface="Times New Roman" pitchFamily="18" charset="0"/>
              </a:rPr>
              <a:t>:</a:t>
            </a:r>
            <a:r>
              <a:rPr lang="en-US" sz="3600" b="1" dirty="0">
                <a:latin typeface="Times New Roman" pitchFamily="18" charset="0"/>
              </a:rPr>
              <a:t> </a:t>
            </a:r>
            <a:r>
              <a:rPr lang="en-US" sz="3600" b="1" dirty="0" err="1">
                <a:latin typeface="Times New Roman" pitchFamily="18" charset="0"/>
              </a:rPr>
              <a:t>Khuyến</a:t>
            </a:r>
            <a:r>
              <a:rPr lang="en-US" sz="3600" b="1" dirty="0">
                <a:latin typeface="Times New Roman" pitchFamily="18" charset="0"/>
              </a:rPr>
              <a:t> </a:t>
            </a:r>
            <a:r>
              <a:rPr lang="en-US" sz="3600" b="1" dirty="0" err="1">
                <a:latin typeface="Times New Roman" pitchFamily="18" charset="0"/>
              </a:rPr>
              <a:t>khích</a:t>
            </a:r>
            <a:r>
              <a:rPr lang="en-US" sz="3600" b="1" dirty="0">
                <a:latin typeface="Times New Roman" pitchFamily="18" charset="0"/>
              </a:rPr>
              <a:t>, </a:t>
            </a:r>
            <a:r>
              <a:rPr lang="en-US" sz="3600" b="1" dirty="0" err="1">
                <a:latin typeface="Times New Roman" pitchFamily="18" charset="0"/>
              </a:rPr>
              <a:t>động</a:t>
            </a:r>
            <a:r>
              <a:rPr lang="en-US" sz="3600" b="1" dirty="0">
                <a:latin typeface="Times New Roman" pitchFamily="18" charset="0"/>
              </a:rPr>
              <a:t> </a:t>
            </a:r>
            <a:r>
              <a:rPr lang="en-US" sz="3600" b="1" dirty="0" err="1">
                <a:latin typeface="Times New Roman" pitchFamily="18" charset="0"/>
              </a:rPr>
              <a:t>viên</a:t>
            </a:r>
            <a:r>
              <a:rPr lang="en-US" sz="3600" b="1" dirty="0">
                <a:latin typeface="Times New Roman" pitchFamily="18" charset="0"/>
              </a:rPr>
              <a:t> </a:t>
            </a:r>
            <a:r>
              <a:rPr lang="en-US" sz="3600" b="1" dirty="0" err="1">
                <a:latin typeface="Times New Roman" pitchFamily="18" charset="0"/>
              </a:rPr>
              <a:t>cho</a:t>
            </a:r>
            <a:r>
              <a:rPr lang="en-US" sz="3600" b="1" dirty="0">
                <a:latin typeface="Times New Roman" pitchFamily="18" charset="0"/>
              </a:rPr>
              <a:t> </a:t>
            </a:r>
            <a:r>
              <a:rPr lang="en-US" sz="3600" b="1" dirty="0" err="1">
                <a:latin typeface="Times New Roman" pitchFamily="18" charset="0"/>
              </a:rPr>
              <a:t>hăng</a:t>
            </a:r>
            <a:r>
              <a:rPr lang="en-US" sz="3600" b="1" dirty="0">
                <a:latin typeface="Times New Roman" pitchFamily="18" charset="0"/>
              </a:rPr>
              <a:t> </a:t>
            </a:r>
            <a:r>
              <a:rPr lang="en-US" sz="3600" b="1" dirty="0" err="1">
                <a:latin typeface="Times New Roman" pitchFamily="18" charset="0"/>
              </a:rPr>
              <a:t>hái</a:t>
            </a:r>
            <a:r>
              <a:rPr lang="en-US" sz="3600" b="1" dirty="0">
                <a:latin typeface="Times New Roman" pitchFamily="18" charset="0"/>
              </a:rPr>
              <a:t> </a:t>
            </a:r>
            <a:r>
              <a:rPr lang="en-US" sz="3600" b="1" dirty="0" err="1">
                <a:latin typeface="Times New Roman" pitchFamily="18" charset="0"/>
              </a:rPr>
              <a:t>hơn</a:t>
            </a:r>
            <a:r>
              <a:rPr lang="en-US" sz="3600" b="1" dirty="0">
                <a:latin typeface="Times New Roman" pitchFamily="18" charset="0"/>
              </a:rPr>
              <a:t>.</a:t>
            </a:r>
          </a:p>
        </p:txBody>
      </p:sp>
      <p:pic>
        <p:nvPicPr>
          <p:cNvPr id="4" name="Picture 5" descr="ngày hội đua v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900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8"/>
          <p:cNvSpPr txBox="1">
            <a:spLocks noChangeArrowheads="1"/>
          </p:cNvSpPr>
          <p:nvPr/>
        </p:nvSpPr>
        <p:spPr bwMode="auto">
          <a:xfrm>
            <a:off x="5410200" y="51816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a:solidFill>
                  <a:srgbClr val="00FF00"/>
                </a:solidFill>
                <a:latin typeface="Times New Roman" pitchFamily="18" charset="0"/>
              </a:rPr>
              <a:t>Cổ</a:t>
            </a:r>
            <a:r>
              <a:rPr lang="en-US" sz="3600" b="1" dirty="0">
                <a:solidFill>
                  <a:srgbClr val="00FF00"/>
                </a:solidFill>
                <a:latin typeface="Times New Roman" pitchFamily="18" charset="0"/>
              </a:rPr>
              <a:t> </a:t>
            </a:r>
            <a:r>
              <a:rPr lang="en-US" sz="3600" b="1" dirty="0" err="1">
                <a:solidFill>
                  <a:srgbClr val="00FF00"/>
                </a:solidFill>
                <a:latin typeface="Times New Roman" pitchFamily="18" charset="0"/>
              </a:rPr>
              <a:t>vũ</a:t>
            </a:r>
            <a:endParaRPr lang="en-US" sz="3600" b="1" dirty="0">
              <a:solidFill>
                <a:srgbClr val="00FF00"/>
              </a:solidFill>
              <a:latin typeface="Times New Roman" pitchFamily="18" charset="0"/>
            </a:endParaRPr>
          </a:p>
        </p:txBody>
      </p:sp>
      <p:sp>
        <p:nvSpPr>
          <p:cNvPr id="29" name="Text Box 8"/>
          <p:cNvSpPr txBox="1">
            <a:spLocks noChangeArrowheads="1"/>
          </p:cNvSpPr>
          <p:nvPr/>
        </p:nvSpPr>
        <p:spPr bwMode="auto">
          <a:xfrm>
            <a:off x="5410200" y="454025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a:solidFill>
                  <a:srgbClr val="00FF00"/>
                </a:solidFill>
                <a:latin typeface="Times New Roman" pitchFamily="18" charset="0"/>
              </a:rPr>
              <a:t>Man-</a:t>
            </a:r>
            <a:r>
              <a:rPr lang="en-US" sz="3600" b="1" dirty="0" err="1">
                <a:solidFill>
                  <a:srgbClr val="00FF00"/>
                </a:solidFill>
                <a:latin typeface="Times New Roman" pitchFamily="18" charset="0"/>
              </a:rPr>
              <a:t>gát</a:t>
            </a:r>
            <a:endParaRPr lang="en-US" sz="3600" b="1" dirty="0">
              <a:solidFill>
                <a:srgbClr val="00FF00"/>
              </a:solidFill>
              <a:latin typeface="Times New Roman" pitchFamily="18" charset="0"/>
            </a:endParaRPr>
          </a:p>
        </p:txBody>
      </p:sp>
      <p:sp>
        <p:nvSpPr>
          <p:cNvPr id="30" name="Text Box 8"/>
          <p:cNvSpPr txBox="1">
            <a:spLocks noChangeArrowheads="1"/>
          </p:cNvSpPr>
          <p:nvPr/>
        </p:nvSpPr>
        <p:spPr bwMode="auto">
          <a:xfrm>
            <a:off x="5410200" y="31242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a:solidFill>
                  <a:srgbClr val="00FF00"/>
                </a:solidFill>
                <a:latin typeface="Times New Roman" pitchFamily="18" charset="0"/>
              </a:rPr>
              <a:t>Trường</a:t>
            </a:r>
            <a:r>
              <a:rPr lang="en-US" sz="3600" b="1" dirty="0">
                <a:solidFill>
                  <a:srgbClr val="00FF00"/>
                </a:solidFill>
                <a:latin typeface="Times New Roman" pitchFamily="18" charset="0"/>
              </a:rPr>
              <a:t> </a:t>
            </a:r>
            <a:r>
              <a:rPr lang="en-US" sz="3600" b="1" dirty="0" err="1">
                <a:solidFill>
                  <a:srgbClr val="00FF00"/>
                </a:solidFill>
                <a:latin typeface="Times New Roman" pitchFamily="18" charset="0"/>
              </a:rPr>
              <a:t>đua</a:t>
            </a:r>
            <a:endParaRPr lang="en-US" sz="3600" b="1" dirty="0">
              <a:solidFill>
                <a:srgbClr val="00FF00"/>
              </a:solidFill>
              <a:latin typeface="Times New Roman" pitchFamily="18" charset="0"/>
            </a:endParaRPr>
          </a:p>
        </p:txBody>
      </p:sp>
      <p:sp>
        <p:nvSpPr>
          <p:cNvPr id="31" name="Text Box 8"/>
          <p:cNvSpPr txBox="1">
            <a:spLocks noChangeArrowheads="1"/>
          </p:cNvSpPr>
          <p:nvPr/>
        </p:nvSpPr>
        <p:spPr bwMode="auto">
          <a:xfrm>
            <a:off x="5486400" y="38100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a:solidFill>
                  <a:srgbClr val="00FF00"/>
                </a:solidFill>
                <a:latin typeface="Times New Roman" pitchFamily="18" charset="0"/>
              </a:rPr>
              <a:t>Chiêng</a:t>
            </a:r>
            <a:endParaRPr lang="en-US" sz="3600" b="1" dirty="0">
              <a:solidFill>
                <a:srgbClr val="00FF00"/>
              </a:solidFill>
              <a:latin typeface="Times New Roman" pitchFamily="18" charset="0"/>
            </a:endParaRPr>
          </a:p>
        </p:txBody>
      </p:sp>
      <p:sp>
        <p:nvSpPr>
          <p:cNvPr id="34" name="Text Box 8"/>
          <p:cNvSpPr txBox="1">
            <a:spLocks noChangeArrowheads="1"/>
          </p:cNvSpPr>
          <p:nvPr/>
        </p:nvSpPr>
        <p:spPr bwMode="auto">
          <a:xfrm>
            <a:off x="5410200" y="23622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i="1" dirty="0" err="1">
                <a:latin typeface="Times New Roman" pitchFamily="18" charset="0"/>
              </a:rPr>
              <a:t>Tìm</a:t>
            </a:r>
            <a:r>
              <a:rPr lang="en-US" sz="3600" b="1" i="1" dirty="0">
                <a:latin typeface="Times New Roman" pitchFamily="18" charset="0"/>
              </a:rPr>
              <a:t> </a:t>
            </a:r>
            <a:r>
              <a:rPr lang="en-US" sz="3600" b="1" i="1" dirty="0" err="1">
                <a:latin typeface="Times New Roman" pitchFamily="18" charset="0"/>
              </a:rPr>
              <a:t>hiểu</a:t>
            </a:r>
            <a:r>
              <a:rPr lang="en-US" sz="3600" b="1" i="1" dirty="0">
                <a:latin typeface="Times New Roman" pitchFamily="18" charset="0"/>
              </a:rPr>
              <a:t> </a:t>
            </a:r>
            <a:r>
              <a:rPr lang="en-US" sz="3600" b="1" i="1" dirty="0" err="1">
                <a:latin typeface="Times New Roman" pitchFamily="18" charset="0"/>
              </a:rPr>
              <a:t>bài</a:t>
            </a:r>
            <a:endParaRPr lang="en-US" sz="3600" b="1" i="1" dirty="0">
              <a:latin typeface="Times New Roman" pitchFamily="18" charset="0"/>
            </a:endParaRPr>
          </a:p>
        </p:txBody>
      </p:sp>
      <p:sp>
        <p:nvSpPr>
          <p:cNvPr id="35" name="Text Box 8"/>
          <p:cNvSpPr txBox="1">
            <a:spLocks noChangeArrowheads="1"/>
          </p:cNvSpPr>
          <p:nvPr/>
        </p:nvSpPr>
        <p:spPr bwMode="auto">
          <a:xfrm>
            <a:off x="1143000" y="2435225"/>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i="1">
                <a:latin typeface="Times New Roman" pitchFamily="18" charset="0"/>
              </a:rPr>
              <a:t>Luyện đọc</a:t>
            </a:r>
          </a:p>
        </p:txBody>
      </p:sp>
      <p:sp>
        <p:nvSpPr>
          <p:cNvPr id="36" name="Line 8"/>
          <p:cNvSpPr>
            <a:spLocks noChangeShapeType="1"/>
          </p:cNvSpPr>
          <p:nvPr/>
        </p:nvSpPr>
        <p:spPr bwMode="auto">
          <a:xfrm>
            <a:off x="4572000" y="2771775"/>
            <a:ext cx="0" cy="38100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Text Box 8"/>
          <p:cNvSpPr txBox="1">
            <a:spLocks noChangeArrowheads="1"/>
          </p:cNvSpPr>
          <p:nvPr/>
        </p:nvSpPr>
        <p:spPr bwMode="auto">
          <a:xfrm>
            <a:off x="5257800" y="17526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b="1" i="1" dirty="0">
                <a:latin typeface="Times New Roman" pitchFamily="18" charset="0"/>
              </a:rPr>
              <a:t>Theo </a:t>
            </a:r>
            <a:r>
              <a:rPr lang="en-US" sz="2800" b="1" i="1" dirty="0" err="1">
                <a:latin typeface="Times New Roman" pitchFamily="18" charset="0"/>
              </a:rPr>
              <a:t>Lê</a:t>
            </a:r>
            <a:r>
              <a:rPr lang="en-US" sz="2800" b="1" i="1" dirty="0">
                <a:latin typeface="Times New Roman" pitchFamily="18" charset="0"/>
              </a:rPr>
              <a:t> </a:t>
            </a:r>
            <a:r>
              <a:rPr lang="en-US" sz="2800" b="1" i="1" dirty="0" err="1">
                <a:latin typeface="Times New Roman" pitchFamily="18" charset="0"/>
              </a:rPr>
              <a:t>Tấn</a:t>
            </a:r>
            <a:endParaRPr lang="en-US" sz="2800" b="1" i="1" dirty="0">
              <a:latin typeface="Times New Roman" pitchFamily="18" charset="0"/>
            </a:endParaRPr>
          </a:p>
        </p:txBody>
      </p:sp>
      <p:sp>
        <p:nvSpPr>
          <p:cNvPr id="38" name="Text Box 8"/>
          <p:cNvSpPr txBox="1">
            <a:spLocks noChangeArrowheads="1"/>
          </p:cNvSpPr>
          <p:nvPr/>
        </p:nvSpPr>
        <p:spPr bwMode="auto">
          <a:xfrm>
            <a:off x="152400" y="3152775"/>
            <a:ext cx="266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a:latin typeface="Times New Roman" pitchFamily="18" charset="0"/>
              </a:rPr>
              <a:t>Man </a:t>
            </a:r>
            <a:r>
              <a:rPr lang="en-US" sz="4000" dirty="0" smtClean="0">
                <a:latin typeface="Times New Roman" pitchFamily="18" charset="0"/>
              </a:rPr>
              <a:t>– </a:t>
            </a:r>
            <a:r>
              <a:rPr lang="en-US" sz="4000" dirty="0" err="1" smtClean="0">
                <a:latin typeface="Times New Roman" pitchFamily="18" charset="0"/>
              </a:rPr>
              <a:t>gát</a:t>
            </a:r>
            <a:r>
              <a:rPr lang="en-US" sz="4000" dirty="0" smtClean="0">
                <a:latin typeface="Times New Roman" pitchFamily="18" charset="0"/>
              </a:rPr>
              <a:t>,</a:t>
            </a:r>
            <a:endParaRPr lang="en-US" sz="4000" dirty="0">
              <a:latin typeface="Times New Roman" pitchFamily="18" charset="0"/>
            </a:endParaRPr>
          </a:p>
        </p:txBody>
      </p:sp>
      <p:sp>
        <p:nvSpPr>
          <p:cNvPr id="39" name="Text Box 8"/>
          <p:cNvSpPr txBox="1">
            <a:spLocks noChangeArrowheads="1"/>
          </p:cNvSpPr>
          <p:nvPr/>
        </p:nvSpPr>
        <p:spPr bwMode="auto">
          <a:xfrm>
            <a:off x="2514600" y="3152775"/>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smtClean="0">
                <a:latin typeface="Times New Roman" pitchFamily="18" charset="0"/>
              </a:rPr>
              <a:t>mù</a:t>
            </a:r>
            <a:r>
              <a:rPr lang="en-US" sz="4000" dirty="0" smtClean="0">
                <a:latin typeface="Times New Roman" pitchFamily="18" charset="0"/>
              </a:rPr>
              <a:t> </a:t>
            </a:r>
            <a:r>
              <a:rPr lang="en-US" sz="4000" dirty="0" err="1">
                <a:latin typeface="Times New Roman" pitchFamily="18" charset="0"/>
              </a:rPr>
              <a:t>mịt</a:t>
            </a:r>
            <a:endParaRPr lang="en-US" sz="4000" dirty="0">
              <a:latin typeface="Times New Roman" pitchFamily="18" charset="0"/>
            </a:endParaRPr>
          </a:p>
        </p:txBody>
      </p:sp>
      <p:sp>
        <p:nvSpPr>
          <p:cNvPr id="40" name="Text Box 8"/>
          <p:cNvSpPr txBox="1">
            <a:spLocks noChangeArrowheads="1"/>
          </p:cNvSpPr>
          <p:nvPr/>
        </p:nvSpPr>
        <p:spPr bwMode="auto">
          <a:xfrm>
            <a:off x="304800" y="4448175"/>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a:latin typeface="Times New Roman" pitchFamily="18" charset="0"/>
              </a:rPr>
              <a:t>Ghìm</a:t>
            </a:r>
            <a:r>
              <a:rPr lang="en-US" sz="4000" dirty="0">
                <a:latin typeface="Times New Roman" pitchFamily="18" charset="0"/>
              </a:rPr>
              <a:t> </a:t>
            </a:r>
            <a:r>
              <a:rPr lang="en-US" sz="4000" dirty="0" err="1" smtClean="0">
                <a:latin typeface="Times New Roman" pitchFamily="18" charset="0"/>
              </a:rPr>
              <a:t>đà</a:t>
            </a:r>
            <a:r>
              <a:rPr lang="en-US" sz="4000" dirty="0" smtClean="0">
                <a:latin typeface="Times New Roman" pitchFamily="18" charset="0"/>
              </a:rPr>
              <a:t>,</a:t>
            </a:r>
            <a:endParaRPr lang="en-US" sz="4000" dirty="0">
              <a:latin typeface="Times New Roman" pitchFamily="18" charset="0"/>
            </a:endParaRPr>
          </a:p>
        </p:txBody>
      </p:sp>
      <p:sp>
        <p:nvSpPr>
          <p:cNvPr id="41" name="Text Box 8"/>
          <p:cNvSpPr txBox="1">
            <a:spLocks noChangeArrowheads="1"/>
          </p:cNvSpPr>
          <p:nvPr/>
        </p:nvSpPr>
        <p:spPr bwMode="auto">
          <a:xfrm>
            <a:off x="2514600" y="44323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smtClean="0">
                <a:latin typeface="Times New Roman" pitchFamily="18" charset="0"/>
              </a:rPr>
              <a:t>huơ</a:t>
            </a:r>
            <a:r>
              <a:rPr lang="en-US" sz="4000" dirty="0" smtClean="0">
                <a:latin typeface="Times New Roman" pitchFamily="18" charset="0"/>
              </a:rPr>
              <a:t> </a:t>
            </a:r>
            <a:r>
              <a:rPr lang="en-US" sz="4000" dirty="0" err="1">
                <a:latin typeface="Times New Roman" pitchFamily="18" charset="0"/>
              </a:rPr>
              <a:t>vòi</a:t>
            </a:r>
            <a:endParaRPr lang="en-US" sz="4000" dirty="0">
              <a:latin typeface="Times New Roman" pitchFamily="18" charset="0"/>
            </a:endParaRPr>
          </a:p>
        </p:txBody>
      </p:sp>
      <p:sp>
        <p:nvSpPr>
          <p:cNvPr id="16" name="Text Box 8"/>
          <p:cNvSpPr txBox="1">
            <a:spLocks noChangeArrowheads="1"/>
          </p:cNvSpPr>
          <p:nvPr/>
        </p:nvSpPr>
        <p:spPr bwMode="auto">
          <a:xfrm>
            <a:off x="5410200" y="5893347"/>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smtClean="0">
                <a:solidFill>
                  <a:srgbClr val="00FF00"/>
                </a:solidFill>
                <a:latin typeface="Times New Roman" pitchFamily="18" charset="0"/>
              </a:rPr>
              <a:t>Tây</a:t>
            </a:r>
            <a:r>
              <a:rPr lang="en-US" sz="3600" b="1" dirty="0" smtClean="0">
                <a:solidFill>
                  <a:srgbClr val="00FF00"/>
                </a:solidFill>
                <a:latin typeface="Times New Roman" pitchFamily="18" charset="0"/>
              </a:rPr>
              <a:t> </a:t>
            </a:r>
            <a:r>
              <a:rPr lang="en-US" sz="3600" b="1" dirty="0" err="1" smtClean="0">
                <a:solidFill>
                  <a:srgbClr val="00FF00"/>
                </a:solidFill>
                <a:latin typeface="Times New Roman" pitchFamily="18" charset="0"/>
              </a:rPr>
              <a:t>Nguyên</a:t>
            </a:r>
            <a:endParaRPr lang="en-US" sz="3600" b="1" dirty="0">
              <a:solidFill>
                <a:srgbClr val="00FF00"/>
              </a:solidFill>
              <a:latin typeface="Times New Roman" pitchFamily="18" charset="0"/>
            </a:endParaRPr>
          </a:p>
        </p:txBody>
      </p:sp>
    </p:spTree>
    <p:extLst>
      <p:ext uri="{BB962C8B-B14F-4D97-AF65-F5344CB8AC3E}">
        <p14:creationId xmlns:p14="http://schemas.microsoft.com/office/powerpoint/2010/main" val="309718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09800" y="381000"/>
            <a:ext cx="5181600" cy="6324600"/>
          </a:xfrm>
          <a:noFill/>
          <a:ln w="38100">
            <a:solidFill>
              <a:srgbClr val="FF0000"/>
            </a:solidFill>
            <a:miter lim="800000"/>
            <a:headEnd/>
            <a:tailEnd/>
          </a:ln>
        </p:spPr>
      </p:pic>
      <p:sp>
        <p:nvSpPr>
          <p:cNvPr id="5123" name="Line 6"/>
          <p:cNvSpPr>
            <a:spLocks noChangeShapeType="1"/>
          </p:cNvSpPr>
          <p:nvPr/>
        </p:nvSpPr>
        <p:spPr bwMode="auto">
          <a:xfrm>
            <a:off x="4343400" y="4495800"/>
            <a:ext cx="7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92666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05125" y="2743200"/>
            <a:ext cx="3267075" cy="830263"/>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4800" b="1" dirty="0" err="1">
                <a:solidFill>
                  <a:srgbClr val="0070C0"/>
                </a:solidFill>
                <a:latin typeface="Times New Roman" pitchFamily="18" charset="0"/>
                <a:cs typeface="Times New Roman" pitchFamily="18" charset="0"/>
              </a:rPr>
              <a:t>Nhóm</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đôi</a:t>
            </a:r>
            <a:r>
              <a:rPr lang="en-US" sz="4800" b="1" dirty="0">
                <a:solidFill>
                  <a:srgbClr val="0070C0"/>
                </a:solidFill>
                <a:latin typeface="Times New Roman" pitchFamily="18" charset="0"/>
                <a:cs typeface="Times New Roman" pitchFamily="18" charset="0"/>
              </a:rPr>
              <a:t> :</a:t>
            </a:r>
          </a:p>
        </p:txBody>
      </p:sp>
      <p:pic>
        <p:nvPicPr>
          <p:cNvPr id="13315"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762" y="4271962"/>
            <a:ext cx="25908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557963" y="4214813"/>
            <a:ext cx="25908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80325" y="-6350"/>
            <a:ext cx="16097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0"/>
            <a:ext cx="16859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447800" y="228600"/>
            <a:ext cx="67818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0000"/>
                </a:solidFill>
                <a:latin typeface="Times New Roman" pitchFamily="18" charset="0"/>
                <a:cs typeface="Times New Roman" pitchFamily="18" charset="0"/>
              </a:rPr>
              <a:t>LUYỆN ĐỌC NHÓM </a:t>
            </a:r>
            <a:r>
              <a:rPr lang="en-US" b="1" dirty="0">
                <a:solidFill>
                  <a:srgbClr val="FF0000"/>
                </a:solidFill>
              </a:rPr>
              <a:t>:</a:t>
            </a:r>
          </a:p>
        </p:txBody>
      </p:sp>
      <p:pic>
        <p:nvPicPr>
          <p:cNvPr id="8" name="Picture 8" descr="nhomd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3905250"/>
            <a:ext cx="4038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599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a:off x="685800" y="1219200"/>
            <a:ext cx="27432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dirty="0" err="1">
                <a:solidFill>
                  <a:srgbClr val="600639"/>
                </a:solidFill>
                <a:latin typeface="Times New Roman" pitchFamily="18" charset="0"/>
              </a:rPr>
              <a:t>Kiểm</a:t>
            </a:r>
            <a:r>
              <a:rPr lang="en-US" sz="2800" b="1" i="1" dirty="0">
                <a:solidFill>
                  <a:srgbClr val="600639"/>
                </a:solidFill>
                <a:latin typeface="Times New Roman" pitchFamily="18" charset="0"/>
              </a:rPr>
              <a:t> </a:t>
            </a:r>
            <a:r>
              <a:rPr lang="en-US" sz="2800" b="1" i="1" dirty="0" err="1">
                <a:solidFill>
                  <a:srgbClr val="600639"/>
                </a:solidFill>
                <a:latin typeface="Times New Roman" pitchFamily="18" charset="0"/>
              </a:rPr>
              <a:t>tra</a:t>
            </a:r>
            <a:r>
              <a:rPr lang="en-US" sz="2800" b="1" i="1" dirty="0">
                <a:solidFill>
                  <a:srgbClr val="600639"/>
                </a:solidFill>
                <a:latin typeface="Times New Roman" pitchFamily="18" charset="0"/>
              </a:rPr>
              <a:t> </a:t>
            </a:r>
            <a:r>
              <a:rPr lang="en-US" sz="2800" b="1" i="1" dirty="0" err="1">
                <a:solidFill>
                  <a:srgbClr val="600639"/>
                </a:solidFill>
                <a:latin typeface="Times New Roman" pitchFamily="18" charset="0"/>
              </a:rPr>
              <a:t>bài</a:t>
            </a:r>
            <a:r>
              <a:rPr lang="en-US" sz="2800" b="1" i="1" dirty="0">
                <a:solidFill>
                  <a:srgbClr val="600639"/>
                </a:solidFill>
                <a:latin typeface="Times New Roman" pitchFamily="18" charset="0"/>
              </a:rPr>
              <a:t> </a:t>
            </a:r>
            <a:r>
              <a:rPr lang="en-US" sz="2800" b="1" i="1" dirty="0" err="1">
                <a:solidFill>
                  <a:srgbClr val="600639"/>
                </a:solidFill>
                <a:latin typeface="Times New Roman" pitchFamily="18" charset="0"/>
              </a:rPr>
              <a:t>cũ</a:t>
            </a:r>
            <a:endParaRPr lang="en-US" sz="2800" b="1" i="1" dirty="0">
              <a:solidFill>
                <a:srgbClr val="600639"/>
              </a:solidFill>
              <a:latin typeface="Times New Roman" pitchFamily="18" charset="0"/>
            </a:endParaRPr>
          </a:p>
        </p:txBody>
      </p:sp>
      <p:sp>
        <p:nvSpPr>
          <p:cNvPr id="7" name="AutoShape 14"/>
          <p:cNvSpPr>
            <a:spLocks noChangeArrowheads="1"/>
          </p:cNvSpPr>
          <p:nvPr/>
        </p:nvSpPr>
        <p:spPr bwMode="auto">
          <a:xfrm>
            <a:off x="1066800" y="2895600"/>
            <a:ext cx="7734300" cy="3276600"/>
          </a:xfrm>
          <a:prstGeom prst="cloudCallout">
            <a:avLst>
              <a:gd name="adj1" fmla="val -39472"/>
              <a:gd name="adj2" fmla="val 3788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400" b="1">
              <a:solidFill>
                <a:srgbClr val="FF00FF"/>
              </a:solidFill>
              <a:latin typeface=".VnArial" pitchFamily="34" charset="0"/>
            </a:endParaRPr>
          </a:p>
          <a:p>
            <a:pPr algn="ctr"/>
            <a:r>
              <a:rPr lang="en-US" sz="3600" b="1">
                <a:solidFill>
                  <a:srgbClr val="FF00FF"/>
                </a:solidFill>
                <a:latin typeface="Times New Roman" pitchFamily="18" charset="0"/>
              </a:rPr>
              <a:t>Câu 1: Tìm những chi tiết miêu tả cảnh tượng sôi động của hội vật.</a:t>
            </a:r>
            <a:endParaRPr lang="en-US" sz="3600" b="1">
              <a:solidFill>
                <a:srgbClr val="FF00FF"/>
              </a:solidFill>
              <a:latin typeface=".VnArial" pitchFamily="34" charset="0"/>
            </a:endParaRPr>
          </a:p>
        </p:txBody>
      </p:sp>
      <p:pic>
        <p:nvPicPr>
          <p:cNvPr id="8" name="Picture 13" desc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14875"/>
            <a:ext cx="16621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750900" y="-23019"/>
            <a:ext cx="22479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8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1066800" y="3810000"/>
            <a:ext cx="7620000" cy="1600200"/>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3600" b="1" kern="10" dirty="0">
                <a:ln w="9525">
                  <a:round/>
                  <a:headEnd/>
                  <a:tailEnd/>
                </a:ln>
                <a:gradFill rotWithShape="1">
                  <a:gsLst>
                    <a:gs pos="0">
                      <a:srgbClr val="FFFFCC"/>
                    </a:gs>
                    <a:gs pos="100000">
                      <a:srgbClr val="FF0000"/>
                    </a:gs>
                  </a:gsLst>
                  <a:path path="rect">
                    <a:fillToRect l="50000" t="50000" r="50000" b="50000"/>
                  </a:path>
                </a:gradFill>
                <a:latin typeface="Times New Roman"/>
                <a:cs typeface="Times New Roman"/>
              </a:rPr>
              <a:t>TÌM HIỂU BÀI</a:t>
            </a:r>
          </a:p>
        </p:txBody>
      </p:sp>
      <p:pic>
        <p:nvPicPr>
          <p:cNvPr id="4"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762" y="4271962"/>
            <a:ext cx="25908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9"/>
          <p:cNvSpPr>
            <a:spLocks noChangeArrowheads="1" noChangeShapeType="1" noTextEdit="1"/>
          </p:cNvSpPr>
          <p:nvPr/>
        </p:nvSpPr>
        <p:spPr bwMode="auto">
          <a:xfrm>
            <a:off x="2454166" y="1447800"/>
            <a:ext cx="5029200" cy="2819400"/>
          </a:xfrm>
          <a:prstGeom prst="rect">
            <a:avLst/>
          </a:prstGeom>
        </p:spPr>
        <p:txBody>
          <a:bodyPr wrap="none" fromWordArt="1">
            <a:prstTxWarp prst="textDeflate">
              <a:avLst>
                <a:gd name="adj" fmla="val 26227"/>
              </a:avLst>
            </a:prstTxWarp>
          </a:bodyPr>
          <a:lstStyle/>
          <a:p>
            <a:pPr algn="ctr"/>
            <a:r>
              <a:rPr lang="en-US" sz="3600" kern="10" dirty="0">
                <a:ln w="9525">
                  <a:solidFill>
                    <a:srgbClr val="000000"/>
                  </a:solidFill>
                  <a:round/>
                  <a:headEnd/>
                  <a:tailEnd/>
                </a:ln>
                <a:solidFill>
                  <a:srgbClr val="FFFF00"/>
                </a:solidFill>
                <a:latin typeface="Imago-ExtraBold"/>
              </a:rPr>
              <a:t>HOẠT ĐỘNG 2</a:t>
            </a:r>
          </a:p>
        </p:txBody>
      </p:sp>
      <p:pic>
        <p:nvPicPr>
          <p:cNvPr id="8"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615113" y="4762"/>
            <a:ext cx="25908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1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81000" y="5334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n-US" sz="2800" dirty="0">
                <a:solidFill>
                  <a:srgbClr val="FF0000"/>
                </a:solidFill>
                <a:latin typeface="Times New Roman" pitchFamily="18" charset="0"/>
              </a:rPr>
              <a:t>    </a:t>
            </a:r>
            <a:r>
              <a:rPr lang="en-US" sz="2800" b="1" u="sng" dirty="0" err="1">
                <a:solidFill>
                  <a:srgbClr val="FF0000"/>
                </a:solidFill>
                <a:latin typeface="Times New Roman" pitchFamily="18" charset="0"/>
              </a:rPr>
              <a:t>Câu</a:t>
            </a:r>
            <a:r>
              <a:rPr lang="en-US" sz="2800" b="1" u="sng" dirty="0">
                <a:solidFill>
                  <a:srgbClr val="FF0000"/>
                </a:solidFill>
                <a:latin typeface="Times New Roman" pitchFamily="18" charset="0"/>
              </a:rPr>
              <a:t> 1</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những</a:t>
            </a:r>
            <a:r>
              <a:rPr lang="en-US" sz="2800" b="1" dirty="0">
                <a:solidFill>
                  <a:srgbClr val="FF0000"/>
                </a:solidFill>
                <a:latin typeface="Times New Roman" pitchFamily="18" charset="0"/>
              </a:rPr>
              <a:t> chi </a:t>
            </a:r>
            <a:r>
              <a:rPr lang="en-US" sz="2800" b="1" dirty="0" err="1">
                <a:solidFill>
                  <a:srgbClr val="FF0000"/>
                </a:solidFill>
                <a:latin typeface="Times New Roman" pitchFamily="18" charset="0"/>
              </a:rPr>
              <a:t>tiết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tả</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công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việc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chuẩn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bị</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cuộc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đua</a:t>
            </a:r>
            <a:r>
              <a:rPr lang="en-US" sz="2800" b="1" dirty="0">
                <a:solidFill>
                  <a:srgbClr val="FF0000"/>
                </a:solidFill>
                <a:latin typeface="Times New Roman" pitchFamily="18" charset="0"/>
              </a:rPr>
              <a:t>?</a:t>
            </a:r>
          </a:p>
        </p:txBody>
      </p:sp>
      <p:sp>
        <p:nvSpPr>
          <p:cNvPr id="4" name="Rectangle 5"/>
          <p:cNvSpPr>
            <a:spLocks noChangeArrowheads="1"/>
          </p:cNvSpPr>
          <p:nvPr/>
        </p:nvSpPr>
        <p:spPr bwMode="auto">
          <a:xfrm>
            <a:off x="381000" y="1400175"/>
            <a:ext cx="8382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800" i="1" dirty="0">
                <a:latin typeface="Times New Roman" pitchFamily="18" charset="0"/>
              </a:rPr>
              <a:t>     </a:t>
            </a:r>
            <a:r>
              <a:rPr lang="en-US" sz="2800" b="1" i="1" dirty="0" err="1">
                <a:latin typeface="Times New Roman" pitchFamily="18" charset="0"/>
              </a:rPr>
              <a:t>Voi</a:t>
            </a:r>
            <a:r>
              <a:rPr lang="en-US" sz="2800" b="1" i="1" dirty="0">
                <a:latin typeface="Times New Roman" pitchFamily="18" charset="0"/>
              </a:rPr>
              <a:t> </a:t>
            </a:r>
            <a:r>
              <a:rPr lang="en-US" sz="2800" b="1" i="1" dirty="0" err="1">
                <a:latin typeface="Times New Roman" pitchFamily="18" charset="0"/>
              </a:rPr>
              <a:t>đua</a:t>
            </a:r>
            <a:r>
              <a:rPr lang="en-US" sz="2800" b="1" i="1" dirty="0">
                <a:latin typeface="Times New Roman" pitchFamily="18" charset="0"/>
              </a:rPr>
              <a:t> </a:t>
            </a:r>
            <a:r>
              <a:rPr lang="en-US" sz="2800" b="1" i="1" dirty="0" err="1">
                <a:latin typeface="Times New Roman" pitchFamily="18" charset="0"/>
              </a:rPr>
              <a:t>từng</a:t>
            </a:r>
            <a:r>
              <a:rPr lang="en-US" sz="2800" b="1" i="1" dirty="0">
                <a:latin typeface="Times New Roman" pitchFamily="18" charset="0"/>
              </a:rPr>
              <a:t> </a:t>
            </a:r>
            <a:r>
              <a:rPr lang="en-US" sz="2800" b="1" i="1" dirty="0" err="1">
                <a:latin typeface="Times New Roman" pitchFamily="18" charset="0"/>
              </a:rPr>
              <a:t>tốp</a:t>
            </a:r>
            <a:r>
              <a:rPr lang="en-US" sz="2800" b="1" i="1" dirty="0">
                <a:latin typeface="Times New Roman" pitchFamily="18" charset="0"/>
              </a:rPr>
              <a:t> </a:t>
            </a:r>
            <a:r>
              <a:rPr lang="en-US" sz="2800" b="1" i="1" dirty="0" err="1">
                <a:latin typeface="Times New Roman" pitchFamily="18" charset="0"/>
              </a:rPr>
              <a:t>mười</a:t>
            </a:r>
            <a:r>
              <a:rPr lang="en-US" sz="2800" b="1" i="1" dirty="0">
                <a:latin typeface="Times New Roman" pitchFamily="18" charset="0"/>
              </a:rPr>
              <a:t> con </a:t>
            </a:r>
            <a:r>
              <a:rPr lang="en-US" sz="2800" b="1" i="1" dirty="0" err="1">
                <a:latin typeface="Times New Roman" pitchFamily="18" charset="0"/>
              </a:rPr>
              <a:t>dàn</a:t>
            </a:r>
            <a:r>
              <a:rPr lang="en-US" sz="2800" b="1" i="1" dirty="0">
                <a:latin typeface="Times New Roman" pitchFamily="18" charset="0"/>
              </a:rPr>
              <a:t> </a:t>
            </a:r>
            <a:r>
              <a:rPr lang="en-US" sz="2800" b="1" i="1" dirty="0" err="1">
                <a:latin typeface="Times New Roman" pitchFamily="18" charset="0"/>
              </a:rPr>
              <a:t>hàng</a:t>
            </a:r>
            <a:r>
              <a:rPr lang="en-US" sz="2800" b="1" i="1" dirty="0">
                <a:latin typeface="Times New Roman" pitchFamily="18" charset="0"/>
              </a:rPr>
              <a:t> </a:t>
            </a:r>
            <a:r>
              <a:rPr lang="en-US" sz="2800" b="1" i="1" dirty="0" err="1">
                <a:latin typeface="Times New Roman" pitchFamily="18" charset="0"/>
              </a:rPr>
              <a:t>ngang</a:t>
            </a:r>
            <a:r>
              <a:rPr lang="en-US" sz="2800" b="1" i="1" dirty="0">
                <a:latin typeface="Times New Roman" pitchFamily="18" charset="0"/>
              </a:rPr>
              <a:t> ở </a:t>
            </a:r>
            <a:r>
              <a:rPr lang="en-US" sz="2800" b="1" i="1" dirty="0" err="1">
                <a:latin typeface="Times New Roman" pitchFamily="18" charset="0"/>
              </a:rPr>
              <a:t>nơi</a:t>
            </a:r>
            <a:r>
              <a:rPr lang="en-US" sz="2800" b="1" i="1" dirty="0">
                <a:latin typeface="Times New Roman" pitchFamily="18" charset="0"/>
              </a:rPr>
              <a:t> </a:t>
            </a:r>
            <a:r>
              <a:rPr lang="en-US" sz="2800" b="1" i="1" dirty="0" err="1">
                <a:latin typeface="Times New Roman" pitchFamily="18" charset="0"/>
              </a:rPr>
              <a:t>xuất</a:t>
            </a:r>
            <a:r>
              <a:rPr lang="en-US" sz="2800" b="1" i="1" dirty="0">
                <a:latin typeface="Times New Roman" pitchFamily="18" charset="0"/>
              </a:rPr>
              <a:t> </a:t>
            </a:r>
            <a:r>
              <a:rPr lang="en-US" sz="2800" b="1" i="1" dirty="0" err="1">
                <a:latin typeface="Times New Roman" pitchFamily="18" charset="0"/>
              </a:rPr>
              <a:t>phát</a:t>
            </a:r>
            <a:r>
              <a:rPr lang="en-US" sz="2800" b="1" i="1" dirty="0">
                <a:latin typeface="Times New Roman" pitchFamily="18" charset="0"/>
              </a:rPr>
              <a:t>. </a:t>
            </a:r>
            <a:r>
              <a:rPr lang="en-US" sz="2800" b="1" i="1" dirty="0" err="1">
                <a:latin typeface="Times New Roman" pitchFamily="18" charset="0"/>
              </a:rPr>
              <a:t>Hai</a:t>
            </a:r>
            <a:r>
              <a:rPr lang="en-US" sz="2800" b="1" i="1" dirty="0">
                <a:latin typeface="Times New Roman" pitchFamily="18" charset="0"/>
              </a:rPr>
              <a:t> </a:t>
            </a:r>
            <a:r>
              <a:rPr lang="en-US" sz="2800" b="1" i="1" dirty="0" err="1">
                <a:latin typeface="Times New Roman" pitchFamily="18" charset="0"/>
              </a:rPr>
              <a:t>chàng</a:t>
            </a:r>
            <a:r>
              <a:rPr lang="en-US" sz="2800" b="1" i="1" dirty="0">
                <a:solidFill>
                  <a:srgbClr val="0000FF"/>
                </a:solidFill>
                <a:latin typeface="Times New Roman" pitchFamily="18" charset="0"/>
              </a:rPr>
              <a:t> </a:t>
            </a:r>
            <a:r>
              <a:rPr lang="en-US" sz="2800" b="1" i="1" dirty="0">
                <a:latin typeface="Times New Roman" pitchFamily="18" charset="0"/>
              </a:rPr>
              <a:t>man-</a:t>
            </a:r>
            <a:r>
              <a:rPr lang="en-US" sz="2800" b="1" i="1" dirty="0" err="1">
                <a:latin typeface="Times New Roman" pitchFamily="18" charset="0"/>
              </a:rPr>
              <a:t>gát</a:t>
            </a:r>
            <a:r>
              <a:rPr lang="en-US" sz="2800" b="1" i="1" dirty="0">
                <a:latin typeface="Times New Roman" pitchFamily="18" charset="0"/>
              </a:rPr>
              <a:t> </a:t>
            </a:r>
            <a:r>
              <a:rPr lang="en-US" sz="2800" b="1" i="1" dirty="0" err="1">
                <a:latin typeface="Times New Roman" pitchFamily="18" charset="0"/>
              </a:rPr>
              <a:t>điều</a:t>
            </a:r>
            <a:r>
              <a:rPr lang="en-US" sz="2800" b="1" i="1" dirty="0">
                <a:latin typeface="Times New Roman" pitchFamily="18" charset="0"/>
              </a:rPr>
              <a:t> </a:t>
            </a:r>
            <a:r>
              <a:rPr lang="en-US" sz="2800" b="1" i="1" dirty="0" err="1">
                <a:latin typeface="Times New Roman" pitchFamily="18" charset="0"/>
              </a:rPr>
              <a:t>khiển</a:t>
            </a:r>
            <a:r>
              <a:rPr lang="en-US" sz="2800" b="1" i="1" dirty="0">
                <a:latin typeface="Times New Roman" pitchFamily="18" charset="0"/>
              </a:rPr>
              <a:t> </a:t>
            </a:r>
            <a:r>
              <a:rPr lang="en-US" sz="2800" b="1" i="1" dirty="0" err="1">
                <a:latin typeface="Times New Roman" pitchFamily="18" charset="0"/>
              </a:rPr>
              <a:t>ngồi</a:t>
            </a:r>
            <a:r>
              <a:rPr lang="en-US" sz="2800" b="1" i="1" dirty="0">
                <a:latin typeface="Times New Roman" pitchFamily="18" charset="0"/>
              </a:rPr>
              <a:t> </a:t>
            </a:r>
            <a:r>
              <a:rPr lang="en-US" sz="2800" b="1" i="1" dirty="0" err="1">
                <a:latin typeface="Times New Roman" pitchFamily="18" charset="0"/>
              </a:rPr>
              <a:t>trên</a:t>
            </a:r>
            <a:r>
              <a:rPr lang="en-US" sz="2800" b="1" i="1" dirty="0">
                <a:latin typeface="Times New Roman" pitchFamily="18" charset="0"/>
              </a:rPr>
              <a:t> </a:t>
            </a:r>
            <a:r>
              <a:rPr lang="en-US" sz="2800" b="1" i="1" dirty="0" err="1">
                <a:latin typeface="Times New Roman" pitchFamily="18" charset="0"/>
              </a:rPr>
              <a:t>lưng</a:t>
            </a:r>
            <a:r>
              <a:rPr lang="en-US" sz="2800" b="1" i="1" dirty="0">
                <a:latin typeface="Times New Roman" pitchFamily="18" charset="0"/>
              </a:rPr>
              <a:t> </a:t>
            </a:r>
            <a:r>
              <a:rPr lang="en-US" sz="2800" b="1" i="1" dirty="0" err="1">
                <a:latin typeface="Times New Roman" pitchFamily="18" charset="0"/>
              </a:rPr>
              <a:t>voi</a:t>
            </a:r>
            <a:r>
              <a:rPr lang="en-US" sz="2800" b="1" i="1" dirty="0">
                <a:latin typeface="Times New Roman" pitchFamily="18" charset="0"/>
              </a:rPr>
              <a:t>. </a:t>
            </a:r>
            <a:r>
              <a:rPr lang="en-US" sz="2800" b="1" i="1" dirty="0" err="1">
                <a:latin typeface="Times New Roman" pitchFamily="18" charset="0"/>
              </a:rPr>
              <a:t>Họ</a:t>
            </a:r>
            <a:r>
              <a:rPr lang="en-US" sz="2800" b="1" i="1" dirty="0">
                <a:latin typeface="Times New Roman" pitchFamily="18" charset="0"/>
              </a:rPr>
              <a:t> </a:t>
            </a:r>
            <a:r>
              <a:rPr lang="en-US" sz="2800" b="1" i="1" dirty="0" err="1">
                <a:latin typeface="Times New Roman" pitchFamily="18" charset="0"/>
              </a:rPr>
              <a:t>ăn</a:t>
            </a:r>
            <a:r>
              <a:rPr lang="en-US" sz="2800" b="1" i="1" dirty="0">
                <a:latin typeface="Times New Roman" pitchFamily="18" charset="0"/>
              </a:rPr>
              <a:t> </a:t>
            </a:r>
            <a:r>
              <a:rPr lang="en-US" sz="2800" b="1" i="1" dirty="0" err="1">
                <a:latin typeface="Times New Roman" pitchFamily="18" charset="0"/>
              </a:rPr>
              <a:t>mặc</a:t>
            </a:r>
            <a:r>
              <a:rPr lang="en-US" sz="2800" b="1" i="1" dirty="0">
                <a:latin typeface="Times New Roman" pitchFamily="18" charset="0"/>
              </a:rPr>
              <a:t> </a:t>
            </a:r>
            <a:r>
              <a:rPr lang="en-US" sz="2800" b="1" i="1" dirty="0" err="1">
                <a:latin typeface="Times New Roman" pitchFamily="18" charset="0"/>
              </a:rPr>
              <a:t>đẹp</a:t>
            </a:r>
            <a:r>
              <a:rPr lang="en-US" sz="2800" b="1" i="1" dirty="0">
                <a:latin typeface="Times New Roman" pitchFamily="18" charset="0"/>
              </a:rPr>
              <a:t>, </a:t>
            </a:r>
            <a:r>
              <a:rPr lang="en-US" sz="2800" b="1" i="1" dirty="0" err="1">
                <a:latin typeface="Times New Roman" pitchFamily="18" charset="0"/>
              </a:rPr>
              <a:t>dáng</a:t>
            </a:r>
            <a:r>
              <a:rPr lang="en-US" sz="2800" b="1" i="1" dirty="0">
                <a:latin typeface="Times New Roman" pitchFamily="18" charset="0"/>
              </a:rPr>
              <a:t> </a:t>
            </a:r>
            <a:r>
              <a:rPr lang="en-US" sz="2800" b="1" i="1" dirty="0" err="1">
                <a:latin typeface="Times New Roman" pitchFamily="18" charset="0"/>
              </a:rPr>
              <a:t>vẻ</a:t>
            </a:r>
            <a:r>
              <a:rPr lang="en-US" sz="2800" b="1" i="1" dirty="0">
                <a:latin typeface="Times New Roman" pitchFamily="18" charset="0"/>
              </a:rPr>
              <a:t> </a:t>
            </a:r>
            <a:r>
              <a:rPr lang="en-US" sz="2800" b="1" i="1" dirty="0" err="1">
                <a:latin typeface="Times New Roman" pitchFamily="18" charset="0"/>
              </a:rPr>
              <a:t>rất</a:t>
            </a:r>
            <a:r>
              <a:rPr lang="en-US" sz="2800" b="1" i="1" dirty="0">
                <a:latin typeface="Times New Roman" pitchFamily="18" charset="0"/>
              </a:rPr>
              <a:t> </a:t>
            </a:r>
            <a:r>
              <a:rPr lang="en-US" sz="2800" b="1" i="1" dirty="0" err="1">
                <a:latin typeface="Times New Roman" pitchFamily="18" charset="0"/>
              </a:rPr>
              <a:t>bình</a:t>
            </a:r>
            <a:r>
              <a:rPr lang="en-US" sz="2800" b="1" i="1" dirty="0">
                <a:latin typeface="Times New Roman" pitchFamily="18" charset="0"/>
              </a:rPr>
              <a:t> </a:t>
            </a:r>
            <a:r>
              <a:rPr lang="en-US" sz="2800" b="1" i="1" dirty="0" err="1">
                <a:latin typeface="Times New Roman" pitchFamily="18" charset="0"/>
              </a:rPr>
              <a:t>tĩnh</a:t>
            </a:r>
            <a:r>
              <a:rPr lang="en-US" sz="2800" b="1" i="1" dirty="0">
                <a:latin typeface="Times New Roman" pitchFamily="18" charset="0"/>
              </a:rPr>
              <a:t> </a:t>
            </a:r>
            <a:r>
              <a:rPr lang="en-US" sz="2800" b="1" i="1" dirty="0" err="1">
                <a:latin typeface="Times New Roman" pitchFamily="18" charset="0"/>
              </a:rPr>
              <a:t>vì</a:t>
            </a:r>
            <a:r>
              <a:rPr lang="en-US" sz="2800" b="1" i="1" dirty="0">
                <a:latin typeface="Times New Roman" pitchFamily="18" charset="0"/>
              </a:rPr>
              <a:t> </a:t>
            </a:r>
            <a:r>
              <a:rPr lang="en-US" sz="2800" b="1" i="1" dirty="0" err="1">
                <a:latin typeface="Times New Roman" pitchFamily="18" charset="0"/>
              </a:rPr>
              <a:t>họ</a:t>
            </a:r>
            <a:r>
              <a:rPr lang="en-US" sz="2800" b="1" i="1" dirty="0">
                <a:latin typeface="Times New Roman" pitchFamily="18" charset="0"/>
              </a:rPr>
              <a:t> </a:t>
            </a:r>
            <a:r>
              <a:rPr lang="en-US" sz="2800" b="1" i="1" dirty="0" err="1">
                <a:latin typeface="Times New Roman" pitchFamily="18" charset="0"/>
              </a:rPr>
              <a:t>vốn</a:t>
            </a:r>
            <a:r>
              <a:rPr lang="en-US" sz="2800" b="1" i="1" dirty="0">
                <a:latin typeface="Times New Roman" pitchFamily="18" charset="0"/>
              </a:rPr>
              <a:t> </a:t>
            </a:r>
            <a:r>
              <a:rPr lang="en-US" sz="2800" b="1" i="1" dirty="0" err="1">
                <a:latin typeface="Times New Roman" pitchFamily="18" charset="0"/>
              </a:rPr>
              <a:t>là</a:t>
            </a:r>
            <a:r>
              <a:rPr lang="en-US" sz="2800" b="1" i="1" dirty="0">
                <a:latin typeface="Times New Roman" pitchFamily="18" charset="0"/>
              </a:rPr>
              <a:t> </a:t>
            </a:r>
            <a:r>
              <a:rPr lang="en-US" sz="2800" b="1" i="1" dirty="0" err="1">
                <a:latin typeface="Times New Roman" pitchFamily="18" charset="0"/>
              </a:rPr>
              <a:t>những</a:t>
            </a:r>
            <a:r>
              <a:rPr lang="en-US" sz="2800" b="1" i="1" dirty="0">
                <a:latin typeface="Times New Roman" pitchFamily="18" charset="0"/>
              </a:rPr>
              <a:t> </a:t>
            </a:r>
            <a:r>
              <a:rPr lang="en-US" sz="2800" b="1" i="1" dirty="0" err="1">
                <a:latin typeface="Times New Roman" pitchFamily="18" charset="0"/>
              </a:rPr>
              <a:t>người</a:t>
            </a:r>
            <a:r>
              <a:rPr lang="en-US" sz="2800" b="1" i="1" dirty="0">
                <a:latin typeface="Times New Roman" pitchFamily="18" charset="0"/>
              </a:rPr>
              <a:t> phi </a:t>
            </a:r>
            <a:r>
              <a:rPr lang="en-US" sz="2800" b="1" i="1" dirty="0" err="1">
                <a:latin typeface="Times New Roman" pitchFamily="18" charset="0"/>
              </a:rPr>
              <a:t>ngựa</a:t>
            </a:r>
            <a:r>
              <a:rPr lang="en-US" sz="2800" b="1" i="1" dirty="0">
                <a:latin typeface="Times New Roman" pitchFamily="18" charset="0"/>
              </a:rPr>
              <a:t> </a:t>
            </a:r>
            <a:r>
              <a:rPr lang="en-US" sz="2800" b="1" i="1" dirty="0" err="1">
                <a:latin typeface="Times New Roman" pitchFamily="18" charset="0"/>
              </a:rPr>
              <a:t>giỏi</a:t>
            </a:r>
            <a:r>
              <a:rPr lang="en-US" sz="2800" b="1" i="1" dirty="0">
                <a:latin typeface="Times New Roman" pitchFamily="18" charset="0"/>
              </a:rPr>
              <a:t> </a:t>
            </a:r>
            <a:r>
              <a:rPr lang="en-US" sz="2800" b="1" i="1" dirty="0" err="1">
                <a:latin typeface="Times New Roman" pitchFamily="18" charset="0"/>
              </a:rPr>
              <a:t>nhất</a:t>
            </a:r>
            <a:r>
              <a:rPr lang="en-US" sz="2800" b="1" i="1" dirty="0">
                <a:latin typeface="Times New Roman" pitchFamily="18" charset="0"/>
              </a:rPr>
              <a:t>.</a:t>
            </a:r>
          </a:p>
        </p:txBody>
      </p:sp>
      <p:pic>
        <p:nvPicPr>
          <p:cNvPr id="5" name="Picture 6" descr="ANd9GcR-yufmbNw_IgU0jYY3WzFlDbrvqnX2rArWooc4rvlhjmuFCrhw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29000"/>
            <a:ext cx="655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4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ANd9GcR20pSbMIV-srPc1fDIq7fljJx7OMKkULmbfbRXNnkKPZJsKJ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716" y="3124200"/>
            <a:ext cx="3886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ava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62" y="3124200"/>
            <a:ext cx="419100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5334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n-US" sz="2800" dirty="0">
                <a:latin typeface="Times New Roman" pitchFamily="18" charset="0"/>
              </a:rPr>
              <a:t>          </a:t>
            </a:r>
            <a:r>
              <a:rPr lang="en-US" sz="2800" b="1" u="sng" dirty="0" err="1">
                <a:solidFill>
                  <a:schemeClr val="accent2"/>
                </a:solidFill>
                <a:latin typeface="Times New Roman" pitchFamily="18" charset="0"/>
              </a:rPr>
              <a:t>Câu</a:t>
            </a:r>
            <a:r>
              <a:rPr lang="en-US" sz="2800" b="1" u="sng" dirty="0">
                <a:solidFill>
                  <a:schemeClr val="accent2"/>
                </a:solidFill>
                <a:latin typeface="Times New Roman" pitchFamily="18" charset="0"/>
              </a:rPr>
              <a:t> 2</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Cuộc</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đua</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diễn</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ra</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như</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thế</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nào</a:t>
            </a:r>
            <a:r>
              <a:rPr lang="en-US" sz="2800" b="1" dirty="0">
                <a:solidFill>
                  <a:schemeClr val="accent2"/>
                </a:solidFill>
                <a:latin typeface="Times New Roman" pitchFamily="18" charset="0"/>
              </a:rPr>
              <a:t>?</a:t>
            </a:r>
          </a:p>
        </p:txBody>
      </p:sp>
      <p:sp>
        <p:nvSpPr>
          <p:cNvPr id="6" name="Rectangle 4"/>
          <p:cNvSpPr>
            <a:spLocks noChangeArrowheads="1"/>
          </p:cNvSpPr>
          <p:nvPr/>
        </p:nvSpPr>
        <p:spPr bwMode="auto">
          <a:xfrm>
            <a:off x="578616" y="1143000"/>
            <a:ext cx="8458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i="1" dirty="0">
                <a:solidFill>
                  <a:schemeClr val="folHlink"/>
                </a:solidFill>
                <a:latin typeface="Times New Roman" pitchFamily="18" charset="0"/>
              </a:rPr>
              <a:t>    </a:t>
            </a:r>
            <a:r>
              <a:rPr lang="en-US" sz="2800" b="1" i="1" dirty="0" err="1">
                <a:latin typeface="Times New Roman" pitchFamily="18" charset="0"/>
              </a:rPr>
              <a:t>Chiêng</a:t>
            </a:r>
            <a:r>
              <a:rPr lang="en-US" sz="2800" b="1" i="1" dirty="0">
                <a:latin typeface="Times New Roman" pitchFamily="18" charset="0"/>
              </a:rPr>
              <a:t> </a:t>
            </a:r>
            <a:r>
              <a:rPr lang="en-US" sz="2800" b="1" i="1" dirty="0" err="1">
                <a:latin typeface="Times New Roman" pitchFamily="18" charset="0"/>
              </a:rPr>
              <a:t>trống</a:t>
            </a:r>
            <a:r>
              <a:rPr lang="en-US" sz="2800" b="1" i="1" dirty="0">
                <a:latin typeface="Times New Roman" pitchFamily="18" charset="0"/>
              </a:rPr>
              <a:t> </a:t>
            </a:r>
            <a:r>
              <a:rPr lang="en-US" sz="2800" b="1" i="1" dirty="0" err="1">
                <a:latin typeface="Times New Roman" pitchFamily="18" charset="0"/>
              </a:rPr>
              <a:t>nổi</a:t>
            </a:r>
            <a:r>
              <a:rPr lang="en-US" sz="2800" b="1" i="1" dirty="0">
                <a:latin typeface="Times New Roman" pitchFamily="18" charset="0"/>
              </a:rPr>
              <a:t> </a:t>
            </a:r>
            <a:r>
              <a:rPr lang="en-US" sz="2800" b="1" i="1" dirty="0" err="1">
                <a:latin typeface="Times New Roman" pitchFamily="18" charset="0"/>
              </a:rPr>
              <a:t>lên</a:t>
            </a:r>
            <a:r>
              <a:rPr lang="en-US" sz="2800" b="1" i="1" dirty="0">
                <a:latin typeface="Times New Roman" pitchFamily="18" charset="0"/>
              </a:rPr>
              <a:t>, </a:t>
            </a:r>
            <a:r>
              <a:rPr lang="en-US" sz="2800" b="1" i="1" dirty="0" err="1">
                <a:latin typeface="Times New Roman" pitchFamily="18" charset="0"/>
              </a:rPr>
              <a:t>cả</a:t>
            </a:r>
            <a:r>
              <a:rPr lang="en-US" sz="2800" b="1" i="1" dirty="0">
                <a:latin typeface="Times New Roman" pitchFamily="18" charset="0"/>
              </a:rPr>
              <a:t> </a:t>
            </a:r>
            <a:r>
              <a:rPr lang="en-US" sz="2800" b="1" i="1" dirty="0" err="1">
                <a:latin typeface="Times New Roman" pitchFamily="18" charset="0"/>
              </a:rPr>
              <a:t>mười</a:t>
            </a:r>
            <a:r>
              <a:rPr lang="en-US" sz="2800" b="1" i="1" dirty="0">
                <a:latin typeface="Times New Roman" pitchFamily="18" charset="0"/>
              </a:rPr>
              <a:t> con </a:t>
            </a:r>
            <a:r>
              <a:rPr lang="en-US" sz="2800" b="1" i="1" dirty="0" err="1">
                <a:latin typeface="Times New Roman" pitchFamily="18" charset="0"/>
              </a:rPr>
              <a:t>voi</a:t>
            </a:r>
            <a:r>
              <a:rPr lang="en-US" sz="2800" b="1" i="1" dirty="0">
                <a:latin typeface="Times New Roman" pitchFamily="18" charset="0"/>
              </a:rPr>
              <a:t> </a:t>
            </a:r>
            <a:r>
              <a:rPr lang="en-US" sz="2800" b="1" i="1" dirty="0" err="1">
                <a:latin typeface="Times New Roman" pitchFamily="18" charset="0"/>
              </a:rPr>
              <a:t>lao</a:t>
            </a:r>
            <a:r>
              <a:rPr lang="en-US" sz="2800" b="1" i="1" dirty="0">
                <a:latin typeface="Times New Roman" pitchFamily="18" charset="0"/>
              </a:rPr>
              <a:t> </a:t>
            </a:r>
            <a:r>
              <a:rPr lang="en-US" sz="2800" b="1" i="1" dirty="0" err="1">
                <a:latin typeface="Times New Roman" pitchFamily="18" charset="0"/>
              </a:rPr>
              <a:t>đầu</a:t>
            </a:r>
            <a:r>
              <a:rPr lang="en-US" sz="2800" b="1" i="1" dirty="0">
                <a:latin typeface="Times New Roman" pitchFamily="18" charset="0"/>
              </a:rPr>
              <a:t> ,</a:t>
            </a:r>
            <a:r>
              <a:rPr lang="en-US" sz="2800" b="1" i="1" dirty="0" err="1">
                <a:latin typeface="Times New Roman" pitchFamily="18" charset="0"/>
              </a:rPr>
              <a:t>hăng</a:t>
            </a:r>
            <a:r>
              <a:rPr lang="en-US" sz="2800" b="1" i="1" dirty="0">
                <a:latin typeface="Times New Roman" pitchFamily="18" charset="0"/>
              </a:rPr>
              <a:t> </a:t>
            </a:r>
          </a:p>
          <a:p>
            <a:pPr eaLnBrk="0" hangingPunct="0"/>
            <a:r>
              <a:rPr lang="en-US" sz="2800" b="1" i="1" dirty="0" err="1">
                <a:latin typeface="Times New Roman" pitchFamily="18" charset="0"/>
              </a:rPr>
              <a:t>máu</a:t>
            </a:r>
            <a:r>
              <a:rPr lang="en-US" sz="2800" b="1" i="1" dirty="0">
                <a:latin typeface="Times New Roman" pitchFamily="18" charset="0"/>
              </a:rPr>
              <a:t> </a:t>
            </a:r>
            <a:r>
              <a:rPr lang="en-US" sz="2800" b="1" i="1" dirty="0" err="1">
                <a:latin typeface="Times New Roman" pitchFamily="18" charset="0"/>
              </a:rPr>
              <a:t>phóng</a:t>
            </a:r>
            <a:r>
              <a:rPr lang="en-US" sz="2800" b="1" i="1" dirty="0">
                <a:latin typeface="Times New Roman" pitchFamily="18" charset="0"/>
              </a:rPr>
              <a:t> </a:t>
            </a:r>
            <a:r>
              <a:rPr lang="en-US" sz="2800" b="1" i="1" dirty="0" err="1">
                <a:latin typeface="Times New Roman" pitchFamily="18" charset="0"/>
              </a:rPr>
              <a:t>như</a:t>
            </a:r>
            <a:r>
              <a:rPr lang="en-US" sz="2800" b="1" i="1" dirty="0">
                <a:latin typeface="Times New Roman" pitchFamily="18" charset="0"/>
              </a:rPr>
              <a:t> bay. </a:t>
            </a:r>
            <a:r>
              <a:rPr lang="en-US" sz="2800" b="1" i="1" dirty="0" err="1">
                <a:latin typeface="Times New Roman" pitchFamily="18" charset="0"/>
              </a:rPr>
              <a:t>Bụi</a:t>
            </a:r>
            <a:r>
              <a:rPr lang="en-US" sz="2800" b="1" i="1" dirty="0">
                <a:latin typeface="Times New Roman" pitchFamily="18" charset="0"/>
              </a:rPr>
              <a:t> </a:t>
            </a:r>
            <a:r>
              <a:rPr lang="en-US" sz="2800" b="1" i="1" dirty="0" err="1">
                <a:latin typeface="Times New Roman" pitchFamily="18" charset="0"/>
              </a:rPr>
              <a:t>cuốn</a:t>
            </a:r>
            <a:r>
              <a:rPr lang="en-US" sz="2800" b="1" i="1" dirty="0">
                <a:latin typeface="Times New Roman" pitchFamily="18" charset="0"/>
              </a:rPr>
              <a:t> </a:t>
            </a:r>
            <a:r>
              <a:rPr lang="en-US" sz="2800" b="1" i="1" dirty="0" err="1">
                <a:latin typeface="Times New Roman" pitchFamily="18" charset="0"/>
              </a:rPr>
              <a:t>mù</a:t>
            </a:r>
            <a:r>
              <a:rPr lang="en-US" sz="2800" b="1" i="1" dirty="0">
                <a:latin typeface="Times New Roman" pitchFamily="18" charset="0"/>
              </a:rPr>
              <a:t> </a:t>
            </a:r>
            <a:r>
              <a:rPr lang="en-US" sz="2800" b="1" i="1" dirty="0" err="1">
                <a:latin typeface="Times New Roman" pitchFamily="18" charset="0"/>
              </a:rPr>
              <a:t>mịt</a:t>
            </a:r>
            <a:r>
              <a:rPr lang="en-US" sz="2800" b="1" i="1" dirty="0">
                <a:latin typeface="Times New Roman" pitchFamily="18" charset="0"/>
              </a:rPr>
              <a:t>. </a:t>
            </a:r>
            <a:r>
              <a:rPr lang="en-US" sz="2800" b="1" i="1" dirty="0" err="1">
                <a:latin typeface="Times New Roman" pitchFamily="18" charset="0"/>
              </a:rPr>
              <a:t>Các</a:t>
            </a:r>
            <a:r>
              <a:rPr lang="en-US" sz="2800" b="1" i="1" dirty="0">
                <a:latin typeface="Times New Roman" pitchFamily="18" charset="0"/>
              </a:rPr>
              <a:t> </a:t>
            </a:r>
            <a:r>
              <a:rPr lang="en-US" sz="2800" b="1" i="1" dirty="0" err="1">
                <a:latin typeface="Times New Roman" pitchFamily="18" charset="0"/>
              </a:rPr>
              <a:t>chàng</a:t>
            </a:r>
            <a:r>
              <a:rPr lang="en-US" sz="2800" b="1" i="1" dirty="0">
                <a:latin typeface="Times New Roman" pitchFamily="18" charset="0"/>
              </a:rPr>
              <a:t> </a:t>
            </a:r>
          </a:p>
          <a:p>
            <a:pPr eaLnBrk="0" hangingPunct="0"/>
            <a:r>
              <a:rPr lang="en-US" sz="2800" b="1" i="1" dirty="0">
                <a:latin typeface="Times New Roman" pitchFamily="18" charset="0"/>
              </a:rPr>
              <a:t>man-</a:t>
            </a:r>
            <a:r>
              <a:rPr lang="en-US" sz="2800" b="1" i="1" dirty="0" err="1">
                <a:latin typeface="Times New Roman" pitchFamily="18" charset="0"/>
              </a:rPr>
              <a:t>gát</a:t>
            </a:r>
            <a:r>
              <a:rPr lang="en-US" sz="2800" b="1" i="1" dirty="0">
                <a:latin typeface="Times New Roman" pitchFamily="18" charset="0"/>
              </a:rPr>
              <a:t> </a:t>
            </a:r>
            <a:r>
              <a:rPr lang="en-US" sz="2800" b="1" i="1" dirty="0" err="1">
                <a:latin typeface="Times New Roman" pitchFamily="18" charset="0"/>
              </a:rPr>
              <a:t>phải</a:t>
            </a:r>
            <a:r>
              <a:rPr lang="en-US" sz="2800" b="1" i="1" dirty="0">
                <a:latin typeface="Times New Roman" pitchFamily="18" charset="0"/>
              </a:rPr>
              <a:t> </a:t>
            </a:r>
            <a:r>
              <a:rPr lang="en-US" sz="2800" b="1" i="1" dirty="0" err="1">
                <a:latin typeface="Times New Roman" pitchFamily="18" charset="0"/>
              </a:rPr>
              <a:t>rất</a:t>
            </a:r>
            <a:r>
              <a:rPr lang="en-US" sz="2800" b="1" i="1" dirty="0">
                <a:latin typeface="Times New Roman" pitchFamily="18" charset="0"/>
              </a:rPr>
              <a:t> </a:t>
            </a:r>
            <a:r>
              <a:rPr lang="en-US" sz="2800" b="1" i="1" dirty="0" err="1">
                <a:latin typeface="Times New Roman" pitchFamily="18" charset="0"/>
              </a:rPr>
              <a:t>gan</a:t>
            </a:r>
            <a:r>
              <a:rPr lang="en-US" sz="2800" b="1" i="1" dirty="0">
                <a:latin typeface="Times New Roman" pitchFamily="18" charset="0"/>
              </a:rPr>
              <a:t> </a:t>
            </a:r>
            <a:r>
              <a:rPr lang="en-US" sz="2800" b="1" i="1" dirty="0" err="1">
                <a:latin typeface="Times New Roman" pitchFamily="18" charset="0"/>
              </a:rPr>
              <a:t>dạ</a:t>
            </a:r>
            <a:r>
              <a:rPr lang="en-US" sz="2800" b="1" i="1" dirty="0">
                <a:latin typeface="Times New Roman" pitchFamily="18" charset="0"/>
              </a:rPr>
              <a:t> </a:t>
            </a:r>
            <a:r>
              <a:rPr lang="en-US" sz="2800" b="1" i="1" dirty="0" err="1">
                <a:latin typeface="Times New Roman" pitchFamily="18" charset="0"/>
              </a:rPr>
              <a:t>và</a:t>
            </a:r>
            <a:r>
              <a:rPr lang="en-US" sz="2800" b="1" i="1" dirty="0">
                <a:latin typeface="Times New Roman" pitchFamily="18" charset="0"/>
              </a:rPr>
              <a:t> </a:t>
            </a:r>
            <a:r>
              <a:rPr lang="en-US" sz="2800" b="1" i="1" dirty="0" err="1">
                <a:latin typeface="Times New Roman" pitchFamily="18" charset="0"/>
              </a:rPr>
              <a:t>khéo</a:t>
            </a:r>
            <a:r>
              <a:rPr lang="en-US" sz="2800" b="1" i="1" dirty="0">
                <a:latin typeface="Times New Roman" pitchFamily="18" charset="0"/>
              </a:rPr>
              <a:t> </a:t>
            </a:r>
            <a:r>
              <a:rPr lang="en-US" sz="2800" b="1" i="1" dirty="0" err="1">
                <a:latin typeface="Times New Roman" pitchFamily="18" charset="0"/>
              </a:rPr>
              <a:t>léo</a:t>
            </a:r>
            <a:r>
              <a:rPr lang="en-US" sz="2800" b="1" i="1" dirty="0">
                <a:latin typeface="Times New Roman" pitchFamily="18" charset="0"/>
              </a:rPr>
              <a:t> </a:t>
            </a:r>
            <a:r>
              <a:rPr lang="en-US" sz="2800" b="1" i="1" dirty="0" err="1">
                <a:latin typeface="Times New Roman" pitchFamily="18" charset="0"/>
              </a:rPr>
              <a:t>điều</a:t>
            </a:r>
            <a:r>
              <a:rPr lang="en-US" sz="2800" b="1" i="1" dirty="0">
                <a:latin typeface="Times New Roman" pitchFamily="18" charset="0"/>
              </a:rPr>
              <a:t> </a:t>
            </a:r>
            <a:r>
              <a:rPr lang="en-US" sz="2800" b="1" i="1" dirty="0" err="1">
                <a:latin typeface="Times New Roman" pitchFamily="18" charset="0"/>
              </a:rPr>
              <a:t>khiển</a:t>
            </a:r>
            <a:r>
              <a:rPr lang="en-US" sz="2800" b="1" i="1" dirty="0">
                <a:latin typeface="Times New Roman" pitchFamily="18" charset="0"/>
              </a:rPr>
              <a:t> </a:t>
            </a:r>
            <a:r>
              <a:rPr lang="en-US" sz="2800" b="1" i="1" dirty="0" err="1">
                <a:latin typeface="Times New Roman" pitchFamily="18" charset="0"/>
              </a:rPr>
              <a:t>cho</a:t>
            </a:r>
            <a:r>
              <a:rPr lang="en-US" sz="2800" b="1" i="1" dirty="0">
                <a:latin typeface="Times New Roman" pitchFamily="18" charset="0"/>
              </a:rPr>
              <a:t> </a:t>
            </a:r>
            <a:r>
              <a:rPr lang="en-US" sz="2800" b="1" i="1" dirty="0" err="1">
                <a:latin typeface="Times New Roman" pitchFamily="18" charset="0"/>
              </a:rPr>
              <a:t>voi</a:t>
            </a:r>
            <a:r>
              <a:rPr lang="en-US" sz="2800" b="1" i="1" dirty="0">
                <a:latin typeface="Times New Roman" pitchFamily="18" charset="0"/>
              </a:rPr>
              <a:t> </a:t>
            </a:r>
            <a:r>
              <a:rPr lang="en-US" sz="2800" b="1" i="1" dirty="0" err="1">
                <a:latin typeface="Times New Roman" pitchFamily="18" charset="0"/>
              </a:rPr>
              <a:t>về</a:t>
            </a:r>
            <a:r>
              <a:rPr lang="en-US" sz="2800" b="1" i="1" dirty="0">
                <a:latin typeface="Times New Roman" pitchFamily="18" charset="0"/>
              </a:rPr>
              <a:t> </a:t>
            </a:r>
            <a:r>
              <a:rPr lang="en-US" sz="2800" b="1" i="1" dirty="0" err="1">
                <a:latin typeface="Times New Roman" pitchFamily="18" charset="0"/>
              </a:rPr>
              <a:t>trúng</a:t>
            </a:r>
            <a:r>
              <a:rPr lang="en-US" sz="2800" b="1" i="1" dirty="0">
                <a:latin typeface="Times New Roman" pitchFamily="18" charset="0"/>
              </a:rPr>
              <a:t> </a:t>
            </a:r>
            <a:r>
              <a:rPr lang="en-US" sz="2800" b="1" i="1" dirty="0" err="1">
                <a:latin typeface="Times New Roman" pitchFamily="18" charset="0"/>
              </a:rPr>
              <a:t>đích</a:t>
            </a:r>
            <a:r>
              <a:rPr lang="en-US" sz="2800" b="1" i="1" dirty="0">
                <a:latin typeface="Times New Roman" pitchFamily="18" charset="0"/>
              </a:rPr>
              <a:t>.</a:t>
            </a:r>
          </a:p>
        </p:txBody>
      </p:sp>
    </p:spTree>
    <p:extLst>
      <p:ext uri="{BB962C8B-B14F-4D97-AF65-F5344CB8AC3E}">
        <p14:creationId xmlns:p14="http://schemas.microsoft.com/office/powerpoint/2010/main" val="26636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48000"/>
            <a:ext cx="4343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6"/>
          <p:cNvSpPr txBox="1">
            <a:spLocks noChangeArrowheads="1"/>
          </p:cNvSpPr>
          <p:nvPr/>
        </p:nvSpPr>
        <p:spPr bwMode="auto">
          <a:xfrm>
            <a:off x="444062" y="1316421"/>
            <a:ext cx="8382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n-US" sz="2800" i="1" dirty="0">
                <a:solidFill>
                  <a:schemeClr val="folHlink"/>
                </a:solidFill>
                <a:latin typeface="Times New Roman" pitchFamily="18" charset="0"/>
              </a:rPr>
              <a:t>      </a:t>
            </a:r>
            <a:r>
              <a:rPr lang="en-US" sz="2800" b="1" i="1" dirty="0" err="1">
                <a:latin typeface="Times New Roman" pitchFamily="18" charset="0"/>
              </a:rPr>
              <a:t>Những</a:t>
            </a:r>
            <a:r>
              <a:rPr lang="en-US" sz="2800" b="1" i="1" dirty="0">
                <a:latin typeface="Times New Roman" pitchFamily="18" charset="0"/>
              </a:rPr>
              <a:t> </a:t>
            </a:r>
            <a:r>
              <a:rPr lang="en-US" sz="2800" b="1" i="1" dirty="0" err="1">
                <a:latin typeface="Times New Roman" pitchFamily="18" charset="0"/>
              </a:rPr>
              <a:t>chú</a:t>
            </a:r>
            <a:r>
              <a:rPr lang="en-US" sz="2800" b="1" i="1" dirty="0">
                <a:latin typeface="Times New Roman" pitchFamily="18" charset="0"/>
              </a:rPr>
              <a:t> </a:t>
            </a:r>
            <a:r>
              <a:rPr lang="en-US" sz="2800" b="1" i="1" dirty="0" err="1">
                <a:latin typeface="Times New Roman" pitchFamily="18" charset="0"/>
              </a:rPr>
              <a:t>voi</a:t>
            </a:r>
            <a:r>
              <a:rPr lang="en-US" sz="2800" b="1" i="1" dirty="0">
                <a:latin typeface="Times New Roman" pitchFamily="18" charset="0"/>
              </a:rPr>
              <a:t> </a:t>
            </a:r>
            <a:r>
              <a:rPr lang="en-US" sz="2800" b="1" i="1" dirty="0" err="1">
                <a:latin typeface="Times New Roman" pitchFamily="18" charset="0"/>
              </a:rPr>
              <a:t>chạy</a:t>
            </a:r>
            <a:r>
              <a:rPr lang="en-US" sz="2800" b="1" i="1" dirty="0">
                <a:latin typeface="Times New Roman" pitchFamily="18" charset="0"/>
              </a:rPr>
              <a:t> </a:t>
            </a:r>
            <a:r>
              <a:rPr lang="en-US" sz="2800" b="1" i="1" dirty="0" err="1">
                <a:latin typeface="Times New Roman" pitchFamily="18" charset="0"/>
              </a:rPr>
              <a:t>đến</a:t>
            </a:r>
            <a:r>
              <a:rPr lang="en-US" sz="2800" b="1" i="1" dirty="0">
                <a:latin typeface="Times New Roman" pitchFamily="18" charset="0"/>
              </a:rPr>
              <a:t> </a:t>
            </a:r>
            <a:r>
              <a:rPr lang="en-US" sz="2800" b="1" i="1" dirty="0" err="1">
                <a:latin typeface="Times New Roman" pitchFamily="18" charset="0"/>
              </a:rPr>
              <a:t>đích</a:t>
            </a:r>
            <a:r>
              <a:rPr lang="en-US" sz="2800" b="1" i="1" dirty="0">
                <a:latin typeface="Times New Roman" pitchFamily="18" charset="0"/>
              </a:rPr>
              <a:t> </a:t>
            </a:r>
            <a:r>
              <a:rPr lang="en-US" sz="2800" b="1" i="1" dirty="0" err="1">
                <a:latin typeface="Times New Roman" pitchFamily="18" charset="0"/>
              </a:rPr>
              <a:t>trước</a:t>
            </a:r>
            <a:r>
              <a:rPr lang="en-US" sz="2800" b="1" i="1" dirty="0">
                <a:latin typeface="Times New Roman" pitchFamily="18" charset="0"/>
              </a:rPr>
              <a:t> </a:t>
            </a:r>
            <a:r>
              <a:rPr lang="en-US" sz="2800" b="1" i="1" dirty="0" err="1">
                <a:latin typeface="Times New Roman" pitchFamily="18" charset="0"/>
              </a:rPr>
              <a:t>tiên</a:t>
            </a:r>
            <a:r>
              <a:rPr lang="en-US" sz="2800" b="1" i="1" dirty="0">
                <a:latin typeface="Times New Roman" pitchFamily="18" charset="0"/>
              </a:rPr>
              <a:t> </a:t>
            </a:r>
            <a:r>
              <a:rPr lang="en-US" sz="2800" b="1" i="1" dirty="0" err="1">
                <a:latin typeface="Times New Roman" pitchFamily="18" charset="0"/>
              </a:rPr>
              <a:t>đều</a:t>
            </a:r>
            <a:r>
              <a:rPr lang="en-US" sz="2800" b="1" i="1" dirty="0">
                <a:latin typeface="Times New Roman" pitchFamily="18" charset="0"/>
              </a:rPr>
              <a:t> </a:t>
            </a:r>
            <a:r>
              <a:rPr lang="en-US" sz="2800" b="1" i="1" dirty="0" err="1">
                <a:latin typeface="Times New Roman" pitchFamily="18" charset="0"/>
              </a:rPr>
              <a:t>ghìm</a:t>
            </a:r>
            <a:r>
              <a:rPr lang="en-US" sz="2800" b="1" i="1" dirty="0">
                <a:latin typeface="Times New Roman" pitchFamily="18" charset="0"/>
              </a:rPr>
              <a:t> </a:t>
            </a:r>
            <a:r>
              <a:rPr lang="en-US" sz="2800" b="1" i="1" dirty="0" err="1">
                <a:latin typeface="Times New Roman" pitchFamily="18" charset="0"/>
              </a:rPr>
              <a:t>đà</a:t>
            </a:r>
            <a:r>
              <a:rPr lang="en-US" sz="2800" b="1" i="1" dirty="0">
                <a:latin typeface="Times New Roman" pitchFamily="18" charset="0"/>
              </a:rPr>
              <a:t>, </a:t>
            </a:r>
            <a:r>
              <a:rPr lang="en-US" sz="2800" b="1" i="1" dirty="0" err="1">
                <a:latin typeface="Times New Roman" pitchFamily="18" charset="0"/>
              </a:rPr>
              <a:t>huơ</a:t>
            </a:r>
            <a:r>
              <a:rPr lang="en-US" sz="2800" b="1" i="1" dirty="0">
                <a:latin typeface="Times New Roman" pitchFamily="18" charset="0"/>
              </a:rPr>
              <a:t> </a:t>
            </a:r>
            <a:r>
              <a:rPr lang="en-US" sz="2800" b="1" i="1" dirty="0" err="1">
                <a:latin typeface="Times New Roman" pitchFamily="18" charset="0"/>
              </a:rPr>
              <a:t>vòi</a:t>
            </a:r>
            <a:r>
              <a:rPr lang="en-US" sz="2800" b="1" i="1" dirty="0">
                <a:latin typeface="Times New Roman" pitchFamily="18" charset="0"/>
              </a:rPr>
              <a:t> </a:t>
            </a:r>
            <a:r>
              <a:rPr lang="en-US" sz="2800" b="1" i="1" dirty="0" err="1">
                <a:latin typeface="Times New Roman" pitchFamily="18" charset="0"/>
              </a:rPr>
              <a:t>chào</a:t>
            </a:r>
            <a:r>
              <a:rPr lang="en-US" sz="2800" b="1" i="1" dirty="0">
                <a:latin typeface="Times New Roman" pitchFamily="18" charset="0"/>
              </a:rPr>
              <a:t> </a:t>
            </a:r>
            <a:r>
              <a:rPr lang="en-US" sz="2800" b="1" i="1" dirty="0" err="1">
                <a:latin typeface="Times New Roman" pitchFamily="18" charset="0"/>
              </a:rPr>
              <a:t>những</a:t>
            </a:r>
            <a:r>
              <a:rPr lang="en-US" sz="2800" b="1" i="1" dirty="0">
                <a:latin typeface="Times New Roman" pitchFamily="18" charset="0"/>
              </a:rPr>
              <a:t> </a:t>
            </a:r>
            <a:r>
              <a:rPr lang="en-US" sz="2800" b="1" i="1" dirty="0" err="1">
                <a:latin typeface="Times New Roman" pitchFamily="18" charset="0"/>
              </a:rPr>
              <a:t>khán</a:t>
            </a:r>
            <a:r>
              <a:rPr lang="en-US" sz="2800" b="1" i="1" dirty="0">
                <a:latin typeface="Times New Roman" pitchFamily="18" charset="0"/>
              </a:rPr>
              <a:t> </a:t>
            </a:r>
            <a:r>
              <a:rPr lang="en-US" sz="2800" b="1" i="1" dirty="0" err="1">
                <a:latin typeface="Times New Roman" pitchFamily="18" charset="0"/>
              </a:rPr>
              <a:t>giả</a:t>
            </a:r>
            <a:r>
              <a:rPr lang="en-US" sz="2800" b="1" i="1" dirty="0">
                <a:latin typeface="Times New Roman" pitchFamily="18" charset="0"/>
              </a:rPr>
              <a:t> </a:t>
            </a:r>
            <a:r>
              <a:rPr lang="en-US" sz="2800" b="1" i="1" dirty="0" err="1">
                <a:latin typeface="Times New Roman" pitchFamily="18" charset="0"/>
              </a:rPr>
              <a:t>đã</a:t>
            </a:r>
            <a:r>
              <a:rPr lang="en-US" sz="2800" b="1" i="1" dirty="0">
                <a:latin typeface="Times New Roman" pitchFamily="18" charset="0"/>
              </a:rPr>
              <a:t> </a:t>
            </a:r>
            <a:r>
              <a:rPr lang="en-US" sz="2800" b="1" i="1" dirty="0" err="1">
                <a:latin typeface="Times New Roman" pitchFamily="18" charset="0"/>
              </a:rPr>
              <a:t>nhiệt</a:t>
            </a:r>
            <a:r>
              <a:rPr lang="en-US" sz="2800" b="1" i="1" dirty="0">
                <a:latin typeface="Times New Roman" pitchFamily="18" charset="0"/>
              </a:rPr>
              <a:t> </a:t>
            </a:r>
            <a:r>
              <a:rPr lang="en-US" sz="2800" b="1" i="1" dirty="0" err="1">
                <a:latin typeface="Times New Roman" pitchFamily="18" charset="0"/>
              </a:rPr>
              <a:t>liệt</a:t>
            </a:r>
            <a:r>
              <a:rPr lang="en-US" sz="2800" b="1" i="1" dirty="0">
                <a:latin typeface="Times New Roman" pitchFamily="18" charset="0"/>
              </a:rPr>
              <a:t> </a:t>
            </a:r>
            <a:r>
              <a:rPr lang="en-US" sz="2800" b="1" i="1" dirty="0" err="1">
                <a:latin typeface="Times New Roman" pitchFamily="18" charset="0"/>
              </a:rPr>
              <a:t>cổ</a:t>
            </a:r>
            <a:r>
              <a:rPr lang="en-US" sz="2800" b="1" i="1" dirty="0">
                <a:latin typeface="Times New Roman" pitchFamily="18" charset="0"/>
              </a:rPr>
              <a:t> </a:t>
            </a:r>
            <a:r>
              <a:rPr lang="en-US" sz="2800" b="1" i="1" dirty="0" err="1">
                <a:latin typeface="Times New Roman" pitchFamily="18" charset="0"/>
              </a:rPr>
              <a:t>vũ</a:t>
            </a:r>
            <a:r>
              <a:rPr lang="en-US" sz="2800" b="1" i="1" dirty="0">
                <a:latin typeface="Times New Roman" pitchFamily="18" charset="0"/>
              </a:rPr>
              <a:t>, </a:t>
            </a:r>
            <a:r>
              <a:rPr lang="en-US" sz="2800" b="1" i="1" dirty="0" err="1">
                <a:latin typeface="Times New Roman" pitchFamily="18" charset="0"/>
              </a:rPr>
              <a:t>khen</a:t>
            </a:r>
            <a:r>
              <a:rPr lang="en-US" sz="2800" b="1" i="1" dirty="0">
                <a:latin typeface="Times New Roman" pitchFamily="18" charset="0"/>
              </a:rPr>
              <a:t> </a:t>
            </a:r>
            <a:r>
              <a:rPr lang="en-US" sz="2800" b="1" i="1" dirty="0" err="1">
                <a:latin typeface="Times New Roman" pitchFamily="18" charset="0"/>
              </a:rPr>
              <a:t>ngợi</a:t>
            </a:r>
            <a:r>
              <a:rPr lang="en-US" sz="2800" b="1" i="1" dirty="0">
                <a:latin typeface="Times New Roman" pitchFamily="18" charset="0"/>
              </a:rPr>
              <a:t> </a:t>
            </a:r>
            <a:r>
              <a:rPr lang="en-US" sz="2800" b="1" i="1" dirty="0" err="1">
                <a:latin typeface="Times New Roman" pitchFamily="18" charset="0"/>
              </a:rPr>
              <a:t>chúng</a:t>
            </a:r>
            <a:r>
              <a:rPr lang="en-US" sz="2800" b="1" i="1" dirty="0">
                <a:latin typeface="Times New Roman" pitchFamily="18" charset="0"/>
              </a:rPr>
              <a:t>.</a:t>
            </a:r>
          </a:p>
        </p:txBody>
      </p:sp>
      <p:sp>
        <p:nvSpPr>
          <p:cNvPr id="5" name="Text Box 5"/>
          <p:cNvSpPr txBox="1">
            <a:spLocks noChangeArrowheads="1"/>
          </p:cNvSpPr>
          <p:nvPr/>
        </p:nvSpPr>
        <p:spPr bwMode="auto">
          <a:xfrm>
            <a:off x="325821" y="63062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n-US" sz="2800" b="1" dirty="0">
                <a:solidFill>
                  <a:srgbClr val="0000FF"/>
                </a:solidFill>
                <a:latin typeface="Times New Roman" pitchFamily="18" charset="0"/>
              </a:rPr>
              <a:t>    </a:t>
            </a:r>
            <a:r>
              <a:rPr lang="en-US" sz="2800" b="1" u="sng" dirty="0" err="1">
                <a:solidFill>
                  <a:schemeClr val="accent2"/>
                </a:solidFill>
                <a:latin typeface="Times New Roman" pitchFamily="18" charset="0"/>
              </a:rPr>
              <a:t>Câu</a:t>
            </a:r>
            <a:r>
              <a:rPr lang="en-US" sz="2800" b="1" u="sng" dirty="0">
                <a:solidFill>
                  <a:schemeClr val="accent2"/>
                </a:solidFill>
                <a:latin typeface="Times New Roman" pitchFamily="18" charset="0"/>
              </a:rPr>
              <a:t> 3</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Voi</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đua</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có</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cử</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chỉ</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gì</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ngộ</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nghĩnh</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dễ</a:t>
            </a:r>
            <a:r>
              <a:rPr lang="en-US" sz="2800" b="1" dirty="0">
                <a:solidFill>
                  <a:schemeClr val="accent2"/>
                </a:solidFill>
                <a:latin typeface="Times New Roman" pitchFamily="18" charset="0"/>
              </a:rPr>
              <a:t> </a:t>
            </a:r>
            <a:r>
              <a:rPr lang="en-US" sz="2800" b="1" dirty="0" err="1">
                <a:solidFill>
                  <a:schemeClr val="accent2"/>
                </a:solidFill>
                <a:latin typeface="Times New Roman" pitchFamily="18" charset="0"/>
              </a:rPr>
              <a:t>thương</a:t>
            </a:r>
            <a:r>
              <a:rPr lang="en-US" sz="2800" b="1" dirty="0">
                <a:solidFill>
                  <a:schemeClr val="accent2"/>
                </a:solidFill>
                <a:latin typeface="Times New Roman" pitchFamily="18" charset="0"/>
              </a:rPr>
              <a:t>?</a:t>
            </a:r>
          </a:p>
        </p:txBody>
      </p:sp>
      <p:pic>
        <p:nvPicPr>
          <p:cNvPr id="6" name="Picture 5" descr="ANd9GcQzUBDELF00ZMrg8_iJWruKLfJp09YyiBIfxnf24EARY9MMwx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2" y="3069021"/>
            <a:ext cx="3657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1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1752600"/>
            <a:ext cx="8077200" cy="2514600"/>
          </a:xfrm>
          <a:prstGeom prst="rect">
            <a:avLst/>
          </a:prstGeom>
          <a:ln>
            <a:solidFill>
              <a:schemeClr val="accent1"/>
            </a:solidFill>
          </a:ln>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3200" i="1" dirty="0" err="1" smtClean="0">
                <a:solidFill>
                  <a:srgbClr val="6600CC"/>
                </a:solidFill>
                <a:latin typeface="Times New Roman" pitchFamily="18" charset="0"/>
              </a:rPr>
              <a:t>Những</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chú</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voi</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chạy</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đến</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đích</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trước</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tiên</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đều</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ghìm</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đà</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huơ</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vòi</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chào</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những</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khán</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giả</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đã</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nhiệt</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liệt</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cổ</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vũ</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khen</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ngợi</a:t>
            </a:r>
            <a:r>
              <a:rPr lang="en-US" sz="3200" i="1" dirty="0" smtClean="0">
                <a:solidFill>
                  <a:srgbClr val="6600CC"/>
                </a:solidFill>
                <a:latin typeface="Times New Roman" pitchFamily="18" charset="0"/>
              </a:rPr>
              <a:t> </a:t>
            </a:r>
            <a:r>
              <a:rPr lang="en-US" sz="3200" i="1" dirty="0" err="1" smtClean="0">
                <a:solidFill>
                  <a:srgbClr val="6600CC"/>
                </a:solidFill>
                <a:latin typeface="Times New Roman" pitchFamily="18" charset="0"/>
              </a:rPr>
              <a:t>chúng</a:t>
            </a:r>
            <a:r>
              <a:rPr lang="en-US" sz="3200" i="1" dirty="0" smtClean="0">
                <a:latin typeface="Times New Roman" pitchFamily="18" charset="0"/>
              </a:rPr>
              <a:t>.</a:t>
            </a:r>
            <a:br>
              <a:rPr lang="en-US" sz="3200" i="1" dirty="0" smtClean="0">
                <a:latin typeface="Times New Roman" pitchFamily="18" charset="0"/>
              </a:rPr>
            </a:br>
            <a:endParaRPr lang="en-US" dirty="0"/>
          </a:p>
        </p:txBody>
      </p:sp>
      <p:pic>
        <p:nvPicPr>
          <p:cNvPr id="4" name="Picture 9"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098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629400" y="4267200"/>
            <a:ext cx="2438400" cy="242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flipV="1">
            <a:off x="1820917" y="2427890"/>
            <a:ext cx="693683" cy="1051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3429000" y="2895600"/>
            <a:ext cx="8382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5590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81000" y="4800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Hội</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đua</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voi</a:t>
            </a:r>
            <a:r>
              <a:rPr lang="en-US" sz="3200" dirty="0">
                <a:solidFill>
                  <a:srgbClr val="FF3300"/>
                </a:solidFill>
                <a:latin typeface="Times New Roman" pitchFamily="18" charset="0"/>
              </a:rPr>
              <a:t> ở </a:t>
            </a:r>
            <a:r>
              <a:rPr lang="en-US" sz="3200" dirty="0" err="1">
                <a:solidFill>
                  <a:srgbClr val="FF3300"/>
                </a:solidFill>
                <a:latin typeface="Times New Roman" pitchFamily="18" charset="0"/>
              </a:rPr>
              <a:t>Tây</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Nguyên</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cho</a:t>
            </a:r>
            <a:r>
              <a:rPr lang="en-US" sz="3200" dirty="0">
                <a:solidFill>
                  <a:srgbClr val="FF3300"/>
                </a:solidFill>
                <a:latin typeface="Times New Roman" pitchFamily="18" charset="0"/>
              </a:rPr>
              <a:t> ta </a:t>
            </a:r>
            <a:r>
              <a:rPr lang="en-US" sz="3200" dirty="0" err="1">
                <a:solidFill>
                  <a:srgbClr val="FF3300"/>
                </a:solidFill>
                <a:latin typeface="Times New Roman" pitchFamily="18" charset="0"/>
              </a:rPr>
              <a:t>thấy</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nét</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độc</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đáo</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sự</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thú</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vị</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và</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bổ</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ích</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của</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hội</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đua</a:t>
            </a:r>
            <a:r>
              <a:rPr lang="en-US" sz="3200" dirty="0">
                <a:solidFill>
                  <a:srgbClr val="FF3300"/>
                </a:solidFill>
                <a:latin typeface="Times New Roman" pitchFamily="18" charset="0"/>
              </a:rPr>
              <a:t> </a:t>
            </a:r>
            <a:r>
              <a:rPr lang="en-US" sz="3200" dirty="0" err="1">
                <a:solidFill>
                  <a:srgbClr val="FF3300"/>
                </a:solidFill>
                <a:latin typeface="Times New Roman" pitchFamily="18" charset="0"/>
              </a:rPr>
              <a:t>voi</a:t>
            </a:r>
            <a:r>
              <a:rPr lang="en-US" sz="3200" dirty="0">
                <a:solidFill>
                  <a:srgbClr val="FF3300"/>
                </a:solidFill>
                <a:latin typeface="Times New Roman" pitchFamily="18" charset="0"/>
              </a:rPr>
              <a:t>.</a:t>
            </a:r>
          </a:p>
        </p:txBody>
      </p:sp>
      <p:sp>
        <p:nvSpPr>
          <p:cNvPr id="3" name="Text Box 4"/>
          <p:cNvSpPr txBox="1">
            <a:spLocks noChangeArrowheads="1"/>
          </p:cNvSpPr>
          <p:nvPr/>
        </p:nvSpPr>
        <p:spPr bwMode="auto">
          <a:xfrm>
            <a:off x="76200" y="2209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200" dirty="0">
                <a:solidFill>
                  <a:srgbClr val="0070C0"/>
                </a:solidFill>
                <a:latin typeface="Times New Roman" pitchFamily="18" charset="0"/>
              </a:rPr>
              <a:t>    - </a:t>
            </a:r>
            <a:r>
              <a:rPr lang="en-US" sz="3200" dirty="0" err="1">
                <a:solidFill>
                  <a:srgbClr val="0070C0"/>
                </a:solidFill>
                <a:latin typeface="Times New Roman" pitchFamily="18" charset="0"/>
              </a:rPr>
              <a:t>Bài</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văn</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tả</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và</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kể</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lại</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cảnh</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gì</a:t>
            </a:r>
            <a:r>
              <a:rPr lang="en-US" sz="3200" dirty="0">
                <a:solidFill>
                  <a:srgbClr val="0070C0"/>
                </a:solidFill>
                <a:latin typeface="Times New Roman" pitchFamily="18" charset="0"/>
              </a:rPr>
              <a:t> ?  Ở </a:t>
            </a:r>
            <a:r>
              <a:rPr lang="en-US" sz="3200" dirty="0" err="1">
                <a:solidFill>
                  <a:srgbClr val="0070C0"/>
                </a:solidFill>
                <a:latin typeface="Times New Roman" pitchFamily="18" charset="0"/>
              </a:rPr>
              <a:t>đâu</a:t>
            </a:r>
            <a:r>
              <a:rPr lang="en-US" sz="3200" dirty="0">
                <a:solidFill>
                  <a:srgbClr val="0070C0"/>
                </a:solidFill>
                <a:latin typeface="Times New Roman" pitchFamily="18" charset="0"/>
              </a:rPr>
              <a:t> ?</a:t>
            </a:r>
          </a:p>
        </p:txBody>
      </p:sp>
      <p:sp>
        <p:nvSpPr>
          <p:cNvPr id="4" name="Text Box 5"/>
          <p:cNvSpPr txBox="1">
            <a:spLocks noChangeArrowheads="1"/>
          </p:cNvSpPr>
          <p:nvPr/>
        </p:nvSpPr>
        <p:spPr bwMode="auto">
          <a:xfrm>
            <a:off x="609600" y="30480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200">
                <a:solidFill>
                  <a:srgbClr val="FF3300"/>
                </a:solidFill>
                <a:latin typeface="Times New Roman" pitchFamily="18" charset="0"/>
              </a:rPr>
              <a:t>Bài văn tả và kể lại hội đua voi ở Tây Nguyên.</a:t>
            </a:r>
          </a:p>
        </p:txBody>
      </p:sp>
      <p:sp>
        <p:nvSpPr>
          <p:cNvPr id="5" name="Text Box 6"/>
          <p:cNvSpPr txBox="1">
            <a:spLocks noChangeArrowheads="1"/>
          </p:cNvSpPr>
          <p:nvPr/>
        </p:nvSpPr>
        <p:spPr bwMode="auto">
          <a:xfrm>
            <a:off x="533400" y="3886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Hội</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đua</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voi</a:t>
            </a:r>
            <a:r>
              <a:rPr lang="en-US" sz="3200" dirty="0">
                <a:solidFill>
                  <a:srgbClr val="0070C0"/>
                </a:solidFill>
                <a:latin typeface="Times New Roman" pitchFamily="18" charset="0"/>
              </a:rPr>
              <a:t> ở </a:t>
            </a:r>
            <a:r>
              <a:rPr lang="en-US" sz="3200" dirty="0" err="1">
                <a:solidFill>
                  <a:srgbClr val="0070C0"/>
                </a:solidFill>
                <a:latin typeface="Times New Roman" pitchFamily="18" charset="0"/>
              </a:rPr>
              <a:t>Tây</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Nguyên</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cho</a:t>
            </a:r>
            <a:r>
              <a:rPr lang="en-US" sz="3200" dirty="0">
                <a:solidFill>
                  <a:srgbClr val="0070C0"/>
                </a:solidFill>
                <a:latin typeface="Times New Roman" pitchFamily="18" charset="0"/>
              </a:rPr>
              <a:t> ta </a:t>
            </a:r>
            <a:r>
              <a:rPr lang="en-US" sz="3200" dirty="0" err="1">
                <a:solidFill>
                  <a:srgbClr val="0070C0"/>
                </a:solidFill>
                <a:latin typeface="Times New Roman" pitchFamily="18" charset="0"/>
              </a:rPr>
              <a:t>thấy</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điều</a:t>
            </a:r>
            <a:r>
              <a:rPr lang="en-US" sz="3200" dirty="0">
                <a:solidFill>
                  <a:srgbClr val="0070C0"/>
                </a:solidFill>
                <a:latin typeface="Times New Roman" pitchFamily="18" charset="0"/>
              </a:rPr>
              <a:t> </a:t>
            </a:r>
            <a:r>
              <a:rPr lang="en-US" sz="3200" dirty="0" err="1">
                <a:solidFill>
                  <a:srgbClr val="0070C0"/>
                </a:solidFill>
                <a:latin typeface="Times New Roman" pitchFamily="18" charset="0"/>
              </a:rPr>
              <a:t>gì</a:t>
            </a:r>
            <a:r>
              <a:rPr lang="en-US" sz="3200" dirty="0">
                <a:solidFill>
                  <a:srgbClr val="0070C0"/>
                </a:solidFill>
                <a:latin typeface="Times New Roman" pitchFamily="18" charset="0"/>
              </a:rPr>
              <a:t> ? </a:t>
            </a:r>
          </a:p>
        </p:txBody>
      </p:sp>
    </p:spTree>
    <p:extLst>
      <p:ext uri="{BB962C8B-B14F-4D97-AF65-F5344CB8AC3E}">
        <p14:creationId xmlns:p14="http://schemas.microsoft.com/office/powerpoint/2010/main" val="88051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3200400" y="1600200"/>
            <a:ext cx="5181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400" b="1" u="sng" dirty="0" err="1">
                <a:solidFill>
                  <a:srgbClr val="009900"/>
                </a:solidFill>
                <a:latin typeface="Times New Roman" pitchFamily="18" charset="0"/>
              </a:rPr>
              <a:t>Nội</a:t>
            </a:r>
            <a:r>
              <a:rPr lang="en-US" sz="3400" b="1" u="sng" dirty="0">
                <a:solidFill>
                  <a:srgbClr val="009900"/>
                </a:solidFill>
                <a:latin typeface="Times New Roman" pitchFamily="18" charset="0"/>
              </a:rPr>
              <a:t> dung:</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Bài</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văn</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tả</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và</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kể</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lại</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hội</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đua</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voi</a:t>
            </a:r>
            <a:r>
              <a:rPr lang="en-US" sz="3400" b="1" dirty="0">
                <a:solidFill>
                  <a:srgbClr val="0033CC"/>
                </a:solidFill>
                <a:latin typeface="Times New Roman" pitchFamily="18" charset="0"/>
              </a:rPr>
              <a:t> ở </a:t>
            </a:r>
            <a:r>
              <a:rPr lang="en-US" sz="3400" b="1" dirty="0" err="1">
                <a:solidFill>
                  <a:srgbClr val="0033CC"/>
                </a:solidFill>
                <a:latin typeface="Times New Roman" pitchFamily="18" charset="0"/>
              </a:rPr>
              <a:t>Tây</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Nguyên</a:t>
            </a:r>
            <a:r>
              <a:rPr lang="en-US" sz="3400" b="1" dirty="0">
                <a:solidFill>
                  <a:srgbClr val="0033CC"/>
                </a:solidFill>
                <a:latin typeface="Times New Roman" pitchFamily="18" charset="0"/>
              </a:rPr>
              <a:t>; qua </a:t>
            </a:r>
            <a:r>
              <a:rPr lang="en-US" sz="3400" b="1" dirty="0" err="1">
                <a:solidFill>
                  <a:srgbClr val="0033CC"/>
                </a:solidFill>
                <a:latin typeface="Times New Roman" pitchFamily="18" charset="0"/>
              </a:rPr>
              <a:t>đó</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cho</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thấy</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nét</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độc</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đáo</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trong</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sinh</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hoạt</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của</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đồng</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bào</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Tây</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Nguyên</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sự</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thú</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vị</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và</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bổ</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ích</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của</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hội</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đua</a:t>
            </a:r>
            <a:r>
              <a:rPr lang="en-US" sz="3400" b="1" dirty="0">
                <a:solidFill>
                  <a:srgbClr val="0033CC"/>
                </a:solidFill>
                <a:latin typeface="Times New Roman" pitchFamily="18" charset="0"/>
              </a:rPr>
              <a:t> </a:t>
            </a:r>
            <a:r>
              <a:rPr lang="en-US" sz="3400" b="1" dirty="0" err="1">
                <a:solidFill>
                  <a:srgbClr val="0033CC"/>
                </a:solidFill>
                <a:latin typeface="Times New Roman" pitchFamily="18" charset="0"/>
              </a:rPr>
              <a:t>voi</a:t>
            </a:r>
            <a:r>
              <a:rPr lang="en-US" sz="3400" b="1" dirty="0">
                <a:solidFill>
                  <a:srgbClr val="0033CC"/>
                </a:solidFill>
                <a:latin typeface="Times New Roman" pitchFamily="18" charset="0"/>
              </a:rPr>
              <a:t>.</a:t>
            </a:r>
          </a:p>
        </p:txBody>
      </p:sp>
      <p:pic>
        <p:nvPicPr>
          <p:cNvPr id="5" name="Picture 13" desc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2895600" cy="457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098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858000" y="4579937"/>
            <a:ext cx="2209800"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9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par>
                                <p:cTn id="8" presetID="53"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2133600" y="1763110"/>
            <a:ext cx="5029200" cy="2819400"/>
          </a:xfrm>
          <a:prstGeom prst="rect">
            <a:avLst/>
          </a:prstGeom>
        </p:spPr>
        <p:txBody>
          <a:bodyPr wrap="none" fromWordArt="1">
            <a:prstTxWarp prst="textDeflate">
              <a:avLst>
                <a:gd name="adj" fmla="val 26227"/>
              </a:avLst>
            </a:prstTxWarp>
          </a:bodyPr>
          <a:lstStyle/>
          <a:p>
            <a:pPr algn="ctr"/>
            <a:r>
              <a:rPr lang="en-US" sz="3600" kern="10" dirty="0">
                <a:ln w="9525">
                  <a:solidFill>
                    <a:srgbClr val="000000"/>
                  </a:solidFill>
                  <a:round/>
                  <a:headEnd/>
                  <a:tailEnd/>
                </a:ln>
                <a:solidFill>
                  <a:srgbClr val="FFFF00"/>
                </a:solidFill>
                <a:latin typeface="Imago-ExtraBold"/>
              </a:rPr>
              <a:t>HOẠT ĐỘNG 3</a:t>
            </a:r>
          </a:p>
        </p:txBody>
      </p:sp>
      <p:pic>
        <p:nvPicPr>
          <p:cNvPr id="3"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58782" y="-117284"/>
            <a:ext cx="22479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
          <p:cNvSpPr>
            <a:spLocks noChangeArrowheads="1" noChangeShapeType="1" noTextEdit="1"/>
          </p:cNvSpPr>
          <p:nvPr/>
        </p:nvSpPr>
        <p:spPr bwMode="auto">
          <a:xfrm>
            <a:off x="914400" y="4419600"/>
            <a:ext cx="7620000" cy="1752600"/>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3600" b="1" kern="10" dirty="0">
                <a:ln w="9525">
                  <a:round/>
                  <a:headEnd/>
                  <a:tailEnd/>
                </a:ln>
                <a:gradFill rotWithShape="1">
                  <a:gsLst>
                    <a:gs pos="0">
                      <a:srgbClr val="FFFFCC"/>
                    </a:gs>
                    <a:gs pos="100000">
                      <a:srgbClr val="FF0000"/>
                    </a:gs>
                  </a:gsLst>
                  <a:path path="rect">
                    <a:fillToRect l="50000" t="50000" r="50000" b="50000"/>
                  </a:path>
                </a:gradFill>
                <a:latin typeface="Times New Roman"/>
                <a:cs typeface="Times New Roman"/>
              </a:rPr>
              <a:t>LUYỆN ĐỌC LẠI</a:t>
            </a:r>
          </a:p>
        </p:txBody>
      </p:sp>
    </p:spTree>
    <p:extLst>
      <p:ext uri="{BB962C8B-B14F-4D97-AF65-F5344CB8AC3E}">
        <p14:creationId xmlns:p14="http://schemas.microsoft.com/office/powerpoint/2010/main" val="153816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581400" y="30163"/>
            <a:ext cx="167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3200" b="1" i="1" u="sng">
                <a:solidFill>
                  <a:srgbClr val="006600"/>
                </a:solidFill>
                <a:latin typeface="Times New Roman" pitchFamily="18" charset="0"/>
              </a:rPr>
              <a:t>Tập đọc</a:t>
            </a:r>
            <a:endParaRPr lang="en-US" sz="3200" b="1" i="1">
              <a:solidFill>
                <a:srgbClr val="006600"/>
              </a:solidFill>
              <a:latin typeface="Times New Roman" pitchFamily="18" charset="0"/>
            </a:endParaRPr>
          </a:p>
        </p:txBody>
      </p:sp>
      <p:sp>
        <p:nvSpPr>
          <p:cNvPr id="4" name="Text Box 7"/>
          <p:cNvSpPr txBox="1">
            <a:spLocks noChangeArrowheads="1"/>
          </p:cNvSpPr>
          <p:nvPr/>
        </p:nvSpPr>
        <p:spPr bwMode="auto">
          <a:xfrm>
            <a:off x="838200" y="533400"/>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pPr>
            <a:r>
              <a:rPr lang="en-US" sz="4000" b="1" i="1">
                <a:solidFill>
                  <a:schemeClr val="accent2"/>
                </a:solidFill>
                <a:latin typeface="Times New Roman" pitchFamily="18" charset="0"/>
              </a:rPr>
              <a:t>Hội đua voi ở Tây Nguyên</a:t>
            </a:r>
          </a:p>
        </p:txBody>
      </p:sp>
      <p:sp>
        <p:nvSpPr>
          <p:cNvPr id="5" name="Text Box 8"/>
          <p:cNvSpPr txBox="1">
            <a:spLocks noChangeArrowheads="1"/>
          </p:cNvSpPr>
          <p:nvPr/>
        </p:nvSpPr>
        <p:spPr bwMode="auto">
          <a:xfrm>
            <a:off x="5334000" y="11430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b="1" i="1">
                <a:solidFill>
                  <a:schemeClr val="folHlink"/>
                </a:solidFill>
                <a:latin typeface="Times New Roman" pitchFamily="18" charset="0"/>
              </a:rPr>
              <a:t>Theo Lê Tấn</a:t>
            </a:r>
          </a:p>
        </p:txBody>
      </p:sp>
      <p:sp>
        <p:nvSpPr>
          <p:cNvPr id="6" name="Text Box 7"/>
          <p:cNvSpPr txBox="1">
            <a:spLocks noChangeArrowheads="1"/>
          </p:cNvSpPr>
          <p:nvPr/>
        </p:nvSpPr>
        <p:spPr bwMode="auto">
          <a:xfrm>
            <a:off x="381000" y="2057400"/>
            <a:ext cx="8305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b="1" dirty="0">
                <a:solidFill>
                  <a:srgbClr val="FF99CC"/>
                </a:solidFill>
                <a:latin typeface="Times New Roman" pitchFamily="18" charset="0"/>
              </a:rPr>
              <a:t>      </a:t>
            </a:r>
            <a:r>
              <a:rPr lang="en-US" sz="2800" b="1" dirty="0" err="1">
                <a:latin typeface="Times New Roman" pitchFamily="18" charset="0"/>
              </a:rPr>
              <a:t>Đến</a:t>
            </a:r>
            <a:r>
              <a:rPr lang="en-US" sz="2800" b="1" dirty="0">
                <a:latin typeface="Times New Roman" pitchFamily="18" charset="0"/>
              </a:rPr>
              <a:t> </a:t>
            </a:r>
            <a:r>
              <a:rPr lang="en-US" sz="2800" b="1" dirty="0" err="1">
                <a:latin typeface="Times New Roman" pitchFamily="18" charset="0"/>
              </a:rPr>
              <a:t>giờ</a:t>
            </a:r>
            <a:r>
              <a:rPr lang="en-US" sz="2800" b="1" dirty="0">
                <a:latin typeface="Times New Roman" pitchFamily="18" charset="0"/>
              </a:rPr>
              <a:t> </a:t>
            </a:r>
            <a:r>
              <a:rPr lang="en-US" sz="2800" b="1" dirty="0" err="1">
                <a:latin typeface="Times New Roman" pitchFamily="18" charset="0"/>
              </a:rPr>
              <a:t>xuất</a:t>
            </a:r>
            <a:r>
              <a:rPr lang="en-US" sz="2800" b="1" dirty="0">
                <a:latin typeface="Times New Roman" pitchFamily="18" charset="0"/>
              </a:rPr>
              <a:t> </a:t>
            </a:r>
            <a:r>
              <a:rPr lang="en-US" sz="2800" b="1" dirty="0" err="1">
                <a:latin typeface="Times New Roman" pitchFamily="18" charset="0"/>
              </a:rPr>
              <a:t>phát</a:t>
            </a:r>
            <a:r>
              <a:rPr lang="en-US" sz="2800" b="1" dirty="0">
                <a:latin typeface="Times New Roman" pitchFamily="18" charset="0"/>
              </a:rPr>
              <a:t>, </a:t>
            </a:r>
            <a:r>
              <a:rPr lang="en-US" sz="2800" b="1" dirty="0" err="1">
                <a:latin typeface="Times New Roman" pitchFamily="18" charset="0"/>
              </a:rPr>
              <a:t>chiêng</a:t>
            </a:r>
            <a:r>
              <a:rPr lang="en-US" sz="2800" b="1" dirty="0">
                <a:latin typeface="Times New Roman" pitchFamily="18" charset="0"/>
              </a:rPr>
              <a:t> </a:t>
            </a:r>
            <a:r>
              <a:rPr lang="en-US" sz="2800" b="1" dirty="0" err="1">
                <a:latin typeface="Times New Roman" pitchFamily="18" charset="0"/>
              </a:rPr>
              <a:t>trống</a:t>
            </a:r>
            <a:r>
              <a:rPr lang="en-US" sz="2800" b="1" dirty="0">
                <a:latin typeface="Times New Roman" pitchFamily="18" charset="0"/>
              </a:rPr>
              <a:t> </a:t>
            </a:r>
            <a:r>
              <a:rPr lang="en-US" sz="2800" b="1" dirty="0" err="1">
                <a:latin typeface="Times New Roman" pitchFamily="18" charset="0"/>
              </a:rPr>
              <a:t>nổi</a:t>
            </a:r>
            <a:r>
              <a:rPr lang="en-US" sz="2800" b="1" dirty="0">
                <a:latin typeface="Times New Roman" pitchFamily="18" charset="0"/>
              </a:rPr>
              <a:t> </a:t>
            </a:r>
            <a:r>
              <a:rPr lang="en-US" sz="2800" b="1" dirty="0" err="1">
                <a:latin typeface="Times New Roman" pitchFamily="18" charset="0"/>
              </a:rPr>
              <a:t>lên</a:t>
            </a:r>
            <a:r>
              <a:rPr lang="en-US" sz="2800" b="1" dirty="0">
                <a:latin typeface="Times New Roman" pitchFamily="18" charset="0"/>
              </a:rPr>
              <a:t> </a:t>
            </a:r>
            <a:r>
              <a:rPr lang="en-US" sz="2800" b="1" dirty="0" err="1">
                <a:latin typeface="Times New Roman" pitchFamily="18" charset="0"/>
              </a:rPr>
              <a:t>thì</a:t>
            </a:r>
            <a:r>
              <a:rPr lang="en-US" sz="2800" b="1" dirty="0">
                <a:latin typeface="Times New Roman" pitchFamily="18" charset="0"/>
              </a:rPr>
              <a:t> </a:t>
            </a:r>
            <a:r>
              <a:rPr lang="en-US" sz="2800" b="1" dirty="0" err="1">
                <a:latin typeface="Times New Roman" pitchFamily="18" charset="0"/>
              </a:rPr>
              <a:t>cả</a:t>
            </a:r>
            <a:r>
              <a:rPr lang="en-US" sz="2800" b="1" dirty="0">
                <a:latin typeface="Times New Roman" pitchFamily="18" charset="0"/>
              </a:rPr>
              <a:t> </a:t>
            </a:r>
            <a:r>
              <a:rPr lang="en-US" sz="2800" b="1" dirty="0" err="1">
                <a:latin typeface="Times New Roman" pitchFamily="18" charset="0"/>
              </a:rPr>
              <a:t>mười</a:t>
            </a:r>
            <a:r>
              <a:rPr lang="en-US" sz="2800" b="1" dirty="0">
                <a:latin typeface="Times New Roman" pitchFamily="18" charset="0"/>
              </a:rPr>
              <a:t> con </a:t>
            </a:r>
            <a:r>
              <a:rPr lang="en-US" sz="2800" b="1" dirty="0" err="1">
                <a:latin typeface="Times New Roman" pitchFamily="18" charset="0"/>
              </a:rPr>
              <a:t>voi</a:t>
            </a:r>
            <a:r>
              <a:rPr lang="en-US" sz="2800" b="1" dirty="0">
                <a:latin typeface="Times New Roman" pitchFamily="18" charset="0"/>
              </a:rPr>
              <a:t> </a:t>
            </a:r>
            <a:r>
              <a:rPr lang="en-US" sz="2800" b="1" dirty="0" err="1">
                <a:latin typeface="Times New Roman" pitchFamily="18" charset="0"/>
              </a:rPr>
              <a:t>lao</a:t>
            </a:r>
            <a:r>
              <a:rPr lang="en-US" sz="2800" b="1" dirty="0">
                <a:latin typeface="Times New Roman" pitchFamily="18" charset="0"/>
              </a:rPr>
              <a:t> </a:t>
            </a:r>
            <a:r>
              <a:rPr lang="en-US" sz="2800" b="1" dirty="0" err="1">
                <a:latin typeface="Times New Roman" pitchFamily="18" charset="0"/>
              </a:rPr>
              <a:t>đầu</a:t>
            </a:r>
            <a:r>
              <a:rPr lang="en-US" sz="2800" b="1" dirty="0">
                <a:latin typeface="Times New Roman" pitchFamily="18" charset="0"/>
              </a:rPr>
              <a:t> </a:t>
            </a:r>
            <a:r>
              <a:rPr lang="en-US" sz="2800" b="1" dirty="0" err="1">
                <a:latin typeface="Times New Roman" pitchFamily="18" charset="0"/>
              </a:rPr>
              <a:t>chạy</a:t>
            </a:r>
            <a:r>
              <a:rPr lang="en-US" sz="2800" b="1" dirty="0">
                <a:latin typeface="Times New Roman" pitchFamily="18" charset="0"/>
              </a:rPr>
              <a:t>. </a:t>
            </a:r>
            <a:r>
              <a:rPr lang="en-US" sz="2800" b="1" dirty="0" err="1">
                <a:latin typeface="Times New Roman" pitchFamily="18" charset="0"/>
              </a:rPr>
              <a:t>Cái</a:t>
            </a:r>
            <a:r>
              <a:rPr lang="en-US" sz="2800" b="1" dirty="0">
                <a:latin typeface="Times New Roman" pitchFamily="18" charset="0"/>
              </a:rPr>
              <a:t> </a:t>
            </a:r>
            <a:r>
              <a:rPr lang="en-US" sz="2800" b="1" dirty="0" err="1">
                <a:latin typeface="Times New Roman" pitchFamily="18" charset="0"/>
              </a:rPr>
              <a:t>dáng</a:t>
            </a:r>
            <a:r>
              <a:rPr lang="en-US" sz="2800" b="1" dirty="0">
                <a:latin typeface="Times New Roman" pitchFamily="18" charset="0"/>
              </a:rPr>
              <a:t> </a:t>
            </a:r>
            <a:r>
              <a:rPr lang="en-US" sz="2800" b="1" dirty="0" err="1">
                <a:latin typeface="Times New Roman" pitchFamily="18" charset="0"/>
              </a:rPr>
              <a:t>lầm</a:t>
            </a:r>
            <a:r>
              <a:rPr lang="en-US" sz="2800" b="1" dirty="0">
                <a:latin typeface="Times New Roman" pitchFamily="18" charset="0"/>
              </a:rPr>
              <a:t> </a:t>
            </a:r>
            <a:r>
              <a:rPr lang="en-US" sz="2800" b="1" dirty="0" err="1">
                <a:latin typeface="Times New Roman" pitchFamily="18" charset="0"/>
              </a:rPr>
              <a:t>lì</a:t>
            </a:r>
            <a:r>
              <a:rPr lang="en-US" sz="2800" b="1" dirty="0">
                <a:latin typeface="Times New Roman" pitchFamily="18" charset="0"/>
              </a:rPr>
              <a:t>, </a:t>
            </a:r>
            <a:r>
              <a:rPr lang="en-US" sz="2800" b="1" dirty="0" err="1">
                <a:latin typeface="Times New Roman" pitchFamily="18" charset="0"/>
              </a:rPr>
              <a:t>chậm</a:t>
            </a:r>
            <a:r>
              <a:rPr lang="en-US" sz="2800" b="1" dirty="0">
                <a:latin typeface="Times New Roman" pitchFamily="18" charset="0"/>
              </a:rPr>
              <a:t> </a:t>
            </a:r>
            <a:r>
              <a:rPr lang="en-US" sz="2800" b="1" dirty="0" err="1">
                <a:latin typeface="Times New Roman" pitchFamily="18" charset="0"/>
              </a:rPr>
              <a:t>chạp</a:t>
            </a:r>
            <a:r>
              <a:rPr lang="en-US" sz="2800" b="1" dirty="0">
                <a:latin typeface="Times New Roman" pitchFamily="18" charset="0"/>
              </a:rPr>
              <a:t> </a:t>
            </a:r>
            <a:r>
              <a:rPr lang="en-US" sz="2800" b="1" dirty="0" err="1">
                <a:latin typeface="Times New Roman" pitchFamily="18" charset="0"/>
              </a:rPr>
              <a:t>thường</a:t>
            </a:r>
            <a:r>
              <a:rPr lang="en-US" sz="2800" b="1" dirty="0">
                <a:latin typeface="Times New Roman" pitchFamily="18" charset="0"/>
              </a:rPr>
              <a:t> </a:t>
            </a:r>
            <a:r>
              <a:rPr lang="en-US" sz="2800" b="1" dirty="0" err="1">
                <a:latin typeface="Times New Roman" pitchFamily="18" charset="0"/>
              </a:rPr>
              <a:t>ngày</a:t>
            </a:r>
            <a:r>
              <a:rPr lang="en-US" sz="2800" b="1" dirty="0">
                <a:latin typeface="Times New Roman" pitchFamily="18" charset="0"/>
              </a:rPr>
              <a:t> </a:t>
            </a:r>
            <a:r>
              <a:rPr lang="en-US" sz="2800" b="1" dirty="0" err="1">
                <a:latin typeface="Times New Roman" pitchFamily="18" charset="0"/>
              </a:rPr>
              <a:t>bỗng</a:t>
            </a:r>
            <a:r>
              <a:rPr lang="en-US" sz="2800" b="1" dirty="0">
                <a:latin typeface="Times New Roman" pitchFamily="18" charset="0"/>
              </a:rPr>
              <a:t> </a:t>
            </a:r>
            <a:r>
              <a:rPr lang="en-US" sz="2800" b="1" dirty="0" err="1">
                <a:latin typeface="Times New Roman" pitchFamily="18" charset="0"/>
              </a:rPr>
              <a:t>dưng</a:t>
            </a:r>
            <a:r>
              <a:rPr lang="en-US" sz="2800" b="1" dirty="0">
                <a:latin typeface="Times New Roman" pitchFamily="18" charset="0"/>
              </a:rPr>
              <a:t> </a:t>
            </a:r>
            <a:r>
              <a:rPr lang="en-US" sz="2800" b="1" dirty="0" err="1">
                <a:latin typeface="Times New Roman" pitchFamily="18" charset="0"/>
              </a:rPr>
              <a:t>biến</a:t>
            </a:r>
            <a:r>
              <a:rPr lang="en-US" sz="2800" b="1" dirty="0">
                <a:latin typeface="Times New Roman" pitchFamily="18" charset="0"/>
              </a:rPr>
              <a:t> </a:t>
            </a:r>
            <a:r>
              <a:rPr lang="en-US" sz="2800" b="1" dirty="0" err="1">
                <a:latin typeface="Times New Roman" pitchFamily="18" charset="0"/>
              </a:rPr>
              <a:t>mất</a:t>
            </a:r>
            <a:r>
              <a:rPr lang="en-US" sz="2800" b="1" dirty="0">
                <a:latin typeface="Times New Roman" pitchFamily="18" charset="0"/>
              </a:rPr>
              <a:t>. </a:t>
            </a:r>
            <a:r>
              <a:rPr lang="en-US" sz="2800" b="1" dirty="0" err="1">
                <a:latin typeface="Times New Roman" pitchFamily="18" charset="0"/>
              </a:rPr>
              <a:t>Cả</a:t>
            </a:r>
            <a:r>
              <a:rPr lang="en-US" sz="2800" b="1" dirty="0">
                <a:latin typeface="Times New Roman" pitchFamily="18" charset="0"/>
              </a:rPr>
              <a:t> </a:t>
            </a:r>
            <a:r>
              <a:rPr lang="en-US" sz="2800" b="1" dirty="0" err="1">
                <a:latin typeface="Times New Roman" pitchFamily="18" charset="0"/>
              </a:rPr>
              <a:t>bầy</a:t>
            </a:r>
            <a:r>
              <a:rPr lang="en-US" sz="2800" b="1" dirty="0">
                <a:latin typeface="Times New Roman" pitchFamily="18" charset="0"/>
              </a:rPr>
              <a:t> </a:t>
            </a:r>
            <a:r>
              <a:rPr lang="en-US" sz="2800" b="1" dirty="0" err="1">
                <a:latin typeface="Times New Roman" pitchFamily="18" charset="0"/>
              </a:rPr>
              <a:t>hăng</a:t>
            </a:r>
            <a:r>
              <a:rPr lang="en-US" sz="2800" b="1" dirty="0">
                <a:latin typeface="Times New Roman" pitchFamily="18" charset="0"/>
              </a:rPr>
              <a:t> </a:t>
            </a:r>
            <a:r>
              <a:rPr lang="en-US" sz="2800" b="1" dirty="0" err="1">
                <a:latin typeface="Times New Roman" pitchFamily="18" charset="0"/>
              </a:rPr>
              <a:t>máu</a:t>
            </a:r>
            <a:r>
              <a:rPr lang="en-US" sz="2800" b="1" dirty="0">
                <a:latin typeface="Times New Roman" pitchFamily="18" charset="0"/>
              </a:rPr>
              <a:t> </a:t>
            </a:r>
            <a:r>
              <a:rPr lang="en-US" sz="2800" b="1" dirty="0" err="1">
                <a:latin typeface="Times New Roman" pitchFamily="18" charset="0"/>
              </a:rPr>
              <a:t>phóng</a:t>
            </a:r>
            <a:r>
              <a:rPr lang="en-US" sz="2800" b="1" dirty="0">
                <a:latin typeface="Times New Roman" pitchFamily="18" charset="0"/>
              </a:rPr>
              <a:t> </a:t>
            </a:r>
            <a:r>
              <a:rPr lang="en-US" sz="2800" b="1" dirty="0" err="1">
                <a:latin typeface="Times New Roman" pitchFamily="18" charset="0"/>
              </a:rPr>
              <a:t>như</a:t>
            </a:r>
            <a:r>
              <a:rPr lang="en-US" sz="2800" b="1" dirty="0">
                <a:latin typeface="Times New Roman" pitchFamily="18" charset="0"/>
              </a:rPr>
              <a:t> bay. </a:t>
            </a:r>
            <a:r>
              <a:rPr lang="en-US" sz="2800" b="1" dirty="0" err="1">
                <a:latin typeface="Times New Roman" pitchFamily="18" charset="0"/>
              </a:rPr>
              <a:t>Bụi</a:t>
            </a:r>
            <a:r>
              <a:rPr lang="en-US" sz="2800" b="1" dirty="0">
                <a:latin typeface="Times New Roman" pitchFamily="18" charset="0"/>
              </a:rPr>
              <a:t> </a:t>
            </a:r>
            <a:r>
              <a:rPr lang="en-US" sz="2800" b="1" dirty="0" err="1">
                <a:latin typeface="Times New Roman" pitchFamily="18" charset="0"/>
              </a:rPr>
              <a:t>cuốn</a:t>
            </a:r>
            <a:r>
              <a:rPr lang="en-US" sz="2800" b="1" dirty="0">
                <a:latin typeface="Times New Roman" pitchFamily="18" charset="0"/>
              </a:rPr>
              <a:t> </a:t>
            </a:r>
            <a:r>
              <a:rPr lang="en-US" sz="2800" b="1" dirty="0" err="1">
                <a:latin typeface="Times New Roman" pitchFamily="18" charset="0"/>
              </a:rPr>
              <a:t>mù</a:t>
            </a:r>
            <a:r>
              <a:rPr lang="en-US" sz="2800" b="1" dirty="0">
                <a:latin typeface="Times New Roman" pitchFamily="18" charset="0"/>
              </a:rPr>
              <a:t> </a:t>
            </a:r>
            <a:r>
              <a:rPr lang="en-US" sz="2800" b="1" dirty="0" err="1">
                <a:latin typeface="Times New Roman" pitchFamily="18" charset="0"/>
              </a:rPr>
              <a:t>mịt</a:t>
            </a:r>
            <a:r>
              <a:rPr lang="en-US" sz="2800" b="1" dirty="0">
                <a:latin typeface="Times New Roman" pitchFamily="18" charset="0"/>
              </a:rPr>
              <a:t>. </a:t>
            </a:r>
            <a:r>
              <a:rPr lang="en-US" sz="2800" b="1" dirty="0" err="1">
                <a:latin typeface="Times New Roman" pitchFamily="18" charset="0"/>
              </a:rPr>
              <a:t>Các</a:t>
            </a:r>
            <a:r>
              <a:rPr lang="en-US" sz="2800" b="1" dirty="0">
                <a:latin typeface="Times New Roman" pitchFamily="18" charset="0"/>
              </a:rPr>
              <a:t> </a:t>
            </a:r>
            <a:r>
              <a:rPr lang="en-US" sz="2800" b="1" dirty="0" err="1">
                <a:latin typeface="Times New Roman" pitchFamily="18" charset="0"/>
              </a:rPr>
              <a:t>chàng</a:t>
            </a:r>
            <a:r>
              <a:rPr lang="en-US" sz="2800" b="1" dirty="0">
                <a:latin typeface="Times New Roman" pitchFamily="18" charset="0"/>
              </a:rPr>
              <a:t> man-gat </a:t>
            </a:r>
            <a:r>
              <a:rPr lang="en-US" sz="2800" b="1" dirty="0" err="1">
                <a:latin typeface="Times New Roman" pitchFamily="18" charset="0"/>
              </a:rPr>
              <a:t>phải</a:t>
            </a:r>
            <a:r>
              <a:rPr lang="en-US" sz="2800" b="1" dirty="0">
                <a:latin typeface="Times New Roman" pitchFamily="18" charset="0"/>
              </a:rPr>
              <a:t> </a:t>
            </a:r>
            <a:r>
              <a:rPr lang="en-US" sz="2800" b="1" dirty="0" err="1">
                <a:latin typeface="Times New Roman" pitchFamily="18" charset="0"/>
              </a:rPr>
              <a:t>rất</a:t>
            </a:r>
            <a:r>
              <a:rPr lang="en-US" sz="2800" b="1" dirty="0">
                <a:latin typeface="Times New Roman" pitchFamily="18" charset="0"/>
              </a:rPr>
              <a:t> </a:t>
            </a:r>
            <a:r>
              <a:rPr lang="en-US" sz="2800" b="1" dirty="0" err="1">
                <a:latin typeface="Times New Roman" pitchFamily="18" charset="0"/>
              </a:rPr>
              <a:t>gan</a:t>
            </a:r>
            <a:r>
              <a:rPr lang="en-US" sz="2800" b="1" dirty="0">
                <a:latin typeface="Times New Roman" pitchFamily="18" charset="0"/>
              </a:rPr>
              <a:t> </a:t>
            </a:r>
            <a:r>
              <a:rPr lang="en-US" sz="2800" b="1" dirty="0" err="1">
                <a:latin typeface="Times New Roman" pitchFamily="18" charset="0"/>
              </a:rPr>
              <a:t>dạ</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khéo</a:t>
            </a:r>
            <a:r>
              <a:rPr lang="en-US" sz="2800" b="1" dirty="0">
                <a:latin typeface="Times New Roman" pitchFamily="18" charset="0"/>
              </a:rPr>
              <a:t> </a:t>
            </a:r>
            <a:r>
              <a:rPr lang="en-US" sz="2800" b="1" dirty="0" err="1">
                <a:latin typeface="Times New Roman" pitchFamily="18" charset="0"/>
              </a:rPr>
              <a:t>léo</a:t>
            </a:r>
            <a:r>
              <a:rPr lang="en-US" sz="2800" b="1" dirty="0">
                <a:latin typeface="Times New Roman" pitchFamily="18" charset="0"/>
              </a:rPr>
              <a:t> </a:t>
            </a:r>
            <a:r>
              <a:rPr lang="en-US" sz="2800" b="1" dirty="0" err="1">
                <a:latin typeface="Times New Roman" pitchFamily="18" charset="0"/>
              </a:rPr>
              <a:t>điều</a:t>
            </a:r>
            <a:r>
              <a:rPr lang="en-US" sz="2800" b="1" dirty="0">
                <a:latin typeface="Times New Roman" pitchFamily="18" charset="0"/>
              </a:rPr>
              <a:t> </a:t>
            </a:r>
            <a:r>
              <a:rPr lang="en-US" sz="2800" b="1" dirty="0" err="1">
                <a:latin typeface="Times New Roman" pitchFamily="18" charset="0"/>
              </a:rPr>
              <a:t>khiển</a:t>
            </a:r>
            <a:r>
              <a:rPr lang="en-US" sz="2800" b="1" dirty="0">
                <a:latin typeface="Times New Roman" pitchFamily="18" charset="0"/>
              </a:rPr>
              <a:t> </a:t>
            </a:r>
            <a:r>
              <a:rPr lang="en-US" sz="2800" b="1" dirty="0" err="1">
                <a:latin typeface="Times New Roman" pitchFamily="18" charset="0"/>
              </a:rPr>
              <a:t>cho</a:t>
            </a:r>
            <a:r>
              <a:rPr lang="en-US" sz="2800" b="1" dirty="0">
                <a:latin typeface="Times New Roman" pitchFamily="18" charset="0"/>
              </a:rPr>
              <a:t> </a:t>
            </a:r>
            <a:r>
              <a:rPr lang="en-US" sz="2800" b="1" dirty="0" err="1">
                <a:latin typeface="Times New Roman" pitchFamily="18" charset="0"/>
              </a:rPr>
              <a:t>voi</a:t>
            </a:r>
            <a:r>
              <a:rPr lang="en-US" sz="2800" b="1" dirty="0">
                <a:latin typeface="Times New Roman" pitchFamily="18" charset="0"/>
              </a:rPr>
              <a:t> </a:t>
            </a:r>
            <a:r>
              <a:rPr lang="en-US" sz="2800" b="1" dirty="0" err="1">
                <a:latin typeface="Times New Roman" pitchFamily="18" charset="0"/>
              </a:rPr>
              <a:t>về</a:t>
            </a:r>
            <a:r>
              <a:rPr lang="en-US" sz="2800" b="1" dirty="0">
                <a:latin typeface="Times New Roman" pitchFamily="18" charset="0"/>
              </a:rPr>
              <a:t> </a:t>
            </a:r>
            <a:r>
              <a:rPr lang="en-US" sz="2800" b="1" dirty="0" err="1">
                <a:latin typeface="Times New Roman" pitchFamily="18" charset="0"/>
              </a:rPr>
              <a:t>trúng</a:t>
            </a:r>
            <a:r>
              <a:rPr lang="en-US" sz="2800" b="1" dirty="0">
                <a:latin typeface="Times New Roman" pitchFamily="18" charset="0"/>
              </a:rPr>
              <a:t> </a:t>
            </a:r>
            <a:r>
              <a:rPr lang="en-US" sz="2800" b="1" dirty="0" err="1">
                <a:latin typeface="Times New Roman" pitchFamily="18" charset="0"/>
              </a:rPr>
              <a:t>đích</a:t>
            </a:r>
            <a:r>
              <a:rPr lang="en-US" sz="2800" b="1" dirty="0">
                <a:latin typeface="Times New Roman" pitchFamily="18" charset="0"/>
              </a:rPr>
              <a:t>. </a:t>
            </a:r>
            <a:r>
              <a:rPr lang="en-US" sz="2800" b="1" dirty="0" err="1">
                <a:latin typeface="Times New Roman" pitchFamily="18" charset="0"/>
              </a:rPr>
              <a:t>Những</a:t>
            </a:r>
            <a:r>
              <a:rPr lang="en-US" sz="2800" b="1" dirty="0">
                <a:latin typeface="Times New Roman" pitchFamily="18" charset="0"/>
              </a:rPr>
              <a:t> </a:t>
            </a:r>
            <a:r>
              <a:rPr lang="en-US" sz="2800" b="1" dirty="0" err="1">
                <a:latin typeface="Times New Roman" pitchFamily="18" charset="0"/>
              </a:rPr>
              <a:t>chú</a:t>
            </a:r>
            <a:r>
              <a:rPr lang="en-US" sz="2800" b="1" dirty="0">
                <a:latin typeface="Times New Roman" pitchFamily="18" charset="0"/>
              </a:rPr>
              <a:t> </a:t>
            </a:r>
            <a:r>
              <a:rPr lang="en-US" sz="2800" b="1" dirty="0" err="1">
                <a:latin typeface="Times New Roman" pitchFamily="18" charset="0"/>
              </a:rPr>
              <a:t>voi</a:t>
            </a:r>
            <a:r>
              <a:rPr lang="en-US" sz="2800" b="1" dirty="0">
                <a:latin typeface="Times New Roman" pitchFamily="18" charset="0"/>
              </a:rPr>
              <a:t> </a:t>
            </a:r>
            <a:r>
              <a:rPr lang="en-US" sz="2800" b="1" dirty="0" err="1">
                <a:latin typeface="Times New Roman" pitchFamily="18" charset="0"/>
              </a:rPr>
              <a:t>chạy</a:t>
            </a:r>
            <a:r>
              <a:rPr lang="en-US" sz="2800" b="1" dirty="0">
                <a:latin typeface="Times New Roman" pitchFamily="18" charset="0"/>
              </a:rPr>
              <a:t> </a:t>
            </a:r>
            <a:r>
              <a:rPr lang="en-US" sz="2800" b="1" dirty="0" err="1">
                <a:latin typeface="Times New Roman" pitchFamily="18" charset="0"/>
              </a:rPr>
              <a:t>đến</a:t>
            </a:r>
            <a:r>
              <a:rPr lang="en-US" sz="2800" b="1" dirty="0">
                <a:latin typeface="Times New Roman" pitchFamily="18" charset="0"/>
              </a:rPr>
              <a:t> </a:t>
            </a:r>
            <a:r>
              <a:rPr lang="en-US" sz="2800" b="1" dirty="0" err="1">
                <a:latin typeface="Times New Roman" pitchFamily="18" charset="0"/>
              </a:rPr>
              <a:t>đích</a:t>
            </a:r>
            <a:r>
              <a:rPr lang="en-US" sz="2800" b="1" dirty="0">
                <a:latin typeface="Times New Roman" pitchFamily="18" charset="0"/>
              </a:rPr>
              <a:t> </a:t>
            </a:r>
            <a:r>
              <a:rPr lang="en-US" sz="2800" b="1" dirty="0" err="1">
                <a:latin typeface="Times New Roman" pitchFamily="18" charset="0"/>
              </a:rPr>
              <a:t>trước</a:t>
            </a:r>
            <a:r>
              <a:rPr lang="en-US" sz="2800" b="1" dirty="0">
                <a:solidFill>
                  <a:srgbClr val="0000FF"/>
                </a:solidFill>
                <a:latin typeface="Times New Roman" pitchFamily="18" charset="0"/>
              </a:rPr>
              <a:t> </a:t>
            </a:r>
            <a:r>
              <a:rPr lang="en-US" sz="2800" b="1" dirty="0" err="1">
                <a:latin typeface="Times New Roman" pitchFamily="18" charset="0"/>
              </a:rPr>
              <a:t>tiên</a:t>
            </a:r>
            <a:r>
              <a:rPr lang="en-US" sz="2800" b="1" dirty="0">
                <a:latin typeface="Times New Roman" pitchFamily="18" charset="0"/>
              </a:rPr>
              <a:t> </a:t>
            </a:r>
            <a:r>
              <a:rPr lang="en-US" sz="2800" b="1" dirty="0" err="1">
                <a:latin typeface="Times New Roman" pitchFamily="18" charset="0"/>
              </a:rPr>
              <a:t>đều</a:t>
            </a:r>
            <a:r>
              <a:rPr lang="en-US" sz="2800" b="1" dirty="0">
                <a:solidFill>
                  <a:srgbClr val="0000FF"/>
                </a:solidFill>
                <a:latin typeface="Times New Roman" pitchFamily="18" charset="0"/>
              </a:rPr>
              <a:t> </a:t>
            </a:r>
            <a:r>
              <a:rPr lang="en-US" sz="2800" b="1" dirty="0" err="1">
                <a:solidFill>
                  <a:srgbClr val="FF0000"/>
                </a:solidFill>
                <a:latin typeface="Times New Roman" pitchFamily="18" charset="0"/>
              </a:rPr>
              <a:t>ghìm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đà</a:t>
            </a:r>
            <a:r>
              <a:rPr lang="en-US" sz="2800" b="1" dirty="0">
                <a:solidFill>
                  <a:srgbClr val="FF0000"/>
                </a:solidFill>
                <a:latin typeface="Times New Roman" pitchFamily="18" charset="0"/>
              </a:rPr>
              <a:t> /</a:t>
            </a:r>
            <a:r>
              <a:rPr lang="en-US" sz="2800" b="1" dirty="0">
                <a:latin typeface="Times New Roman" pitchFamily="18" charset="0"/>
              </a:rPr>
              <a:t>,</a:t>
            </a:r>
            <a:r>
              <a:rPr lang="en-US" sz="2800" b="1" dirty="0">
                <a:solidFill>
                  <a:srgbClr val="0000FF"/>
                </a:solidFill>
                <a:latin typeface="Times New Roman" pitchFamily="18" charset="0"/>
              </a:rPr>
              <a:t> </a:t>
            </a:r>
            <a:r>
              <a:rPr lang="en-US" sz="2800" b="1" dirty="0" err="1">
                <a:solidFill>
                  <a:srgbClr val="FF0000"/>
                </a:solidFill>
                <a:latin typeface="Times New Roman" pitchFamily="18" charset="0"/>
              </a:rPr>
              <a:t>huơ</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vòi</a:t>
            </a:r>
            <a:r>
              <a:rPr lang="en-US" sz="2800" b="1" dirty="0">
                <a:solidFill>
                  <a:srgbClr val="FF0000"/>
                </a:solidFill>
                <a:latin typeface="Times New Roman" pitchFamily="18" charset="0"/>
              </a:rPr>
              <a:t> /</a:t>
            </a:r>
            <a:r>
              <a:rPr lang="en-US" sz="2800" b="1" dirty="0">
                <a:solidFill>
                  <a:srgbClr val="0000FF"/>
                </a:solidFill>
                <a:latin typeface="Times New Roman" pitchFamily="18" charset="0"/>
              </a:rPr>
              <a:t> </a:t>
            </a:r>
            <a:r>
              <a:rPr lang="en-US" sz="2800" b="1" dirty="0" err="1">
                <a:latin typeface="Times New Roman" pitchFamily="18" charset="0"/>
              </a:rPr>
              <a:t>chào</a:t>
            </a:r>
            <a:r>
              <a:rPr lang="en-US" sz="2800" b="1" dirty="0">
                <a:latin typeface="Times New Roman" pitchFamily="18" charset="0"/>
              </a:rPr>
              <a:t> </a:t>
            </a:r>
            <a:r>
              <a:rPr lang="en-US" sz="2800" b="1" dirty="0" err="1">
                <a:latin typeface="Times New Roman" pitchFamily="18" charset="0"/>
              </a:rPr>
              <a:t>những</a:t>
            </a:r>
            <a:r>
              <a:rPr lang="en-US" sz="2800" b="1" dirty="0">
                <a:latin typeface="Times New Roman" pitchFamily="18" charset="0"/>
              </a:rPr>
              <a:t> </a:t>
            </a:r>
            <a:r>
              <a:rPr lang="en-US" sz="2800" b="1" dirty="0" err="1">
                <a:latin typeface="Times New Roman" pitchFamily="18" charset="0"/>
              </a:rPr>
              <a:t>khán</a:t>
            </a:r>
            <a:r>
              <a:rPr lang="en-US" sz="2800" b="1" dirty="0">
                <a:latin typeface="Times New Roman" pitchFamily="18" charset="0"/>
              </a:rPr>
              <a:t> </a:t>
            </a:r>
            <a:r>
              <a:rPr lang="en-US" sz="2800" b="1" dirty="0" err="1">
                <a:latin typeface="Times New Roman" pitchFamily="18" charset="0"/>
              </a:rPr>
              <a:t>giả</a:t>
            </a:r>
            <a:r>
              <a:rPr lang="en-US" sz="2800" b="1" dirty="0">
                <a:solidFill>
                  <a:srgbClr val="FF0000"/>
                </a:solidFill>
                <a:latin typeface="Times New Roman" pitchFamily="18" charset="0"/>
              </a:rPr>
              <a:t>/</a:t>
            </a:r>
            <a:r>
              <a:rPr lang="en-US" sz="2800" b="1" dirty="0">
                <a:solidFill>
                  <a:srgbClr val="0000FF"/>
                </a:solidFill>
                <a:latin typeface="Times New Roman" pitchFamily="18" charset="0"/>
              </a:rPr>
              <a:t> </a:t>
            </a:r>
            <a:r>
              <a:rPr lang="en-US" sz="2800" b="1" dirty="0" err="1">
                <a:latin typeface="Times New Roman" pitchFamily="18" charset="0"/>
              </a:rPr>
              <a:t>đã</a:t>
            </a:r>
            <a:r>
              <a:rPr lang="en-US" sz="2800" b="1" dirty="0">
                <a:solidFill>
                  <a:srgbClr val="0000FF"/>
                </a:solidFill>
                <a:latin typeface="Times New Roman" pitchFamily="18" charset="0"/>
              </a:rPr>
              <a:t> </a:t>
            </a:r>
            <a:r>
              <a:rPr lang="en-US" sz="2800" b="1" dirty="0" err="1">
                <a:solidFill>
                  <a:srgbClr val="FF0000"/>
                </a:solidFill>
                <a:latin typeface="Times New Roman" pitchFamily="18" charset="0"/>
              </a:rPr>
              <a:t>nhiệt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liệt</a:t>
            </a:r>
            <a:r>
              <a:rPr lang="en-US" sz="2800" b="1" dirty="0">
                <a:solidFill>
                  <a:srgbClr val="0000FF"/>
                </a:solidFill>
                <a:latin typeface="Times New Roman" pitchFamily="18" charset="0"/>
              </a:rPr>
              <a:t> </a:t>
            </a:r>
            <a:r>
              <a:rPr lang="en-US" sz="2800" b="1" dirty="0" err="1">
                <a:latin typeface="Times New Roman" pitchFamily="18" charset="0"/>
              </a:rPr>
              <a:t>cổ</a:t>
            </a:r>
            <a:r>
              <a:rPr lang="en-US" sz="2800" b="1" dirty="0">
                <a:latin typeface="Times New Roman" pitchFamily="18" charset="0"/>
              </a:rPr>
              <a:t> </a:t>
            </a:r>
            <a:r>
              <a:rPr lang="en-US" sz="2800" b="1" dirty="0" err="1">
                <a:latin typeface="Times New Roman" pitchFamily="18" charset="0"/>
              </a:rPr>
              <a:t>vũ</a:t>
            </a:r>
            <a:r>
              <a:rPr lang="en-US" sz="2800" b="1" dirty="0">
                <a:solidFill>
                  <a:srgbClr val="FF0000"/>
                </a:solidFill>
                <a:latin typeface="Times New Roman" pitchFamily="18" charset="0"/>
              </a:rPr>
              <a:t>/</a:t>
            </a:r>
            <a:r>
              <a:rPr lang="en-US" sz="2800" b="1" dirty="0">
                <a:latin typeface="Times New Roman" pitchFamily="18" charset="0"/>
              </a:rPr>
              <a:t>,</a:t>
            </a:r>
            <a:r>
              <a:rPr lang="en-US" sz="2800" b="1" dirty="0">
                <a:solidFill>
                  <a:srgbClr val="0000FF"/>
                </a:solidFill>
                <a:latin typeface="Times New Roman" pitchFamily="18" charset="0"/>
              </a:rPr>
              <a:t> </a:t>
            </a:r>
            <a:r>
              <a:rPr lang="en-US" sz="2800" b="1" dirty="0" err="1">
                <a:solidFill>
                  <a:srgbClr val="FF0000"/>
                </a:solidFill>
                <a:latin typeface="Times New Roman" pitchFamily="18" charset="0"/>
              </a:rPr>
              <a:t>khen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ngợi</a:t>
            </a:r>
            <a:r>
              <a:rPr lang="en-US" sz="2800" b="1" dirty="0">
                <a:solidFill>
                  <a:srgbClr val="0000FF"/>
                </a:solidFill>
                <a:latin typeface="Times New Roman" pitchFamily="18" charset="0"/>
              </a:rPr>
              <a:t> </a:t>
            </a:r>
            <a:r>
              <a:rPr lang="en-US" sz="2800" b="1" dirty="0" err="1">
                <a:latin typeface="Times New Roman" pitchFamily="18" charset="0"/>
              </a:rPr>
              <a:t>chúng</a:t>
            </a:r>
            <a:r>
              <a:rPr lang="en-US" sz="2800" b="1" dirty="0">
                <a:solidFill>
                  <a:srgbClr val="FF0000"/>
                </a:solidFill>
                <a:latin typeface="Times New Roman" pitchFamily="18" charset="0"/>
              </a:rPr>
              <a:t>//</a:t>
            </a:r>
            <a:r>
              <a:rPr lang="en-US" sz="2800" b="1" dirty="0">
                <a:latin typeface="Times New Roman" pitchFamily="18" charset="0"/>
              </a:rPr>
              <a:t>. </a:t>
            </a:r>
          </a:p>
        </p:txBody>
      </p:sp>
    </p:spTree>
    <p:extLst>
      <p:ext uri="{BB962C8B-B14F-4D97-AF65-F5344CB8AC3E}">
        <p14:creationId xmlns:p14="http://schemas.microsoft.com/office/powerpoint/2010/main" val="3378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gray">
          <a:xfrm>
            <a:off x="990600" y="1600200"/>
            <a:ext cx="4495800" cy="1676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7200" b="1" dirty="0" err="1">
                <a:solidFill>
                  <a:srgbClr val="140476"/>
                </a:solidFill>
                <a:latin typeface="Times New Roman" pitchFamily="18" charset="0"/>
              </a:rPr>
              <a:t>Thi</a:t>
            </a:r>
            <a:r>
              <a:rPr lang="en-US" sz="7200" b="1" dirty="0">
                <a:solidFill>
                  <a:srgbClr val="140476"/>
                </a:solidFill>
                <a:latin typeface="Times New Roman" pitchFamily="18" charset="0"/>
              </a:rPr>
              <a:t> </a:t>
            </a:r>
            <a:r>
              <a:rPr lang="en-US" sz="7200" b="1" dirty="0" err="1" smtClean="0">
                <a:solidFill>
                  <a:srgbClr val="140476"/>
                </a:solidFill>
                <a:latin typeface="Times New Roman" pitchFamily="18" charset="0"/>
              </a:rPr>
              <a:t>đọc</a:t>
            </a:r>
            <a:endParaRPr lang="en-US" sz="7200" b="1" dirty="0">
              <a:solidFill>
                <a:srgbClr val="140476"/>
              </a:solidFill>
              <a:latin typeface="Times New Roman" pitchFamily="18" charset="0"/>
            </a:endParaRPr>
          </a:p>
        </p:txBody>
      </p:sp>
      <p:pic>
        <p:nvPicPr>
          <p:cNvPr id="3" name="Picture 16" descr="Entertainment-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40513" y="3048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6813819845B4220B39B42C244DE31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7504" y="533400"/>
            <a:ext cx="1850830" cy="339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6813819845B4220B39B42C244DE31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59679" y="-1033387"/>
            <a:ext cx="1540047" cy="342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6813819845B4220B39B42C244DE31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046540" y="4376813"/>
            <a:ext cx="1540047" cy="342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6813819845B4220B39B42C244DE31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03953" y="2413603"/>
            <a:ext cx="1540047" cy="342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6" descr="Rose0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72452" y="4884824"/>
            <a:ext cx="2271548" cy="197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6" descr="Rose0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510849">
            <a:off x="139914" y="-36246"/>
            <a:ext cx="2157248" cy="201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3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14875"/>
            <a:ext cx="16621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304800" y="2925763"/>
            <a:ext cx="8610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4800" b="1">
                <a:solidFill>
                  <a:srgbClr val="FF3399"/>
                </a:solidFill>
                <a:latin typeface="Times New Roman" pitchFamily="18" charset="0"/>
              </a:rPr>
              <a:t>- </a:t>
            </a:r>
            <a:r>
              <a:rPr lang="vi-VN" sz="4800" b="1">
                <a:solidFill>
                  <a:srgbClr val="FF3399"/>
                </a:solidFill>
                <a:latin typeface="Times New Roman" pitchFamily="18" charset="0"/>
              </a:rPr>
              <a:t>Nêu nội dung chính của bài tập đọc hội vật.</a:t>
            </a:r>
            <a:endParaRPr lang="en-US" sz="4800" b="1">
              <a:solidFill>
                <a:srgbClr val="FF3399"/>
              </a:solidFill>
              <a:latin typeface="Times New Roman" pitchFamily="18" charset="0"/>
            </a:endParaRPr>
          </a:p>
        </p:txBody>
      </p:sp>
      <p:pic>
        <p:nvPicPr>
          <p:cNvPr id="8"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534150" y="4271963"/>
            <a:ext cx="25908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11113"/>
            <a:ext cx="2590800" cy="258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4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anksgi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90" y="2344736"/>
            <a:ext cx="7782910" cy="420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4"/>
          <p:cNvSpPr>
            <a:spLocks noChangeArrowheads="1" noChangeShapeType="1" noTextEdit="1"/>
          </p:cNvSpPr>
          <p:nvPr/>
        </p:nvSpPr>
        <p:spPr bwMode="auto">
          <a:xfrm>
            <a:off x="1485900" y="2533048"/>
            <a:ext cx="6781800" cy="3962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0"/>
              </a:avLst>
            </a:prstTxWarp>
          </a:bodyPr>
          <a:lstStyle/>
          <a:p>
            <a:pPr algn="ctr"/>
            <a:endParaRPr lang="en-US" sz="3600" b="1" kern="10" dirty="0">
              <a:solidFill>
                <a:schemeClr val="hlink">
                  <a:alpha val="89018"/>
                </a:schemeClr>
              </a:solidFill>
              <a:effectLst>
                <a:outerShdw dist="53882" dir="2700000" algn="ctr" rotWithShape="0">
                  <a:srgbClr val="C0C0C0">
                    <a:alpha val="79999"/>
                  </a:srgbClr>
                </a:outerShdw>
              </a:effectLst>
              <a:latin typeface="Times New Roman"/>
              <a:cs typeface="Times New Roman"/>
            </a:endParaRPr>
          </a:p>
        </p:txBody>
      </p:sp>
      <p:pic>
        <p:nvPicPr>
          <p:cNvPr id="6"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0"/>
            <a:ext cx="22479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19119" y="-127794"/>
            <a:ext cx="22479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25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nodePh="1">
                                  <p:stCondLst>
                                    <p:cond delay="0"/>
                                  </p:stCondLst>
                                  <p:endCondLst>
                                    <p:cond evt="begin" delay="0">
                                      <p:tn val="5"/>
                                    </p:cond>
                                  </p:endCondLst>
                                  <p:childTnLst>
                                    <p:animClr clrSpc="hsl" dir="cw">
                                      <p:cBhvr override="childStyle">
                                        <p:cTn id="6" dur="2000" fill="hold"/>
                                        <p:tgtEl>
                                          <p:spTgt spid="3"/>
                                        </p:tgtEl>
                                        <p:attrNameLst>
                                          <p:attrName>style.color</p:attrName>
                                        </p:attrNameLst>
                                      </p:cBhvr>
                                      <p:by>
                                        <p:hsl h="-7200000" s="0" l="0"/>
                                      </p:by>
                                    </p:animClr>
                                    <p:animClr clrSpc="hsl" dir="cw">
                                      <p:cBhvr>
                                        <p:cTn id="7" dur="2000" fill="hold"/>
                                        <p:tgtEl>
                                          <p:spTgt spid="3"/>
                                        </p:tgtEl>
                                        <p:attrNameLst>
                                          <p:attrName>fillcolor</p:attrName>
                                        </p:attrNameLst>
                                      </p:cBhvr>
                                      <p:by>
                                        <p:hsl h="-7200000" s="0" l="0"/>
                                      </p:by>
                                    </p:animClr>
                                    <p:animClr clrSpc="hsl" dir="cw">
                                      <p:cBhvr>
                                        <p:cTn id="8" dur="2000" fill="hold"/>
                                        <p:tgtEl>
                                          <p:spTgt spid="3"/>
                                        </p:tgtEl>
                                        <p:attrNameLst>
                                          <p:attrName>stroke.color</p:attrName>
                                        </p:attrNameLst>
                                      </p:cBhvr>
                                      <p:by>
                                        <p:hsl h="-7200000" s="0" l="0"/>
                                      </p:by>
                                    </p:animClr>
                                    <p:set>
                                      <p:cBhvr>
                                        <p:cTn id="9" dur="2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89009" y="304800"/>
            <a:ext cx="4374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smtClean="0">
                <a:solidFill>
                  <a:srgbClr val="FF3399"/>
                </a:solidFill>
                <a:latin typeface="Times New Roman" pitchFamily="18" charset="0"/>
              </a:rPr>
              <a:t>Hội</a:t>
            </a:r>
            <a:r>
              <a:rPr lang="en-US" sz="3600" b="1" dirty="0" smtClean="0">
                <a:solidFill>
                  <a:srgbClr val="FF3399"/>
                </a:solidFill>
                <a:latin typeface="Times New Roman" pitchFamily="18" charset="0"/>
              </a:rPr>
              <a:t> Lim</a:t>
            </a:r>
            <a:r>
              <a:rPr lang="en-US" sz="3200" b="1" dirty="0" smtClean="0">
                <a:solidFill>
                  <a:srgbClr val="FF3399"/>
                </a:solidFill>
                <a:latin typeface="Times New Roman" pitchFamily="18" charset="0"/>
              </a:rPr>
              <a:t>.</a:t>
            </a:r>
            <a:endParaRPr lang="en-US" sz="3200" b="1" dirty="0">
              <a:solidFill>
                <a:srgbClr val="FF3399"/>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72" y="1143000"/>
            <a:ext cx="8686800" cy="5440361"/>
          </a:xfrm>
          <a:prstGeom prst="rect">
            <a:avLst/>
          </a:prstGeom>
        </p:spPr>
      </p:pic>
    </p:spTree>
    <p:extLst>
      <p:ext uri="{BB962C8B-B14F-4D97-AF65-F5344CB8AC3E}">
        <p14:creationId xmlns:p14="http://schemas.microsoft.com/office/powerpoint/2010/main" val="2836400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152400" y="762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200" b="1" dirty="0" err="1" smtClean="0">
                <a:solidFill>
                  <a:srgbClr val="FF3399"/>
                </a:solidFill>
                <a:latin typeface="Times New Roman" pitchFamily="18" charset="0"/>
              </a:rPr>
              <a:t>Hội</a:t>
            </a:r>
            <a:r>
              <a:rPr lang="en-US" sz="3200" b="1" dirty="0" smtClean="0">
                <a:solidFill>
                  <a:srgbClr val="FF3399"/>
                </a:solidFill>
                <a:latin typeface="Times New Roman" pitchFamily="18" charset="0"/>
              </a:rPr>
              <a:t> </a:t>
            </a:r>
            <a:r>
              <a:rPr lang="en-US" sz="3200" b="1" dirty="0" err="1">
                <a:solidFill>
                  <a:srgbClr val="FF3399"/>
                </a:solidFill>
                <a:latin typeface="Times New Roman" pitchFamily="18" charset="0"/>
              </a:rPr>
              <a:t>chợ</a:t>
            </a:r>
            <a:r>
              <a:rPr lang="en-US" sz="3200" b="1" dirty="0">
                <a:solidFill>
                  <a:srgbClr val="FF3399"/>
                </a:solidFill>
                <a:latin typeface="Times New Roman" pitchFamily="18" charset="0"/>
              </a:rPr>
              <a:t> </a:t>
            </a:r>
            <a:r>
              <a:rPr lang="en-US" sz="3200" b="1" dirty="0" err="1" smtClean="0">
                <a:solidFill>
                  <a:srgbClr val="FF3399"/>
                </a:solidFill>
                <a:latin typeface="Times New Roman" pitchFamily="18" charset="0"/>
              </a:rPr>
              <a:t>Gò</a:t>
            </a:r>
            <a:r>
              <a:rPr lang="en-US" sz="3200" b="1" dirty="0" smtClean="0">
                <a:solidFill>
                  <a:srgbClr val="FF3399"/>
                </a:solidFill>
                <a:latin typeface="Times New Roman" pitchFamily="18" charset="0"/>
              </a:rPr>
              <a:t>.</a:t>
            </a:r>
            <a:endParaRPr lang="en-US" sz="3200" b="1" dirty="0">
              <a:solidFill>
                <a:srgbClr val="FF3399"/>
              </a:solidFill>
              <a:latin typeface="Times New Roman" pitchFamily="18" charset="0"/>
            </a:endParaRPr>
          </a:p>
          <a:p>
            <a:pPr eaLnBrk="1" hangingPunct="1"/>
            <a:endParaRPr lang="en-US" sz="500" b="1" dirty="0">
              <a:solidFill>
                <a:srgbClr val="FF3399"/>
              </a:solidFill>
              <a:latin typeface="Times New Roman" pitchFamily="18" charset="0"/>
            </a:endParaRPr>
          </a:p>
          <a:p>
            <a:pPr eaLnBrk="1" hangingPunct="1"/>
            <a:endParaRPr lang="en-US" sz="2800" dirty="0">
              <a:latin typeface="Arial" charset="0"/>
            </a:endParaRPr>
          </a:p>
          <a:p>
            <a:pPr eaLnBrk="1" hangingPunct="1"/>
            <a:r>
              <a:rPr lang="en-US" sz="2800" dirty="0">
                <a:latin typeface="Arial" charset="0"/>
              </a:rPr>
              <a:t>  </a:t>
            </a:r>
          </a:p>
        </p:txBody>
      </p:sp>
      <p:pic>
        <p:nvPicPr>
          <p:cNvPr id="3" name="Picture 5" descr="Le%20hoi%20Cho%20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915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022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228600" y="258763"/>
            <a:ext cx="342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200" b="1" dirty="0" err="1">
                <a:solidFill>
                  <a:srgbClr val="FF3399"/>
                </a:solidFill>
                <a:latin typeface="Times New Roman" pitchFamily="18" charset="0"/>
              </a:rPr>
              <a:t>Lễ</a:t>
            </a:r>
            <a:r>
              <a:rPr lang="en-US" sz="3200" b="1" dirty="0">
                <a:solidFill>
                  <a:srgbClr val="FF3399"/>
                </a:solidFill>
                <a:latin typeface="Times New Roman" pitchFamily="18" charset="0"/>
              </a:rPr>
              <a:t> </a:t>
            </a:r>
            <a:r>
              <a:rPr lang="en-US" sz="3200" b="1" dirty="0" err="1">
                <a:solidFill>
                  <a:srgbClr val="FF3399"/>
                </a:solidFill>
                <a:latin typeface="Times New Roman" pitchFamily="18" charset="0"/>
              </a:rPr>
              <a:t>hội</a:t>
            </a:r>
            <a:r>
              <a:rPr lang="en-US" sz="3200" b="1" dirty="0">
                <a:solidFill>
                  <a:srgbClr val="FF3399"/>
                </a:solidFill>
                <a:latin typeface="Times New Roman" pitchFamily="18" charset="0"/>
              </a:rPr>
              <a:t> </a:t>
            </a:r>
            <a:r>
              <a:rPr lang="en-US" sz="3200" b="1" dirty="0" err="1">
                <a:solidFill>
                  <a:srgbClr val="FF3399"/>
                </a:solidFill>
                <a:latin typeface="Times New Roman" pitchFamily="18" charset="0"/>
              </a:rPr>
              <a:t>cầu</a:t>
            </a:r>
            <a:r>
              <a:rPr lang="en-US" sz="3200" b="1" dirty="0">
                <a:solidFill>
                  <a:srgbClr val="FF3399"/>
                </a:solidFill>
                <a:latin typeface="Times New Roman" pitchFamily="18" charset="0"/>
              </a:rPr>
              <a:t> </a:t>
            </a:r>
            <a:r>
              <a:rPr lang="en-US" sz="3200" b="1" dirty="0" err="1" smtClean="0">
                <a:solidFill>
                  <a:srgbClr val="FF3399"/>
                </a:solidFill>
                <a:latin typeface="Times New Roman" pitchFamily="18" charset="0"/>
              </a:rPr>
              <a:t>ngư</a:t>
            </a:r>
            <a:r>
              <a:rPr lang="en-US" sz="3200" b="1" dirty="0" smtClean="0">
                <a:solidFill>
                  <a:srgbClr val="FF3399"/>
                </a:solidFill>
                <a:latin typeface="Times New Roman" pitchFamily="18" charset="0"/>
              </a:rPr>
              <a:t>.</a:t>
            </a:r>
            <a:endParaRPr lang="en-US" sz="3200" b="1" dirty="0">
              <a:solidFill>
                <a:srgbClr val="FF3399"/>
              </a:solidFill>
              <a:latin typeface="Times New Roman" pitchFamily="18" charset="0"/>
            </a:endParaRPr>
          </a:p>
        </p:txBody>
      </p:sp>
      <p:pic>
        <p:nvPicPr>
          <p:cNvPr id="3" name="Picture 5" descr="55%20%20-Le%20hoi%20Cau%20ngu%20(%20De%20Gi%20-%20Phu%20Cat%20-%20Binh%20Dinh%20)%20-%20Anh%20Dao%20Tien%20D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90074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102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228600" y="1524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200" b="1" dirty="0" err="1" smtClean="0">
                <a:solidFill>
                  <a:srgbClr val="FF3399"/>
                </a:solidFill>
                <a:latin typeface="Times New Roman" pitchFamily="18" charset="0"/>
              </a:rPr>
              <a:t>Hội</a:t>
            </a:r>
            <a:r>
              <a:rPr lang="en-US" sz="3200" b="1" dirty="0" smtClean="0">
                <a:solidFill>
                  <a:srgbClr val="FF3399"/>
                </a:solidFill>
                <a:latin typeface="Times New Roman" pitchFamily="18" charset="0"/>
              </a:rPr>
              <a:t> </a:t>
            </a:r>
            <a:r>
              <a:rPr lang="en-US" sz="3200" b="1" dirty="0" err="1" smtClean="0">
                <a:solidFill>
                  <a:srgbClr val="FF3399"/>
                </a:solidFill>
                <a:latin typeface="Times New Roman" pitchFamily="18" charset="0"/>
              </a:rPr>
              <a:t>Gò</a:t>
            </a:r>
            <a:r>
              <a:rPr lang="en-US" sz="3200" b="1" dirty="0" smtClean="0">
                <a:solidFill>
                  <a:srgbClr val="FF3399"/>
                </a:solidFill>
                <a:latin typeface="Times New Roman" pitchFamily="18" charset="0"/>
              </a:rPr>
              <a:t> </a:t>
            </a:r>
            <a:r>
              <a:rPr lang="en-US" sz="3200" b="1" dirty="0" err="1" smtClean="0">
                <a:solidFill>
                  <a:srgbClr val="FF3399"/>
                </a:solidFill>
                <a:latin typeface="Times New Roman" pitchFamily="18" charset="0"/>
              </a:rPr>
              <a:t>Đống</a:t>
            </a:r>
            <a:r>
              <a:rPr lang="en-US" sz="3200" b="1" dirty="0" smtClean="0">
                <a:solidFill>
                  <a:srgbClr val="FF3399"/>
                </a:solidFill>
                <a:latin typeface="Times New Roman" pitchFamily="18" charset="0"/>
              </a:rPr>
              <a:t> </a:t>
            </a:r>
            <a:r>
              <a:rPr lang="en-US" sz="3200" b="1" dirty="0" err="1" smtClean="0">
                <a:solidFill>
                  <a:srgbClr val="FF3399"/>
                </a:solidFill>
                <a:latin typeface="Times New Roman" pitchFamily="18" charset="0"/>
              </a:rPr>
              <a:t>Đa</a:t>
            </a:r>
            <a:r>
              <a:rPr lang="en-US" sz="3200" b="1" dirty="0" smtClean="0">
                <a:solidFill>
                  <a:srgbClr val="FF3399"/>
                </a:solidFill>
                <a:latin typeface="Times New Roman" pitchFamily="18" charset="0"/>
              </a:rPr>
              <a:t>.</a:t>
            </a:r>
            <a:endParaRPr lang="en-US" sz="3200" b="1" dirty="0">
              <a:solidFill>
                <a:srgbClr val="FF3399"/>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8686800" cy="5766436"/>
          </a:xfrm>
          <a:prstGeom prst="rect">
            <a:avLst/>
          </a:prstGeom>
        </p:spPr>
      </p:pic>
    </p:spTree>
    <p:extLst>
      <p:ext uri="{BB962C8B-B14F-4D97-AF65-F5344CB8AC3E}">
        <p14:creationId xmlns:p14="http://schemas.microsoft.com/office/powerpoint/2010/main" val="911876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Hội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Trần</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8467725" cy="5410200"/>
          </a:xfrm>
          <a:prstGeom prst="rect">
            <a:avLst/>
          </a:prstGeom>
        </p:spPr>
      </p:pic>
    </p:spTree>
    <p:extLst>
      <p:ext uri="{BB962C8B-B14F-4D97-AF65-F5344CB8AC3E}">
        <p14:creationId xmlns:p14="http://schemas.microsoft.com/office/powerpoint/2010/main" val="3065649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Hội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núi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38324"/>
            <a:ext cx="7924800" cy="4638675"/>
          </a:xfrm>
          <a:prstGeom prst="rect">
            <a:avLst/>
          </a:prstGeom>
        </p:spPr>
      </p:pic>
    </p:spTree>
    <p:extLst>
      <p:ext uri="{BB962C8B-B14F-4D97-AF65-F5344CB8AC3E}">
        <p14:creationId xmlns:p14="http://schemas.microsoft.com/office/powerpoint/2010/main" val="2801513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bar0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8382000" y="7620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bar0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04800" y="60960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 descr="Rose0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419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Rose0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105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0"/>
          <p:cNvSpPr>
            <a:spLocks noChangeArrowheads="1" noChangeShapeType="1" noTextEdit="1"/>
          </p:cNvSpPr>
          <p:nvPr/>
        </p:nvSpPr>
        <p:spPr bwMode="auto">
          <a:xfrm>
            <a:off x="2743200" y="4648200"/>
            <a:ext cx="5638800" cy="1066800"/>
          </a:xfrm>
          <a:prstGeom prst="rect">
            <a:avLst/>
          </a:prstGeom>
        </p:spPr>
        <p:txBody>
          <a:bodyPr wrap="none" fromWordArt="1">
            <a:prstTxWarp prst="textPlain">
              <a:avLst>
                <a:gd name="adj" fmla="val 50000"/>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vi-VN" sz="3600" b="1" i="1" kern="10">
                <a:ln w="9525">
                  <a:round/>
                  <a:headEnd/>
                  <a:tailEnd/>
                </a:ln>
                <a:gradFill rotWithShape="1">
                  <a:gsLst>
                    <a:gs pos="0">
                      <a:srgbClr val="FFE701"/>
                    </a:gs>
                    <a:gs pos="100000">
                      <a:srgbClr val="FE3E02"/>
                    </a:gs>
                  </a:gsLst>
                  <a:lin ang="5400000" scaled="1"/>
                </a:gradFill>
                <a:latin typeface="Times New Roman"/>
                <a:cs typeface="Times New Roman"/>
              </a:rPr>
              <a:t>Xin chân thành cảm ơn</a:t>
            </a:r>
            <a:endParaRPr lang="en-US" sz="3600" b="1" i="1" kern="10">
              <a:ln w="9525">
                <a:round/>
                <a:headEnd/>
                <a:tailEnd/>
              </a:ln>
              <a:gradFill rotWithShape="1">
                <a:gsLst>
                  <a:gs pos="0">
                    <a:srgbClr val="FFE701"/>
                  </a:gs>
                  <a:gs pos="100000">
                    <a:srgbClr val="FE3E02"/>
                  </a:gs>
                </a:gsLst>
                <a:lin ang="5400000" scaled="1"/>
              </a:gradFill>
              <a:latin typeface="Times New Roman"/>
              <a:cs typeface="Times New Roman"/>
            </a:endParaRPr>
          </a:p>
        </p:txBody>
      </p:sp>
      <p:pic>
        <p:nvPicPr>
          <p:cNvPr id="7" name="Picture 12" descr="bar01"/>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bar01"/>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76200" y="-152400"/>
            <a:ext cx="906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Rose0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6952" y="4114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9"/>
          <p:cNvSpPr>
            <a:spLocks noChangeArrowheads="1" noChangeShapeType="1" noTextEdit="1"/>
          </p:cNvSpPr>
          <p:nvPr/>
        </p:nvSpPr>
        <p:spPr bwMode="auto">
          <a:xfrm>
            <a:off x="814552" y="244475"/>
            <a:ext cx="7848600" cy="1736725"/>
          </a:xfrm>
          <a:prstGeom prst="rect">
            <a:avLst/>
          </a:prstGeom>
        </p:spPr>
        <p:txBody>
          <a:bodyPr wrap="none" fromWordArt="1">
            <a:prstTxWarp prst="textWave2">
              <a:avLst>
                <a:gd name="adj1" fmla="val 13005"/>
                <a:gd name="adj2" fmla="val 0"/>
              </a:avLst>
            </a:prstTxWarp>
          </a:bodyPr>
          <a:lstStyle/>
          <a:p>
            <a:pPr algn="ctr"/>
            <a:r>
              <a:rPr lang="en-US" sz="5400" b="1" i="1" kern="10">
                <a:ln w="9525">
                  <a:solidFill>
                    <a:srgbClr val="FFFFFF"/>
                  </a:solidFill>
                  <a:round/>
                  <a:headEnd/>
                  <a:tailEnd/>
                </a:ln>
                <a:solidFill>
                  <a:srgbClr val="CC3300"/>
                </a:solidFill>
                <a:effectLst>
                  <a:outerShdw dist="53882" dir="2700000" algn="ctr" rotWithShape="0">
                    <a:srgbClr val="9999FF">
                      <a:alpha val="79999"/>
                    </a:srgbClr>
                  </a:outerShdw>
                </a:effectLst>
                <a:latin typeface="Times New Roman"/>
                <a:cs typeface="Times New Roman"/>
              </a:rPr>
              <a:t>Chúc thầy, cô và các em sức khỏe</a:t>
            </a:r>
          </a:p>
        </p:txBody>
      </p:sp>
      <p:pic>
        <p:nvPicPr>
          <p:cNvPr id="11" name="Picture 10" descr="blumen-pflanzen08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71952" y="2514600"/>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5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5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repeatCount="800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4)">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095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067800" cy="685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66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3"/>
          <p:cNvSpPr>
            <a:spLocks noChangeArrowheads="1"/>
          </p:cNvSpPr>
          <p:nvPr/>
        </p:nvSpPr>
        <p:spPr bwMode="auto">
          <a:xfrm>
            <a:off x="76200" y="1524000"/>
            <a:ext cx="3368675" cy="5181600"/>
          </a:xfrm>
          <a:custGeom>
            <a:avLst/>
            <a:gdLst>
              <a:gd name="T0" fmla="*/ 139951 w 9144000"/>
              <a:gd name="T1" fmla="*/ 964406250 h 609600"/>
              <a:gd name="T2" fmla="*/ 69975 w 9144000"/>
              <a:gd name="T3" fmla="*/ 1928812110 h 609600"/>
              <a:gd name="T4" fmla="*/ 0 w 9144000"/>
              <a:gd name="T5" fmla="*/ 964406250 h 609600"/>
              <a:gd name="T6" fmla="*/ 69975 w 9144000"/>
              <a:gd name="T7" fmla="*/ 0 h 609600"/>
              <a:gd name="T8" fmla="*/ 0 60000 65536"/>
              <a:gd name="T9" fmla="*/ 5898240 60000 65536"/>
              <a:gd name="T10" fmla="*/ 11796480 60000 65536"/>
              <a:gd name="T11" fmla="*/ 17694720 60000 65536"/>
              <a:gd name="T12" fmla="*/ 29758 w 9144000"/>
              <a:gd name="T13" fmla="*/ 29758 h 609600"/>
              <a:gd name="T14" fmla="*/ 9114242 w 9144000"/>
              <a:gd name="T15" fmla="*/ 609600 h 609600"/>
            </a:gdLst>
            <a:ahLst/>
            <a:cxnLst>
              <a:cxn ang="T8">
                <a:pos x="T0" y="T1"/>
              </a:cxn>
              <a:cxn ang="T9">
                <a:pos x="T2" y="T3"/>
              </a:cxn>
              <a:cxn ang="T10">
                <a:pos x="T4" y="T5"/>
              </a:cxn>
              <a:cxn ang="T11">
                <a:pos x="T6" y="T7"/>
              </a:cxn>
            </a:cxnLst>
            <a:rect l="T12" t="T13" r="T14" b="T15"/>
            <a:pathLst>
              <a:path w="9144000" h="609600">
                <a:moveTo>
                  <a:pt x="101602" y="0"/>
                </a:moveTo>
                <a:lnTo>
                  <a:pt x="9042398" y="0"/>
                </a:lnTo>
                <a:lnTo>
                  <a:pt x="9042397" y="0"/>
                </a:lnTo>
                <a:cubicBezTo>
                  <a:pt x="9098511" y="0"/>
                  <a:pt x="9144000" y="45488"/>
                  <a:pt x="9144000" y="101602"/>
                </a:cubicBezTo>
                <a:lnTo>
                  <a:pt x="9144000" y="609600"/>
                </a:lnTo>
                <a:lnTo>
                  <a:pt x="0" y="609600"/>
                </a:lnTo>
                <a:lnTo>
                  <a:pt x="0" y="101602"/>
                </a:lnTo>
                <a:cubicBezTo>
                  <a:pt x="0" y="45488"/>
                  <a:pt x="45488" y="0"/>
                  <a:pt x="101601" y="0"/>
                </a:cubicBezTo>
                <a:lnTo>
                  <a:pt x="101602" y="0"/>
                </a:lnTo>
                <a:close/>
              </a:path>
            </a:pathLst>
          </a:custGeom>
          <a:solidFill>
            <a:srgbClr val="00FF00"/>
          </a:solidFill>
          <a:ln w="25400" algn="ctr">
            <a:solidFill>
              <a:srgbClr val="89A4A7"/>
            </a:solidFill>
            <a:miter lim="800000"/>
            <a:headEnd/>
            <a:tailEnd/>
          </a:ln>
        </p:spPr>
        <p:txBody>
          <a:bodyPr anchor="ctr"/>
          <a:lstStyle/>
          <a:p>
            <a:pPr>
              <a:defRPr/>
            </a:pPr>
            <a:r>
              <a:rPr lang="vi-VN" sz="2200" dirty="0">
                <a:latin typeface="Times New Roman" panose="02020603050405020304" pitchFamily="18" charset="0"/>
                <a:cs typeface="Times New Roman" panose="02020603050405020304" pitchFamily="18" charset="0"/>
              </a:rPr>
              <a:t>Hội Đua Voi là một trong những hoạt động của Lễ hội văn hóa truyền thống các dân tộc huyện Buôn Đôn</a:t>
            </a:r>
            <a:r>
              <a:rPr lang="vi-VN"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tỉnh </a:t>
            </a:r>
            <a:r>
              <a:rPr lang="vi-VN" sz="2200" dirty="0">
                <a:latin typeface="Times New Roman" panose="02020603050405020304" pitchFamily="18" charset="0"/>
                <a:cs typeface="Times New Roman" panose="02020603050405020304" pitchFamily="18" charset="0"/>
              </a:rPr>
              <a:t>Đắk Lắk được tổ chức 02 năm 01 lần vào tháng 3 âm lịch. Là Tháng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lấy</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mật và cũng là thời điểm bắt đầu làm nương rẫy. Hội Đua Voi nhằm tôn vinh tinh thần thượng võ và tài nghệ thuần dưỡng voi của đồng bào các dân tộc </a:t>
            </a:r>
            <a:r>
              <a:rPr lang="vi-VN" sz="2200" dirty="0" smtClean="0">
                <a:latin typeface="Times New Roman" panose="02020603050405020304" pitchFamily="18" charset="0"/>
                <a:cs typeface="Times New Roman" panose="02020603050405020304" pitchFamily="18" charset="0"/>
              </a:rPr>
              <a:t>Tây</a:t>
            </a:r>
            <a:endParaRPr lang="en-US" sz="2200" dirty="0" smtClean="0">
              <a:latin typeface="Times New Roman" panose="02020603050405020304" pitchFamily="18" charset="0"/>
              <a:cs typeface="Times New Roman" panose="02020603050405020304" pitchFamily="18" charset="0"/>
            </a:endParaRPr>
          </a:p>
          <a:p>
            <a:pPr>
              <a:defRPr/>
            </a:pPr>
            <a:r>
              <a:rPr lang="vi-VN" sz="2200" dirty="0" smtClean="0">
                <a:latin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cs typeface="Times New Roman" panose="02020603050405020304" pitchFamily="18" charset="0"/>
              </a:rPr>
              <a:t>.</a:t>
            </a: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7"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22479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T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09713"/>
            <a:ext cx="5424488" cy="519588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152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auto">
          <a:xfrm>
            <a:off x="2438400" y="1447800"/>
            <a:ext cx="5029200" cy="2819400"/>
          </a:xfrm>
          <a:prstGeom prst="rect">
            <a:avLst/>
          </a:prstGeom>
        </p:spPr>
        <p:txBody>
          <a:bodyPr wrap="none" fromWordArt="1">
            <a:prstTxWarp prst="textDeflate">
              <a:avLst>
                <a:gd name="adj" fmla="val 26227"/>
              </a:avLst>
            </a:prstTxWarp>
          </a:bodyPr>
          <a:lstStyle/>
          <a:p>
            <a:pPr algn="ctr"/>
            <a:r>
              <a:rPr lang="en-US" sz="3600" kern="10" dirty="0">
                <a:ln w="9525">
                  <a:solidFill>
                    <a:srgbClr val="000000"/>
                  </a:solidFill>
                  <a:round/>
                  <a:headEnd/>
                  <a:tailEnd/>
                </a:ln>
                <a:solidFill>
                  <a:srgbClr val="FFFF00"/>
                </a:solidFill>
                <a:latin typeface="Imago-ExtraBold"/>
              </a:rPr>
              <a:t>HOẠT ĐỘNG 1</a:t>
            </a:r>
          </a:p>
        </p:txBody>
      </p:sp>
      <p:sp>
        <p:nvSpPr>
          <p:cNvPr id="4" name="WordArt 2"/>
          <p:cNvSpPr>
            <a:spLocks noChangeArrowheads="1" noChangeShapeType="1" noTextEdit="1"/>
          </p:cNvSpPr>
          <p:nvPr/>
        </p:nvSpPr>
        <p:spPr bwMode="auto">
          <a:xfrm>
            <a:off x="1143000" y="4267200"/>
            <a:ext cx="7620000" cy="1600200"/>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3600" b="1" kern="10">
                <a:ln w="9525">
                  <a:round/>
                  <a:headEnd/>
                  <a:tailEnd/>
                </a:ln>
                <a:gradFill rotWithShape="1">
                  <a:gsLst>
                    <a:gs pos="0">
                      <a:srgbClr val="FFFFCC"/>
                    </a:gs>
                    <a:gs pos="100000">
                      <a:srgbClr val="FF0000"/>
                    </a:gs>
                  </a:gsLst>
                  <a:path path="rect">
                    <a:fillToRect l="50000" t="50000" r="50000" b="50000"/>
                  </a:path>
                </a:gradFill>
                <a:latin typeface="Times New Roman"/>
                <a:cs typeface="Times New Roman"/>
              </a:rPr>
              <a:t>LUYỆN ĐỌC</a:t>
            </a:r>
          </a:p>
        </p:txBody>
      </p:sp>
      <p:pic>
        <p:nvPicPr>
          <p:cNvPr id="7"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1113"/>
            <a:ext cx="2590800" cy="258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34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8"/>
          <p:cNvSpPr txBox="1">
            <a:spLocks noChangeArrowheads="1"/>
          </p:cNvSpPr>
          <p:nvPr/>
        </p:nvSpPr>
        <p:spPr bwMode="auto">
          <a:xfrm>
            <a:off x="5410200" y="22098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i="1" dirty="0" err="1">
                <a:latin typeface="Times New Roman" pitchFamily="18" charset="0"/>
              </a:rPr>
              <a:t>Tìm</a:t>
            </a:r>
            <a:r>
              <a:rPr lang="en-US" sz="3600" b="1" i="1" dirty="0">
                <a:latin typeface="Times New Roman" pitchFamily="18" charset="0"/>
              </a:rPr>
              <a:t> </a:t>
            </a:r>
            <a:r>
              <a:rPr lang="en-US" sz="3600" b="1" i="1" dirty="0" err="1">
                <a:latin typeface="Times New Roman" pitchFamily="18" charset="0"/>
              </a:rPr>
              <a:t>hiểu</a:t>
            </a:r>
            <a:r>
              <a:rPr lang="en-US" sz="3600" b="1" i="1" dirty="0">
                <a:latin typeface="Times New Roman" pitchFamily="18" charset="0"/>
              </a:rPr>
              <a:t> </a:t>
            </a:r>
            <a:r>
              <a:rPr lang="en-US" sz="3600" b="1" i="1" dirty="0" err="1">
                <a:latin typeface="Times New Roman" pitchFamily="18" charset="0"/>
              </a:rPr>
              <a:t>bài</a:t>
            </a:r>
            <a:endParaRPr lang="en-US" sz="3600" b="1" i="1" dirty="0">
              <a:latin typeface="Times New Roman" pitchFamily="18" charset="0"/>
            </a:endParaRPr>
          </a:p>
        </p:txBody>
      </p:sp>
      <p:sp>
        <p:nvSpPr>
          <p:cNvPr id="14" name="Text Box 8"/>
          <p:cNvSpPr txBox="1">
            <a:spLocks noChangeArrowheads="1"/>
          </p:cNvSpPr>
          <p:nvPr/>
        </p:nvSpPr>
        <p:spPr bwMode="auto">
          <a:xfrm>
            <a:off x="5257800" y="16002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b="1" i="1" dirty="0">
                <a:latin typeface="Times New Roman" pitchFamily="18" charset="0"/>
              </a:rPr>
              <a:t>Theo </a:t>
            </a:r>
            <a:r>
              <a:rPr lang="en-US" sz="2800" b="1" i="1" dirty="0" err="1">
                <a:latin typeface="Times New Roman" pitchFamily="18" charset="0"/>
              </a:rPr>
              <a:t>Lê</a:t>
            </a:r>
            <a:r>
              <a:rPr lang="en-US" sz="2800" b="1" i="1" dirty="0">
                <a:latin typeface="Times New Roman" pitchFamily="18" charset="0"/>
              </a:rPr>
              <a:t> </a:t>
            </a:r>
            <a:r>
              <a:rPr lang="en-US" sz="2800" b="1" i="1" dirty="0" err="1">
                <a:latin typeface="Times New Roman" pitchFamily="18" charset="0"/>
              </a:rPr>
              <a:t>Tấn</a:t>
            </a:r>
            <a:endParaRPr lang="en-US" sz="2800" b="1" i="1" dirty="0">
              <a:latin typeface="Times New Roman" pitchFamily="18" charset="0"/>
            </a:endParaRPr>
          </a:p>
        </p:txBody>
      </p:sp>
      <p:sp>
        <p:nvSpPr>
          <p:cNvPr id="15" name="Text Box 8"/>
          <p:cNvSpPr txBox="1">
            <a:spLocks noChangeArrowheads="1"/>
          </p:cNvSpPr>
          <p:nvPr/>
        </p:nvSpPr>
        <p:spPr bwMode="auto">
          <a:xfrm>
            <a:off x="2286000" y="38862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smtClean="0">
                <a:latin typeface="Times New Roman" pitchFamily="18" charset="0"/>
              </a:rPr>
              <a:t>huơ</a:t>
            </a:r>
            <a:r>
              <a:rPr lang="en-US" sz="4000" dirty="0" smtClean="0">
                <a:latin typeface="Times New Roman" pitchFamily="18" charset="0"/>
              </a:rPr>
              <a:t> </a:t>
            </a:r>
            <a:r>
              <a:rPr lang="en-US" sz="4000" dirty="0" err="1">
                <a:latin typeface="Times New Roman" pitchFamily="18" charset="0"/>
              </a:rPr>
              <a:t>vòi</a:t>
            </a:r>
            <a:endParaRPr lang="en-US" sz="4000" dirty="0">
              <a:latin typeface="Times New Roman" pitchFamily="18" charset="0"/>
            </a:endParaRPr>
          </a:p>
        </p:txBody>
      </p:sp>
      <p:sp>
        <p:nvSpPr>
          <p:cNvPr id="18" name="Text Box 8"/>
          <p:cNvSpPr txBox="1">
            <a:spLocks noChangeArrowheads="1"/>
          </p:cNvSpPr>
          <p:nvPr/>
        </p:nvSpPr>
        <p:spPr bwMode="auto">
          <a:xfrm>
            <a:off x="2617076" y="29718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smtClean="0">
                <a:latin typeface="Times New Roman" pitchFamily="18" charset="0"/>
              </a:rPr>
              <a:t>mù</a:t>
            </a:r>
            <a:r>
              <a:rPr lang="en-US" sz="4000" dirty="0" smtClean="0">
                <a:latin typeface="Times New Roman" pitchFamily="18" charset="0"/>
              </a:rPr>
              <a:t> </a:t>
            </a:r>
            <a:r>
              <a:rPr lang="en-US" sz="4000" dirty="0" err="1">
                <a:latin typeface="Times New Roman" pitchFamily="18" charset="0"/>
              </a:rPr>
              <a:t>mịt</a:t>
            </a:r>
            <a:endParaRPr lang="en-US" sz="4000" dirty="0">
              <a:latin typeface="Times New Roman" pitchFamily="18" charset="0"/>
            </a:endParaRPr>
          </a:p>
        </p:txBody>
      </p:sp>
      <p:sp>
        <p:nvSpPr>
          <p:cNvPr id="19" name="Text Box 8"/>
          <p:cNvSpPr txBox="1">
            <a:spLocks noChangeArrowheads="1"/>
          </p:cNvSpPr>
          <p:nvPr/>
        </p:nvSpPr>
        <p:spPr bwMode="auto">
          <a:xfrm>
            <a:off x="152400" y="38862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err="1">
                <a:latin typeface="Times New Roman" pitchFamily="18" charset="0"/>
              </a:rPr>
              <a:t>Ghìm</a:t>
            </a:r>
            <a:r>
              <a:rPr lang="en-US" sz="4000" dirty="0">
                <a:latin typeface="Times New Roman" pitchFamily="18" charset="0"/>
              </a:rPr>
              <a:t> </a:t>
            </a:r>
            <a:r>
              <a:rPr lang="en-US" sz="4000" dirty="0" err="1" smtClean="0">
                <a:latin typeface="Times New Roman" pitchFamily="18" charset="0"/>
              </a:rPr>
              <a:t>đà</a:t>
            </a:r>
            <a:r>
              <a:rPr lang="en-US" sz="4000" dirty="0" smtClean="0">
                <a:latin typeface="Times New Roman" pitchFamily="18" charset="0"/>
              </a:rPr>
              <a:t>,</a:t>
            </a:r>
            <a:endParaRPr lang="en-US" sz="4000" dirty="0">
              <a:latin typeface="Times New Roman" pitchFamily="18" charset="0"/>
            </a:endParaRPr>
          </a:p>
        </p:txBody>
      </p:sp>
      <p:sp>
        <p:nvSpPr>
          <p:cNvPr id="20" name="Text Box 8"/>
          <p:cNvSpPr txBox="1">
            <a:spLocks noChangeArrowheads="1"/>
          </p:cNvSpPr>
          <p:nvPr/>
        </p:nvSpPr>
        <p:spPr bwMode="auto">
          <a:xfrm>
            <a:off x="1148255" y="2172795"/>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i="1" dirty="0" err="1">
                <a:latin typeface="Times New Roman" pitchFamily="18" charset="0"/>
              </a:rPr>
              <a:t>Luyện</a:t>
            </a:r>
            <a:r>
              <a:rPr lang="en-US" sz="3600" b="1" i="1" dirty="0">
                <a:latin typeface="Times New Roman" pitchFamily="18" charset="0"/>
              </a:rPr>
              <a:t> </a:t>
            </a:r>
            <a:r>
              <a:rPr lang="en-US" sz="3600" b="1" i="1" dirty="0" err="1">
                <a:latin typeface="Times New Roman" pitchFamily="18" charset="0"/>
              </a:rPr>
              <a:t>đọc</a:t>
            </a:r>
            <a:endParaRPr lang="en-US" sz="3600" b="1" i="1" dirty="0">
              <a:latin typeface="Times New Roman" pitchFamily="18" charset="0"/>
            </a:endParaRPr>
          </a:p>
        </p:txBody>
      </p:sp>
      <p:sp>
        <p:nvSpPr>
          <p:cNvPr id="21" name="Text Box 8"/>
          <p:cNvSpPr txBox="1">
            <a:spLocks noChangeArrowheads="1"/>
          </p:cNvSpPr>
          <p:nvPr/>
        </p:nvSpPr>
        <p:spPr bwMode="auto">
          <a:xfrm>
            <a:off x="152400" y="2971800"/>
            <a:ext cx="25080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4000" dirty="0">
                <a:latin typeface="Times New Roman" pitchFamily="18" charset="0"/>
              </a:rPr>
              <a:t>Man </a:t>
            </a:r>
            <a:r>
              <a:rPr lang="en-US" sz="4000" dirty="0" smtClean="0">
                <a:latin typeface="Times New Roman" pitchFamily="18" charset="0"/>
              </a:rPr>
              <a:t>– </a:t>
            </a:r>
            <a:r>
              <a:rPr lang="en-US" sz="4000" dirty="0" err="1" smtClean="0">
                <a:latin typeface="Times New Roman" pitchFamily="18" charset="0"/>
              </a:rPr>
              <a:t>gát</a:t>
            </a:r>
            <a:r>
              <a:rPr lang="en-US" sz="4000" dirty="0" smtClean="0">
                <a:latin typeface="Times New Roman" pitchFamily="18" charset="0"/>
              </a:rPr>
              <a:t>,</a:t>
            </a:r>
            <a:endParaRPr lang="en-US" sz="4000" dirty="0">
              <a:latin typeface="Times New Roman" pitchFamily="18" charset="0"/>
            </a:endParaRPr>
          </a:p>
        </p:txBody>
      </p:sp>
      <p:sp>
        <p:nvSpPr>
          <p:cNvPr id="22" name="Line 24"/>
          <p:cNvSpPr>
            <a:spLocks noChangeShapeType="1"/>
          </p:cNvSpPr>
          <p:nvPr/>
        </p:nvSpPr>
        <p:spPr bwMode="auto">
          <a:xfrm>
            <a:off x="4572000" y="2590800"/>
            <a:ext cx="0" cy="38100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8"/>
          <p:cNvSpPr txBox="1">
            <a:spLocks noChangeArrowheads="1"/>
          </p:cNvSpPr>
          <p:nvPr/>
        </p:nvSpPr>
        <p:spPr bwMode="auto">
          <a:xfrm>
            <a:off x="5410200" y="2971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600" b="1" dirty="0" err="1">
                <a:solidFill>
                  <a:srgbClr val="00FF00"/>
                </a:solidFill>
                <a:latin typeface="Times New Roman" pitchFamily="18" charset="0"/>
              </a:rPr>
              <a:t>Trường</a:t>
            </a:r>
            <a:r>
              <a:rPr lang="en-US" sz="3600" b="1" dirty="0">
                <a:solidFill>
                  <a:srgbClr val="00FF00"/>
                </a:solidFill>
                <a:latin typeface="Times New Roman" pitchFamily="18" charset="0"/>
              </a:rPr>
              <a:t> </a:t>
            </a:r>
            <a:r>
              <a:rPr lang="en-US" sz="3600" b="1" dirty="0" err="1">
                <a:solidFill>
                  <a:srgbClr val="00FF00"/>
                </a:solidFill>
                <a:latin typeface="Times New Roman" pitchFamily="18" charset="0"/>
              </a:rPr>
              <a:t>đua</a:t>
            </a:r>
            <a:endParaRPr lang="en-US" sz="3600" b="1" dirty="0">
              <a:solidFill>
                <a:srgbClr val="00FF00"/>
              </a:solidFill>
              <a:latin typeface="Times New Roman" pitchFamily="18" charset="0"/>
            </a:endParaRPr>
          </a:p>
        </p:txBody>
      </p:sp>
    </p:spTree>
    <p:extLst>
      <p:ext uri="{BB962C8B-B14F-4D97-AF65-F5344CB8AC3E}">
        <p14:creationId xmlns:p14="http://schemas.microsoft.com/office/powerpoint/2010/main" val="277547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1" grpId="0"/>
      <p:bldP spid="2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779</Words>
  <Application>Microsoft Office PowerPoint</Application>
  <PresentationFormat>On-screen Show (4:3)</PresentationFormat>
  <Paragraphs>103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Cổ vũ: Khuyến khích, động viên cho hăng hái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Hội khai ấn Đền Trần</vt:lpstr>
      <vt:lpstr>Hội núi Bà.</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SKY</cp:lastModifiedBy>
  <cp:revision>40</cp:revision>
  <dcterms:created xsi:type="dcterms:W3CDTF">2016-02-28T00:41:38Z</dcterms:created>
  <dcterms:modified xsi:type="dcterms:W3CDTF">2021-03-02T10:41:23Z</dcterms:modified>
</cp:coreProperties>
</file>