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5" r:id="rId2"/>
    <p:sldId id="264" r:id="rId3"/>
    <p:sldId id="263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1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3E2E910-0BAA-4C7E-8D33-C07FA982B02A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95CEC6B-FABE-43C9-9833-BE8F23F15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994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CD24C-1A73-46DC-8159-2474D55BEB44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E543B-502C-4EDD-A6AA-86619460A2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3A29-B8A8-4126-B3E7-A8C68507FA43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E5E15-6E3F-4F4E-AE1B-7A98AC7F53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9DFA0-91F2-4F8C-BD18-E2F6FA8556CD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7AF1A-D0C9-4338-8A04-C798E1997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88DFC-69AD-473F-AA79-C63D4D28A23D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B455B-BA58-426C-9D9A-466FB7AEB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19E96-021A-4042-B274-39EE7B48FC0F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DEA6A-FBF8-4A1E-A8D7-3851BA9C3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7BDDF-E096-407E-B585-DA9A2863F58F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FAAF7-B353-41B1-95E2-4BC14F937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2D7E5-C611-4317-8345-1B55BA803D14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3D01B-4D5D-49C3-99A4-EC3EEA256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D65AA-33F7-4636-90F6-A9E980EFD1D6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090A4-928A-4747-AD04-CEBA90114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F8939-DC9C-4D3F-ACDB-8C84429466BA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74535-5CFD-4AA6-ADFC-B5F62DC34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7A387-7B23-40EB-B5F8-58DD836FD8D7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5DF31-D92E-45A8-A472-AFB77606F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3F1F7-B7C7-4AB2-A1FF-C0B5CD913784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D3077-D9AD-4743-BDC1-FA76D70A94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26C78D-52F3-4E7B-BAFD-06CED4443DAC}" type="datetimeFigureOut">
              <a:rPr lang="en-US"/>
              <a:pPr>
                <a:defRPr/>
              </a:pPr>
              <a:t>3/2/2021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716CF8-A552-4D6B-A94A-1B61855096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wmf"/><Relationship Id="rId9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6"/>
          <p:cNvSpPr txBox="1">
            <a:spLocks noChangeArrowheads="1"/>
          </p:cNvSpPr>
          <p:nvPr/>
        </p:nvSpPr>
        <p:spPr bwMode="auto">
          <a:xfrm>
            <a:off x="4381500" y="2952750"/>
            <a:ext cx="4229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>
              <a:latin typeface=".VnArial" pitchFamily="34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657600" y="2209800"/>
          <a:ext cx="15240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Clip" r:id="rId3" imgW="2191817" imgH="1424635" progId="">
                  <p:embed/>
                </p:oleObj>
              </mc:Choice>
              <mc:Fallback>
                <p:oleObj name="Clip" r:id="rId3" imgW="2191817" imgH="142463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09800"/>
                        <a:ext cx="152400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2" name="Picture 25" descr="viet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5943600"/>
            <a:ext cx="60483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3" name="Group 31"/>
          <p:cNvGrpSpPr>
            <a:grpSpLocks/>
          </p:cNvGrpSpPr>
          <p:nvPr/>
        </p:nvGrpSpPr>
        <p:grpSpPr bwMode="auto">
          <a:xfrm>
            <a:off x="0" y="-38100"/>
            <a:ext cx="9164638" cy="6916738"/>
            <a:chOff x="0" y="-24"/>
            <a:chExt cx="5773" cy="4357"/>
          </a:xfrm>
        </p:grpSpPr>
        <p:pic>
          <p:nvPicPr>
            <p:cNvPr id="2062" name="Picture 32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3" name="Picture 33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4" name="Picture 34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5" name="Picture 35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Rectangle 21"/>
          <p:cNvSpPr/>
          <p:nvPr/>
        </p:nvSpPr>
        <p:spPr bwMode="auto">
          <a:xfrm>
            <a:off x="0" y="5791200"/>
            <a:ext cx="8991600" cy="1066800"/>
          </a:xfrm>
          <a:prstGeom prst="rect">
            <a:avLst/>
          </a:prstGeom>
          <a:solidFill>
            <a:srgbClr val="00CC00">
              <a:alpha val="49000"/>
            </a:srgb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2055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858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6" descr="495026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88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1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8600" y="685800"/>
            <a:ext cx="1295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0" name="TextBox 29"/>
          <p:cNvSpPr txBox="1">
            <a:spLocks noChangeArrowheads="1"/>
          </p:cNvSpPr>
          <p:nvPr/>
        </p:nvSpPr>
        <p:spPr bwMode="auto">
          <a:xfrm>
            <a:off x="1752600" y="457200"/>
            <a:ext cx="6172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TRƯỜNG TIỂU HỌC ĐOÀN KẾT</a:t>
            </a:r>
          </a:p>
        </p:txBody>
      </p:sp>
      <p:sp>
        <p:nvSpPr>
          <p:cNvPr id="2061" name="Text Box 31"/>
          <p:cNvSpPr txBox="1">
            <a:spLocks noChangeArrowheads="1"/>
          </p:cNvSpPr>
          <p:nvPr/>
        </p:nvSpPr>
        <p:spPr bwMode="auto">
          <a:xfrm>
            <a:off x="2151063" y="3505200"/>
            <a:ext cx="51593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 MÔN: TẬP ĐỌC 3</a:t>
            </a:r>
          </a:p>
        </p:txBody>
      </p:sp>
    </p:spTree>
    <p:extLst>
      <p:ext uri="{BB962C8B-B14F-4D97-AF65-F5344CB8AC3E}">
        <p14:creationId xmlns:p14="http://schemas.microsoft.com/office/powerpoint/2010/main" val="1298888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90600" y="1712913"/>
            <a:ext cx="7391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1. Ôn luyện tập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và học thuộc lòng.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90600" y="2679700"/>
            <a:ext cx="7772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2. Em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giao nhiệm vụ tổ chức một buổi liên hoan v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n nghệ của liên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. Hãy viết một thông báo ngắn về buổi liên hoan v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n nghệ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mời các bạn </a:t>
            </a:r>
            <a:r>
              <a:rPr lang="vi-VN" sz="280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xem.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5" descr="Nền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WordArt 7"/>
          <p:cNvSpPr>
            <a:spLocks noChangeArrowheads="1" noChangeShapeType="1" noTextEdit="1"/>
          </p:cNvSpPr>
          <p:nvPr/>
        </p:nvSpPr>
        <p:spPr bwMode="auto">
          <a:xfrm>
            <a:off x="2057400" y="2667000"/>
            <a:ext cx="45720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Cảm ơn các thầy cô !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71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Clip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SKY</cp:lastModifiedBy>
  <cp:revision>6</cp:revision>
  <dcterms:created xsi:type="dcterms:W3CDTF">2016-08-27T10:29:12Z</dcterms:created>
  <dcterms:modified xsi:type="dcterms:W3CDTF">2021-03-02T11:04:17Z</dcterms:modified>
</cp:coreProperties>
</file>