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E2E910-0BAA-4C7E-8D33-C07FA982B02A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5CEC6B-FABE-43C9-9833-BE8F23F15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D24C-1A73-46DC-8159-2474D55BEB44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543B-502C-4EDD-A6AA-86619460A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3A29-B8A8-4126-B3E7-A8C68507FA4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5E15-6E3F-4F4E-AE1B-7A98AC7F5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FA0-91F2-4F8C-BD18-E2F6FA8556C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AF1A-D0C9-4338-8A04-C798E1997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88DFC-69AD-473F-AA79-C63D4D28A23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455B-BA58-426C-9D9A-466FB7AE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19E96-021A-4042-B274-39EE7B48FC0F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DEA6A-FBF8-4A1E-A8D7-3851BA9C3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7BDDF-E096-407E-B585-DA9A2863F58F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AAF7-B353-41B1-95E2-4BC14F937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D7E5-C611-4317-8345-1B55BA803D14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D01B-4D5D-49C3-99A4-EC3EEA25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65AA-33F7-4636-90F6-A9E980EFD1D6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90A4-928A-4747-AD04-CEBA90114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8939-DC9C-4D3F-ACDB-8C84429466BA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4535-5CFD-4AA6-ADFC-B5F62DC34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A387-7B23-40EB-B5F8-58DD836FD8D7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5DF31-D92E-45A8-A472-AFB77606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F1F7-B7C7-4AB2-A1FF-C0B5CD913784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D3077-D9AD-4743-BDC1-FA76D70A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6C78D-52F3-4E7B-BAFD-06CED4443DA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16CF8-A552-4D6B-A94A-1B6185509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2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5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29"/>
          <p:cNvSpPr txBox="1">
            <a:spLocks noChangeArrowheads="1"/>
          </p:cNvSpPr>
          <p:nvPr/>
        </p:nvSpPr>
        <p:spPr bwMode="auto">
          <a:xfrm>
            <a:off x="1752600" y="457200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151063" y="3505200"/>
            <a:ext cx="515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TẬP ĐỌC 3</a:t>
            </a:r>
          </a:p>
        </p:txBody>
      </p:sp>
    </p:spTree>
    <p:extLst>
      <p:ext uri="{BB962C8B-B14F-4D97-AF65-F5344CB8AC3E}">
        <p14:creationId xmlns:p14="http://schemas.microsoft.com/office/powerpoint/2010/main" val="129888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712913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1. Ôn luyện tập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và học thuộc lòng.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679700"/>
            <a:ext cx="7772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2. Em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giao nhiệm vụ tổ chức một buổi liên hoan v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 nghệ của liên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Hãy viết một thông báo ngắn về buổi liên hoan v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 nghệ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mời các bạn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xem.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Nề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71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Clip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6</cp:revision>
  <dcterms:created xsi:type="dcterms:W3CDTF">2016-08-27T10:29:12Z</dcterms:created>
  <dcterms:modified xsi:type="dcterms:W3CDTF">2021-03-02T11:04:17Z</dcterms:modified>
</cp:coreProperties>
</file>