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4" r:id="rId3"/>
    <p:sldId id="26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0FB9B45-B792-4099-A184-7C34F4A64199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E2EE226-A494-42FD-9F35-D1F5482C5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23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E6216-3CA5-477B-B250-8360FDD4504B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915C6-2B9C-4218-AEE9-E8FC83C29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B5D23-B835-4D28-8480-0FB69443DE91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48660-C05C-4E4E-B764-929B86061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FA23-9B35-4418-9EA0-5076A8BC998B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438B8-F184-4A99-B1DB-1C23DF015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828C5-9913-4138-8061-CB92CB76474E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77754-8207-4721-9C2F-4D11114B6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D525-F908-4364-8A64-9814CD0D94CE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BED5E-C537-422F-BD47-E938AD9B9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65806-2AB4-44EF-BD76-6AA9BA1D3016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D5140-CA3B-428F-8F8E-6D081DE42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AA233-456A-4F9F-9787-63531D72082C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DE240-CD01-4D75-8CA4-C3D88D6B1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EC5C2-2111-444D-84AA-F5D9F859386D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953A-D955-44BB-A4C6-62970D202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5857D-27A5-49AA-AC3C-4DA3E3CA57B5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7777B-30CD-4039-93B0-D5C41252C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A5012-F1DA-4EA8-9683-FF9FDD10F909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06FBA-4C76-4FBD-9A24-1C56137C0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2F798-F2C5-4512-90F4-FFF9BE128545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23B13-3AFC-4C0B-B939-B6B5ECEA5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DE9489-1768-4E03-8E82-842B55B4C58D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9EDB4B-F43C-47A8-B92D-5E61674CB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3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2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3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5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TextBox 29"/>
          <p:cNvSpPr txBox="1">
            <a:spLocks noChangeArrowheads="1"/>
          </p:cNvSpPr>
          <p:nvPr/>
        </p:nvSpPr>
        <p:spPr bwMode="auto">
          <a:xfrm>
            <a:off x="1752600" y="457200"/>
            <a:ext cx="617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  <p:sp>
        <p:nvSpPr>
          <p:cNvPr id="2061" name="Text Box 31"/>
          <p:cNvSpPr txBox="1">
            <a:spLocks noChangeArrowheads="1"/>
          </p:cNvSpPr>
          <p:nvPr/>
        </p:nvSpPr>
        <p:spPr bwMode="auto">
          <a:xfrm>
            <a:off x="2151063" y="3505200"/>
            <a:ext cx="5159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MÔN: TẬP ĐỌC 3</a:t>
            </a:r>
          </a:p>
        </p:txBody>
      </p:sp>
    </p:spTree>
    <p:extLst>
      <p:ext uri="{BB962C8B-B14F-4D97-AF65-F5344CB8AC3E}">
        <p14:creationId xmlns:p14="http://schemas.microsoft.com/office/powerpoint/2010/main" val="129888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Box 5"/>
          <p:cNvSpPr txBox="1">
            <a:spLocks noChangeArrowheads="1"/>
          </p:cNvSpPr>
          <p:nvPr/>
        </p:nvSpPr>
        <p:spPr bwMode="auto">
          <a:xfrm>
            <a:off x="76200" y="3810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1. Ôn luyện tập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và học thuộc lòng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-381000" y="762000"/>
            <a:ext cx="9525000" cy="692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2. Nghe - viết: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         Nghệ nhân Bát Tràng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     Em cầm bút vẽ lên tay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Đất cao lanh bỗng nở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sắc hoa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     Cánh cò bay là, bay la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Lũy tre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xóm, cây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a giữa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    Con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đò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lá trúc qua sông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Trái m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tròn trĩnh, quả bòng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ung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đưa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    Bút nghiêng lất phất hạt m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Bút chao g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 n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Tây Hồ l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 t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    Hài hòa 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nét hoa v</a:t>
            </a:r>
            <a:r>
              <a:rPr lang="vi-VN" sz="24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                                     Dáng em, dáng của nghệ nhân Bát Tràng.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HỒ MINH HÀ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                    - Bát Tràng: xã thuộc huyện Gia Lâm, Hà Nội, chuyên làm 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gốm, sứ.</a:t>
            </a:r>
          </a:p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                    - Cao lanh: 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sét mịn, màu trắng hoặc vàng, dùng làm </a:t>
            </a:r>
            <a:r>
              <a:rPr lang="vi-VN" sz="200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sứ, gạch chịu lửa,...</a:t>
            </a: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30213" y="6096000"/>
            <a:ext cx="331787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C000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5" descr="Nền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187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Clip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</cp:lastModifiedBy>
  <cp:revision>9</cp:revision>
  <dcterms:created xsi:type="dcterms:W3CDTF">2016-08-27T10:29:12Z</dcterms:created>
  <dcterms:modified xsi:type="dcterms:W3CDTF">2021-03-02T11:05:00Z</dcterms:modified>
</cp:coreProperties>
</file>