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63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7E596E-AD19-46E9-9856-4B5A475233BE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B8A7BDA-3E57-442A-AA1F-9B1146A37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3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653B-0976-42F1-B65A-D7D0EFC3B484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E34A2-1623-47D3-A03F-6A9655D7F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CB447-B800-4062-AE33-02811AD00816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F8361-1CD4-43A7-A93B-1ABBC51ED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D4DF4-EC36-4E95-B58D-C0D7E8E5225E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6A68-1C26-4074-BA7C-AF8790177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82DB3-73AF-473B-8193-5167F6E81071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C1B82-86F4-46D4-A076-2B860ABDE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99C6F-1F81-422C-A465-A231F114F800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8226-B1D6-4C8D-900C-4996C197C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F0813-64FE-4D5E-915D-E770A2F12768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33817-F0E9-44DD-8F4B-C663235AF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D05C6-0BAA-4864-A06A-E20715AA0307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A65E9-1DD5-42DA-AABF-B6079F1BA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D5CA-BE54-4F28-BDBF-083CA9594403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1A57D-CB21-4296-B664-0A81DEDF5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CDA04-D396-402B-9862-24762E2AA389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7998B-A7EE-4D7A-94BC-17CB86AEF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AC0F-6CF4-4A54-AEC5-1C56297DF50F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25D83-A3E9-4FDF-9192-0B32594AC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38FA7-E76B-4D64-84ED-51AD1D81162D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38F98-01A6-4195-A9BB-899870A8C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3AF652-DFF6-41DC-8BCB-46017AF7E22F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1640B9-92C8-4FDB-891A-561C3DE86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8.gif"/><Relationship Id="rId7" Type="http://schemas.openxmlformats.org/officeDocument/2006/relationships/image" Target="../media/image11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hyperlink" Target="../../Hoa%208%20-%20Bai%2033%20Tiet%2050%20DIEU%20CHE%20HIDRO%20-%20PHAN%20UNG%20THE.ppt#12. Slide 12" TargetMode="External"/><Relationship Id="rId11" Type="http://schemas.openxmlformats.org/officeDocument/2006/relationships/image" Target="../media/image3.gif"/><Relationship Id="rId5" Type="http://schemas.openxmlformats.org/officeDocument/2006/relationships/image" Target="../media/image10.wmf"/><Relationship Id="rId10" Type="http://schemas.openxmlformats.org/officeDocument/2006/relationships/image" Target="../media/image14.wmf"/><Relationship Id="rId4" Type="http://schemas.openxmlformats.org/officeDocument/2006/relationships/image" Target="../media/image9.gif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Clip" r:id="rId3" imgW="2191680" imgH="1424160" progId="">
                  <p:embed/>
                </p:oleObj>
              </mc:Choice>
              <mc:Fallback>
                <p:oleObj name="Clip" r:id="rId3" imgW="2191680" imgH="14241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33" name="Picture 25" descr="viet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3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2535" name="Picture 32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33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34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8" name="Picture 35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2540" name="Picture 4" descr="658285i82lzhnmv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Picture 4" descr="658285i82lzhnmv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2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3" name="Picture 16" descr="4950262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4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1447800" y="3429000"/>
            <a:ext cx="5910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</a:rPr>
              <a:t>MÔN: TIẾNG VIỆT LỚP 3</a:t>
            </a:r>
          </a:p>
        </p:txBody>
      </p:sp>
      <p:sp>
        <p:nvSpPr>
          <p:cNvPr id="20" name="TextBox 29"/>
          <p:cNvSpPr txBox="1">
            <a:spLocks noChangeArrowheads="1"/>
          </p:cNvSpPr>
          <p:nvPr/>
        </p:nvSpPr>
        <p:spPr bwMode="auto">
          <a:xfrm>
            <a:off x="609600" y="2286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PHÒNG GIÁO DỤC &amp; ĐÀO TẠO </a:t>
            </a:r>
            <a:r>
              <a:rPr lang="en-US" altLang="en-US" sz="2400" b="1" i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altLang="en-US" sz="2400" b="1" i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1600200" y="6858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  <a:endParaRPr lang="en-US" altLang="en-US" sz="2400" b="1" i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066800" y="612775"/>
            <a:ext cx="109537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Ngấn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4876800" y="612775"/>
            <a:ext cx="101282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0" y="609600"/>
            <a:ext cx="230981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chích choè ơi!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1263650"/>
            <a:ext cx="23431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đừng hót nữa,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1881188"/>
            <a:ext cx="18288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ốm rồi,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2544763"/>
            <a:ext cx="18637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 bà ngủ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25613" y="3830638"/>
            <a:ext cx="17827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 bé nhỏ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600" y="4467225"/>
            <a:ext cx="22447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 thật đều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62150" y="5091113"/>
            <a:ext cx="2363788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 thiu thiu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41488" y="5735638"/>
            <a:ext cx="275431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 tường trắng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22938" y="5729288"/>
            <a:ext cx="273685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đầy hương thơm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8288" y="5070475"/>
            <a:ext cx="2079625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mơ tay cháu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6263" y="4457700"/>
            <a:ext cx="2738437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 trong vườn,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72125" y="3806825"/>
            <a:ext cx="2211388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cam, hoa khế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81650" y="2536825"/>
            <a:ext cx="21526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 bà nhé.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67363" y="1881188"/>
            <a:ext cx="20621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mắt lim dim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62600" y="1247775"/>
            <a:ext cx="2251075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chén nằm im.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84825" y="623888"/>
            <a:ext cx="206375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 đã vắng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743200" y="0"/>
            <a:ext cx="381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Quạt cho bà ngủ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6324600" y="6324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Thạch Qùy</a:t>
            </a:r>
          </a:p>
        </p:txBody>
      </p:sp>
      <p:grpSp>
        <p:nvGrpSpPr>
          <p:cNvPr id="15382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15383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4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5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6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168400"/>
          <a:ext cx="7467600" cy="462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616"/>
                <a:gridCol w="5852984"/>
              </a:tblGrid>
              <a:tr h="5381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931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4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25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502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90600" y="1168400"/>
            <a:ext cx="152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tự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81400" y="1168400"/>
            <a:ext cx="3733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 bài tập đọc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19304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90800" y="1930400"/>
            <a:ext cx="526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 áo len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28448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90800" y="28448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 cho bà ngủ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90600" y="37592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90800" y="37592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 mẹ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4749800"/>
            <a:ext cx="152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90800" y="4749800"/>
            <a:ext cx="533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 ngoại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19400" y="457200"/>
            <a:ext cx="411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điểm</a:t>
            </a:r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Mái ấm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417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16418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19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0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1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19400" y="1422400"/>
            <a:ext cx="2895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Chiếc áo len</a:t>
            </a:r>
            <a:endParaRPr lang="af-ZA" sz="3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85800" y="2032000"/>
            <a:ext cx="8153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 em phải biết nhường nhịn, thương yêu lẫn nhau. 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19400" y="2895600"/>
            <a:ext cx="3352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Quạt cho bà ngủ</a:t>
            </a:r>
            <a:endParaRPr lang="af-ZA" sz="3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3505200"/>
            <a:ext cx="8153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thơ thể hiện tình cảm yêu thương, hiểu thảo của bạn nhỏ đối với bà.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1600" y="665163"/>
            <a:ext cx="63246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Nội dung các bài tập đọc tuần 3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415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17416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7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371600" y="304800"/>
            <a:ext cx="6324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2: Đặt 3 câu theo mẫu  </a:t>
            </a:r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là gì?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95400" y="990600"/>
            <a:ext cx="3200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Về nhà trường: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95400" y="2743200"/>
            <a:ext cx="3200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Về gia đình: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95400" y="3886200"/>
            <a:ext cx="3200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Về bạn bè: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600" y="1524000"/>
            <a:ext cx="8001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Trường học là nơi để em học tập và vui chơi.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3352800"/>
            <a:ext cx="7391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Mẹ em là giáo viên tiểu học.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9600" y="4419600"/>
            <a:ext cx="7391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Bạn Thái Bảo là người mập nhất lớp.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441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18442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3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4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5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 Em hãy hoàn thành đơn xin tham gia sinh hoạt câu lạc bộ thiếu nhi phường (xã, quận, huyện) theo mẫu:</a:t>
            </a:r>
            <a:endParaRPr lang="af-ZA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9725" y="830263"/>
            <a:ext cx="8534400" cy="637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f-ZA" sz="2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 HÒA XÃ HỘI CHỦ NGHĨA VIỆT NAM</a:t>
            </a:r>
          </a:p>
          <a:p>
            <a:pPr algn="ctr"/>
            <a:r>
              <a:rPr lang="af-ZA" sz="2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Độc lập – Tự do – Hạnh phúc</a:t>
            </a:r>
          </a:p>
          <a:p>
            <a:pPr algn="ctr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...................</a:t>
            </a:r>
          </a:p>
          <a:p>
            <a:pPr algn="r"/>
            <a:r>
              <a:rPr lang="af-ZA" sz="20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......., ngày .... tháng .... năm 2012</a:t>
            </a:r>
          </a:p>
          <a:p>
            <a:pPr algn="ctr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ĐƠN XIN THAM GIA SINH HOẠT CÂU LẠC BỘ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Kính gửi: Ban chủ nhiệm Câu lạc bộ Thiếu nhi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phường (xã, quận, huyện) ............................................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tên là: ........................................................................................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Ngày sinh: ....................................... Nam (nữ): 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Địa chỉ: .............................................................................................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 sinh lớp: ........................Trường: ............................................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làm đơn này xin đề nghị Ban chủ nhiệm cho em được tham gia sinh hoạt Câu lạc bộ thiếu nhi phường (xã, quận, huyện).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xin hứa thực hiện đúng nội quy của Câu lạc bộ.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xin trân trọng cảm ơn.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				Người làm đơn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				.........................</a:t>
            </a:r>
            <a:endParaRPr lang="af-ZA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460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19461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2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3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4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8425" y="304800"/>
            <a:ext cx="89916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 HÒA XÃ HỘI CHỦ NGHĨA VIỆT NAM</a:t>
            </a:r>
          </a:p>
          <a:p>
            <a:pPr algn="ctr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Độc lập – Tự do – Hạnh phúc</a:t>
            </a:r>
          </a:p>
          <a:p>
            <a:pPr algn="ctr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...................</a:t>
            </a:r>
          </a:p>
          <a:p>
            <a:pPr algn="ctr"/>
            <a:endParaRPr lang="af-ZA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ĐƠN XIN THAM GIA SINH HOẠT CÂU LẠC BỘ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Kính gửi: Ban chủ nhiệm Câu lạc bộ Thiếu nhi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phường (xã, quận, huyện) ....................................................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Em tên là: ..............................................................................................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Ngày sinh: ....................................... Nam (nữ): 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Địa chỉ: ...................................................................................................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Học sinh lớp: ........................Trường: ..................................................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Em làm đơn này xin đề nghị Ban chủ nhiệm cho em được tham gia sinh hoạt Câu lạc bộ thiếu nhi phường (xã, quận, huyện).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Em xin hứa thực hiện đúng nội quy của Câu lạc bộ.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Em xin trân trọng cảm ơn.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				Người làm đơn</a:t>
            </a:r>
          </a:p>
          <a:p>
            <a:pPr algn="just"/>
            <a:r>
              <a:rPr lang="af-ZA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				..................................</a:t>
            </a:r>
            <a:endParaRPr lang="af-ZA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495800" y="1366838"/>
            <a:ext cx="463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f-Z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.... </a:t>
            </a:r>
            <a:r>
              <a:rPr lang="af-ZA" sz="2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ngày</a:t>
            </a:r>
            <a:r>
              <a:rPr lang="af-ZA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af-ZA" sz="2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tháng</a:t>
            </a:r>
            <a:r>
              <a:rPr lang="af-ZA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af-ZA" sz="2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năm</a:t>
            </a:r>
            <a:r>
              <a:rPr lang="af-ZA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493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20494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5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6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7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838200" y="2590800"/>
            <a:ext cx="7620000" cy="1828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i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3DH"/>
              </a:rPr>
              <a:t>XIN TR¢N TRäNG C¶M ¥N!</a:t>
            </a:r>
          </a:p>
        </p:txBody>
      </p:sp>
      <p:pic>
        <p:nvPicPr>
          <p:cNvPr id="48132" name="Picture 4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0"/>
            <a:ext cx="698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5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96202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6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00050" y="5410200"/>
            <a:ext cx="5905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7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914400"/>
            <a:ext cx="15033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8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267200"/>
            <a:ext cx="15033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7" name="Picture 9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419600"/>
            <a:ext cx="14493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Picture 10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6019800"/>
            <a:ext cx="42545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1" descr="cac hanh ti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800600"/>
            <a:ext cx="18669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2" descr="ABARBLY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4" name="Picture 13" descr="ABARBLY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5" name="Picture 14"/>
          <p:cNvPicPr>
            <a:picLocks noChangeAspect="1" noChangeArrowheads="1"/>
          </p:cNvPicPr>
          <p:nvPr/>
        </p:nvPicPr>
        <p:blipFill>
          <a:blip r:embed="rId5">
            <a:lum bright="22000"/>
          </a:blip>
          <a:srcRect/>
          <a:stretch>
            <a:fillRect/>
          </a:stretch>
        </p:blipFill>
        <p:spPr bwMode="auto">
          <a:xfrm>
            <a:off x="0" y="4572000"/>
            <a:ext cx="17811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3" name="AutoShape 15">
            <a:hlinkClick r:id="rId6"/>
          </p:cNvPr>
          <p:cNvSpPr>
            <a:spLocks noChangeArrowheads="1"/>
          </p:cNvSpPr>
          <p:nvPr/>
        </p:nvSpPr>
        <p:spPr bwMode="auto">
          <a:xfrm>
            <a:off x="6172200" y="1371600"/>
            <a:ext cx="1066800" cy="838200"/>
          </a:xfrm>
          <a:prstGeom prst="star5">
            <a:avLst/>
          </a:prstGeom>
          <a:gradFill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vi-VN">
              <a:solidFill>
                <a:srgbClr val="FFFF00"/>
              </a:solidFill>
              <a:latin typeface=".VnBlack" pitchFamily="34" charset="0"/>
              <a:cs typeface="Arial" charset="0"/>
            </a:endParaRPr>
          </a:p>
        </p:txBody>
      </p:sp>
      <p:pic>
        <p:nvPicPr>
          <p:cNvPr id="23567" name="Picture 1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953000"/>
            <a:ext cx="1447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8" name="Picture 1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72400" y="4876800"/>
            <a:ext cx="1371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6" name="AutoShape 18"/>
          <p:cNvSpPr>
            <a:spLocks noChangeArrowheads="1"/>
          </p:cNvSpPr>
          <p:nvPr/>
        </p:nvSpPr>
        <p:spPr bwMode="auto">
          <a:xfrm>
            <a:off x="1066800" y="5181600"/>
            <a:ext cx="381000" cy="1524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990600" y="5791200"/>
            <a:ext cx="304800" cy="2286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vi-VN" sz="2800"/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1066800" y="5486400"/>
            <a:ext cx="533400" cy="304800"/>
          </a:xfrm>
          <a:prstGeom prst="star5">
            <a:avLst/>
          </a:prstGeom>
          <a:solidFill>
            <a:srgbClr val="FF9D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 flipH="1">
            <a:off x="685800" y="5257800"/>
            <a:ext cx="685800" cy="3810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1371600" y="6019800"/>
            <a:ext cx="3810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1143000" y="4953000"/>
            <a:ext cx="381000" cy="2286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pic>
        <p:nvPicPr>
          <p:cNvPr id="23575" name="Picture 2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75438" y="228600"/>
            <a:ext cx="24685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6" name="Picture 2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28600"/>
            <a:ext cx="198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1752600" y="990600"/>
            <a:ext cx="1143000" cy="914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grpSp>
        <p:nvGrpSpPr>
          <p:cNvPr id="23578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23579" name="Picture 32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0" name="Picture 33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1" name="Picture 34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2" name="Picture 35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3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542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 phuong</dc:creator>
  <cp:lastModifiedBy>admin</cp:lastModifiedBy>
  <cp:revision>38</cp:revision>
  <dcterms:created xsi:type="dcterms:W3CDTF">2012-08-26T22:13:44Z</dcterms:created>
  <dcterms:modified xsi:type="dcterms:W3CDTF">2021-02-25T08:25:12Z</dcterms:modified>
</cp:coreProperties>
</file>