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2" r:id="rId3"/>
    <p:sldId id="264" r:id="rId4"/>
    <p:sldId id="263" r:id="rId5"/>
    <p:sldId id="265" r:id="rId6"/>
    <p:sldId id="267" r:id="rId7"/>
    <p:sldId id="26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8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8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0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5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5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3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7998-6733-4C5C-9CAB-3D6B8ED458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2AAE-90A9-43ED-8A88-26AC7C65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400" b="1" i="1" u="sng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24"/>
          <p:cNvSpPr txBox="1">
            <a:spLocks noChangeArrowheads="1"/>
          </p:cNvSpPr>
          <p:nvPr/>
        </p:nvSpPr>
        <p:spPr bwMode="auto">
          <a:xfrm>
            <a:off x="1222375" y="4238625"/>
            <a:ext cx="6324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i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Lớp: 3</a:t>
            </a:r>
          </a:p>
        </p:txBody>
      </p:sp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3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1143000" y="3810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1722438" y="3406775"/>
            <a:ext cx="51310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b="1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</a:t>
            </a:r>
            <a:r>
              <a:rPr lang="en-US" sz="36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VIẾT</a:t>
            </a:r>
            <a:endParaRPr lang="en-US" sz="3600" b="1" i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3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38300" y="228600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smtClean="0"/>
              <a:t>ÔN </a:t>
            </a:r>
            <a:r>
              <a:rPr lang="en-US" sz="4000" b="1" u="sng" dirty="0" smtClean="0"/>
              <a:t>BÀI </a:t>
            </a:r>
            <a:r>
              <a:rPr lang="en-US" sz="4000" b="1" u="sng" dirty="0"/>
              <a:t>CŨ</a:t>
            </a:r>
            <a:r>
              <a:rPr lang="en-US" sz="4000" b="1" dirty="0"/>
              <a:t> 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14097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Kiểm tra bài viết ở nhà của học sinh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20193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Nhận xét 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27051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Tiết tập viết tuần trước các em luyện viết chữ hoa gì 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40005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Từ ứng dụng là gì 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3400" y="46863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Câu ứng dụng là gì 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3400" y="54483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Gọi 2 HS lên bảng , cả lớp viết bảng con 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3400" y="6134100"/>
            <a:ext cx="342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/>
              <a:t>Phan</a:t>
            </a:r>
            <a:r>
              <a:rPr lang="en-US" sz="3200" dirty="0" smtClean="0"/>
              <a:t> </a:t>
            </a:r>
            <a:r>
              <a:rPr lang="en-US" sz="3200" dirty="0" err="1" smtClean="0"/>
              <a:t>Bội</a:t>
            </a:r>
            <a:r>
              <a:rPr lang="en-US" sz="3200" dirty="0" smtClean="0"/>
              <a:t> </a:t>
            </a:r>
            <a:r>
              <a:rPr lang="en-US" sz="3200" dirty="0" err="1" smtClean="0"/>
              <a:t>Châu</a:t>
            </a:r>
            <a:endParaRPr lang="en-US" dirty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114800" y="62103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/>
              <a:t>Phá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084" name="Picture 12" descr="0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059121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7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1114425"/>
            <a:ext cx="5181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- </a:t>
            </a:r>
            <a:r>
              <a:rPr lang="en-US" sz="3600" dirty="0" err="1"/>
              <a:t>Đây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chữ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 ?</a:t>
            </a:r>
          </a:p>
        </p:txBody>
      </p:sp>
      <p:pic>
        <p:nvPicPr>
          <p:cNvPr id="4103" name="Picture 7" descr="0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42249"/>
            <a:ext cx="3962400" cy="3810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743200" y="1981201"/>
            <a:ext cx="6096000" cy="3809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nay 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267200"/>
            <a:ext cx="5257800" cy="17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1485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95400" y="65405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FF3300"/>
                </a:solidFill>
              </a:rPr>
              <a:t>Hướng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dẫn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viết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câu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ứng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dụng</a:t>
            </a:r>
            <a:r>
              <a:rPr lang="en-US" dirty="0"/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01412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3200" b="1" dirty="0"/>
              <a:t> - 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hiểu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ca</a:t>
            </a:r>
            <a:r>
              <a:rPr lang="en-US" sz="3200" b="1" dirty="0"/>
              <a:t> </a:t>
            </a:r>
            <a:r>
              <a:rPr lang="en-US" sz="3200" b="1" dirty="0" err="1"/>
              <a:t>dao</a:t>
            </a:r>
            <a:r>
              <a:rPr lang="en-US" sz="3200" b="1" dirty="0"/>
              <a:t> </a:t>
            </a:r>
            <a:r>
              <a:rPr lang="en-US" sz="3200" b="1" dirty="0" err="1"/>
              <a:t>này</a:t>
            </a:r>
            <a:r>
              <a:rPr lang="en-US" sz="3200" b="1" dirty="0"/>
              <a:t> </a:t>
            </a:r>
            <a:r>
              <a:rPr lang="en-US" sz="3200" b="1" dirty="0" err="1"/>
              <a:t>như</a:t>
            </a:r>
            <a:r>
              <a:rPr lang="en-US" sz="3200" b="1" dirty="0"/>
              <a:t> </a:t>
            </a:r>
            <a:r>
              <a:rPr lang="en-US" sz="3200" b="1" dirty="0" err="1"/>
              <a:t>thế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?</a:t>
            </a:r>
          </a:p>
          <a:p>
            <a:pPr lvl="1"/>
            <a:r>
              <a:rPr lang="en-US" sz="3200" b="1" dirty="0"/>
              <a:t> </a:t>
            </a:r>
          </a:p>
          <a:p>
            <a:pPr lvl="1"/>
            <a:r>
              <a:rPr lang="en-US" sz="3200" b="1" dirty="0"/>
              <a:t> -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ca</a:t>
            </a:r>
            <a:r>
              <a:rPr lang="en-US" sz="3200" b="1" dirty="0"/>
              <a:t> </a:t>
            </a:r>
            <a:r>
              <a:rPr lang="en-US" sz="3200" b="1" dirty="0" err="1"/>
              <a:t>dao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</a:t>
            </a:r>
            <a:r>
              <a:rPr lang="en-US" sz="3200" b="1" dirty="0" err="1"/>
              <a:t>được</a:t>
            </a:r>
            <a:r>
              <a:rPr lang="en-US" sz="3200" b="1" dirty="0"/>
              <a:t> </a:t>
            </a:r>
            <a:r>
              <a:rPr lang="en-US" sz="3200" b="1" dirty="0" err="1"/>
              <a:t>viết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? </a:t>
            </a:r>
            <a:r>
              <a:rPr lang="en-US" sz="3200" b="1" dirty="0" err="1"/>
              <a:t>Vì</a:t>
            </a:r>
            <a:r>
              <a:rPr lang="en-US" sz="3200" b="1" dirty="0"/>
              <a:t> </a:t>
            </a:r>
            <a:r>
              <a:rPr lang="en-US" sz="3200" b="1" dirty="0" err="1"/>
              <a:t>sao</a:t>
            </a:r>
            <a:r>
              <a:rPr lang="en-US" sz="3200" b="1" dirty="0"/>
              <a:t>?</a:t>
            </a:r>
          </a:p>
          <a:p>
            <a:pPr lvl="1"/>
            <a:r>
              <a:rPr lang="en-US" sz="3200" b="1" dirty="0"/>
              <a:t> - </a:t>
            </a:r>
            <a:r>
              <a:rPr lang="en-US" sz="3200" b="1" dirty="0" err="1"/>
              <a:t>Nêu</a:t>
            </a:r>
            <a:r>
              <a:rPr lang="en-US" sz="3200" b="1" dirty="0"/>
              <a:t> </a:t>
            </a:r>
            <a:r>
              <a:rPr lang="en-US" sz="3200" b="1" dirty="0" err="1"/>
              <a:t>độ</a:t>
            </a:r>
            <a:r>
              <a:rPr lang="en-US" sz="3200" b="1" dirty="0"/>
              <a:t> </a:t>
            </a:r>
            <a:r>
              <a:rPr lang="en-US" sz="3200" b="1" dirty="0" err="1"/>
              <a:t>cao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cái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ca</a:t>
            </a:r>
            <a:r>
              <a:rPr lang="en-US" sz="3200" b="1" dirty="0"/>
              <a:t> </a:t>
            </a:r>
            <a:r>
              <a:rPr lang="en-US" sz="3200" b="1" dirty="0" err="1"/>
              <a:t>dao</a:t>
            </a:r>
            <a:r>
              <a:rPr lang="en-US" sz="3200" b="1" dirty="0"/>
              <a:t> ?</a:t>
            </a:r>
          </a:p>
        </p:txBody>
      </p:sp>
      <p:pic>
        <p:nvPicPr>
          <p:cNvPr id="11270" name="Picture 6" descr="đ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1278"/>
            <a:ext cx="7696200" cy="17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1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43000" y="1752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Hướng dẫn viết vào vở tập viết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7391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Q</a:t>
            </a:r>
            <a:r>
              <a:rPr lang="en-US" sz="3200" dirty="0" smtClean="0"/>
              <a:t> </a:t>
            </a:r>
            <a:r>
              <a:rPr lang="en-US" sz="3200" dirty="0"/>
              <a:t>: 1 </a:t>
            </a:r>
            <a:r>
              <a:rPr lang="en-US" sz="3200" dirty="0" err="1"/>
              <a:t>dòng</a:t>
            </a:r>
            <a:r>
              <a:rPr lang="en-US" sz="32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smtClean="0"/>
              <a:t>T , B </a:t>
            </a:r>
            <a:r>
              <a:rPr lang="en-US" sz="3200" dirty="0"/>
              <a:t>: 1 </a:t>
            </a:r>
            <a:r>
              <a:rPr lang="en-US" sz="3200" dirty="0" err="1" smtClean="0"/>
              <a:t>dòng</a:t>
            </a:r>
            <a:r>
              <a:rPr lang="en-US" sz="3200" dirty="0" smtClean="0"/>
              <a:t> 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 </a:t>
            </a:r>
            <a:r>
              <a:rPr lang="en-US" sz="3200" dirty="0" err="1"/>
              <a:t>riêng</a:t>
            </a:r>
            <a:r>
              <a:rPr lang="en-US" sz="3200" dirty="0"/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Quang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/>
              <a:t>: 2 </a:t>
            </a:r>
            <a:r>
              <a:rPr lang="en-US" sz="3200" dirty="0" err="1"/>
              <a:t>dòng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ứng</a:t>
            </a:r>
            <a:r>
              <a:rPr lang="en-US" sz="3200" dirty="0"/>
              <a:t> </a:t>
            </a:r>
            <a:r>
              <a:rPr lang="en-US" sz="3200" dirty="0" err="1"/>
              <a:t>ụng</a:t>
            </a:r>
            <a:r>
              <a:rPr lang="en-US" sz="3200" dirty="0"/>
              <a:t> : 2 </a:t>
            </a:r>
            <a:r>
              <a:rPr lang="en-US" sz="3200" dirty="0" err="1"/>
              <a:t>lượt</a:t>
            </a:r>
            <a:r>
              <a:rPr lang="en-US" sz="3200" dirty="0"/>
              <a:t>  </a:t>
            </a:r>
          </a:p>
        </p:txBody>
      </p:sp>
      <p:pic>
        <p:nvPicPr>
          <p:cNvPr id="12294" name="Picture 6" descr="hinh dong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2860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990878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FF3300"/>
                </a:solidFill>
              </a:rPr>
              <a:t>Chấm</a:t>
            </a:r>
            <a:r>
              <a:rPr lang="en-US" sz="3600" b="1" u="sng" dirty="0">
                <a:solidFill>
                  <a:srgbClr val="FF3300"/>
                </a:solidFill>
              </a:rPr>
              <a:t> , </a:t>
            </a:r>
            <a:r>
              <a:rPr lang="en-US" sz="3600" b="1" u="sng" dirty="0" err="1">
                <a:solidFill>
                  <a:srgbClr val="FF3300"/>
                </a:solidFill>
              </a:rPr>
              <a:t>chữa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bài</a:t>
            </a:r>
            <a:r>
              <a:rPr lang="en-US" sz="3600" b="1" dirty="0">
                <a:solidFill>
                  <a:srgbClr val="FF3300"/>
                </a:solidFill>
              </a:rPr>
              <a:t> 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5000" y="3397250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FF3300"/>
                </a:solidFill>
              </a:rPr>
              <a:t>Củng cố , dặn dò</a:t>
            </a:r>
            <a:r>
              <a:rPr lang="en-US" sz="3600" b="1">
                <a:solidFill>
                  <a:srgbClr val="FF3300"/>
                </a:solidFill>
              </a:rPr>
              <a:t> :</a:t>
            </a:r>
          </a:p>
        </p:txBody>
      </p:sp>
      <p:pic>
        <p:nvPicPr>
          <p:cNvPr id="13318" name="Picture 6" descr="hi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28600"/>
            <a:ext cx="666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đ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066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866344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45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221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SKY</cp:lastModifiedBy>
  <cp:revision>5</cp:revision>
  <dcterms:created xsi:type="dcterms:W3CDTF">2016-08-30T12:50:58Z</dcterms:created>
  <dcterms:modified xsi:type="dcterms:W3CDTF">2021-03-03T03:54:25Z</dcterms:modified>
</cp:coreProperties>
</file>