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62" r:id="rId3"/>
    <p:sldId id="264" r:id="rId4"/>
    <p:sldId id="263" r:id="rId5"/>
    <p:sldId id="265" r:id="rId6"/>
    <p:sldId id="267" r:id="rId7"/>
    <p:sldId id="268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7998-6733-4C5C-9CAB-3D6B8ED45807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2AAE-90A9-43ED-8A88-26AC7C65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84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7998-6733-4C5C-9CAB-3D6B8ED45807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2AAE-90A9-43ED-8A88-26AC7C65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7998-6733-4C5C-9CAB-3D6B8ED45807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2AAE-90A9-43ED-8A88-26AC7C65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8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7998-6733-4C5C-9CAB-3D6B8ED45807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2AAE-90A9-43ED-8A88-26AC7C65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0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7998-6733-4C5C-9CAB-3D6B8ED45807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2AAE-90A9-43ED-8A88-26AC7C65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5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7998-6733-4C5C-9CAB-3D6B8ED45807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2AAE-90A9-43ED-8A88-26AC7C65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5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7998-6733-4C5C-9CAB-3D6B8ED45807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2AAE-90A9-43ED-8A88-26AC7C65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43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7998-6733-4C5C-9CAB-3D6B8ED45807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2AAE-90A9-43ED-8A88-26AC7C65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7998-6733-4C5C-9CAB-3D6B8ED45807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2AAE-90A9-43ED-8A88-26AC7C65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3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7998-6733-4C5C-9CAB-3D6B8ED45807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2AAE-90A9-43ED-8A88-26AC7C65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36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7998-6733-4C5C-9CAB-3D6B8ED45807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2AAE-90A9-43ED-8A88-26AC7C65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871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E7998-6733-4C5C-9CAB-3D6B8ED45807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72AAE-90A9-43ED-8A88-26AC7C65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9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wmf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image" Target="../media/image1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2400" b="1" i="1" u="sng">
              <a:latin typeface=".Vn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" r:id="rId3" imgW="2191817" imgH="1424635" progId="">
                  <p:embed/>
                </p:oleObj>
              </mc:Choice>
              <mc:Fallback>
                <p:oleObj name="Clip" r:id="rId3" imgW="2191817" imgH="142463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24"/>
          <p:cNvSpPr txBox="1">
            <a:spLocks noChangeArrowheads="1"/>
          </p:cNvSpPr>
          <p:nvPr/>
        </p:nvSpPr>
        <p:spPr bwMode="auto">
          <a:xfrm>
            <a:off x="1222375" y="4238625"/>
            <a:ext cx="6324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 i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Lớp: 3</a:t>
            </a:r>
          </a:p>
        </p:txBody>
      </p:sp>
      <p:pic>
        <p:nvPicPr>
          <p:cNvPr id="2053" name="Picture 25" descr="viet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063" name="Picture 3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4" name="Picture 33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34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Picture 35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056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495026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Box 29"/>
          <p:cNvSpPr txBox="1">
            <a:spLocks noChangeArrowheads="1"/>
          </p:cNvSpPr>
          <p:nvPr/>
        </p:nvSpPr>
        <p:spPr bwMode="auto">
          <a:xfrm>
            <a:off x="1143000" y="381000"/>
            <a:ext cx="6845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3200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ĐOÀN KẾT</a:t>
            </a:r>
          </a:p>
        </p:txBody>
      </p:sp>
      <p:sp>
        <p:nvSpPr>
          <p:cNvPr id="2062" name="Text Box 31"/>
          <p:cNvSpPr txBox="1">
            <a:spLocks noChangeArrowheads="1"/>
          </p:cNvSpPr>
          <p:nvPr/>
        </p:nvSpPr>
        <p:spPr bwMode="auto">
          <a:xfrm>
            <a:off x="1722438" y="3406775"/>
            <a:ext cx="513108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600" b="1" i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MÔN: </a:t>
            </a:r>
            <a:r>
              <a:rPr lang="en-US" sz="3600" b="1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VIẾT</a:t>
            </a:r>
            <a:endParaRPr lang="en-US" sz="3600" b="1" i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034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638300" y="228600"/>
            <a:ext cx="4953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u="sng" dirty="0" smtClean="0"/>
              <a:t>ÔN </a:t>
            </a:r>
            <a:r>
              <a:rPr lang="en-US" sz="4000" b="1" u="sng" dirty="0" smtClean="0"/>
              <a:t>BÀI </a:t>
            </a:r>
            <a:r>
              <a:rPr lang="en-US" sz="4000" b="1" u="sng" dirty="0"/>
              <a:t>CŨ</a:t>
            </a:r>
            <a:r>
              <a:rPr lang="en-US" sz="4000" b="1" dirty="0"/>
              <a:t> :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04800" y="14097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- Kiểm tra bài viết ở nhà của học sinh 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09600" y="2019300"/>
            <a:ext cx="266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Nhận xét :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57200" y="27051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- Tiết tập viết tuần trước các em luyện viết chữ hoa gì ?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33400" y="40005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- Từ ứng dụng là gì ?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33400" y="46863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- Câu ứng dụng là gì ?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33400" y="54483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- Gọi 2 HS lên bảng , cả lớp viết bảng con .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33400" y="6134100"/>
            <a:ext cx="3429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/>
              <a:t>Phan</a:t>
            </a:r>
            <a:r>
              <a:rPr lang="en-US" sz="3200" dirty="0" smtClean="0"/>
              <a:t> </a:t>
            </a:r>
            <a:r>
              <a:rPr lang="en-US" sz="3200" dirty="0" err="1" smtClean="0"/>
              <a:t>Bội</a:t>
            </a:r>
            <a:r>
              <a:rPr lang="en-US" sz="3200" dirty="0" smtClean="0"/>
              <a:t> </a:t>
            </a:r>
            <a:r>
              <a:rPr lang="en-US" sz="3200" dirty="0" err="1" smtClean="0"/>
              <a:t>Châu</a:t>
            </a:r>
            <a:endParaRPr lang="en-US" dirty="0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114800" y="6210300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/>
              <a:t>Phá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3084" name="Picture 12" descr="01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0"/>
            <a:ext cx="9144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5059121"/>
      </p:ext>
    </p:extLst>
  </p:cSld>
  <p:clrMapOvr>
    <a:masterClrMapping/>
  </p:clrMapOvr>
  <p:transition spd="slow">
    <p:cover dir="l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7" grpId="0"/>
      <p:bldP spid="3078" grpId="0"/>
      <p:bldP spid="3079" grpId="0"/>
      <p:bldP spid="3080" grpId="0"/>
      <p:bldP spid="3081" grpId="0"/>
      <p:bldP spid="3082" grpId="0"/>
      <p:bldP spid="30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578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62000" y="1114425"/>
            <a:ext cx="51816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/>
              <a:t>- </a:t>
            </a:r>
            <a:r>
              <a:rPr lang="en-US" sz="3600" dirty="0" err="1"/>
              <a:t>Đây</a:t>
            </a:r>
            <a:r>
              <a:rPr lang="en-US" sz="3600" dirty="0"/>
              <a:t> </a:t>
            </a:r>
            <a:r>
              <a:rPr lang="en-US" sz="3600" dirty="0" err="1"/>
              <a:t>là</a:t>
            </a:r>
            <a:r>
              <a:rPr lang="en-US" sz="3600" dirty="0"/>
              <a:t> </a:t>
            </a:r>
            <a:r>
              <a:rPr lang="en-US" sz="3600" dirty="0" err="1"/>
              <a:t>chữ</a:t>
            </a:r>
            <a:r>
              <a:rPr lang="en-US" sz="3600" dirty="0"/>
              <a:t> </a:t>
            </a:r>
            <a:r>
              <a:rPr lang="en-US" sz="3600" dirty="0" err="1"/>
              <a:t>gì</a:t>
            </a:r>
            <a:r>
              <a:rPr lang="en-US" sz="3600" dirty="0"/>
              <a:t> ?</a:t>
            </a:r>
          </a:p>
        </p:txBody>
      </p:sp>
      <p:pic>
        <p:nvPicPr>
          <p:cNvPr id="4103" name="Picture 7" descr="01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"/>
            <a:ext cx="9144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42249"/>
            <a:ext cx="3962400" cy="38100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743200" y="1981201"/>
            <a:ext cx="6096000" cy="38099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nay 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Q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4267200"/>
            <a:ext cx="5257800" cy="178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614854"/>
      </p:ext>
    </p:extLst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295400" y="654050"/>
            <a:ext cx="723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u="sng" dirty="0" err="1">
                <a:solidFill>
                  <a:srgbClr val="FF3300"/>
                </a:solidFill>
              </a:rPr>
              <a:t>Hướng</a:t>
            </a:r>
            <a:r>
              <a:rPr lang="en-US" sz="3600" b="1" u="sng" dirty="0">
                <a:solidFill>
                  <a:srgbClr val="FF3300"/>
                </a:solidFill>
              </a:rPr>
              <a:t> </a:t>
            </a:r>
            <a:r>
              <a:rPr lang="en-US" sz="3600" b="1" u="sng" dirty="0" err="1">
                <a:solidFill>
                  <a:srgbClr val="FF3300"/>
                </a:solidFill>
              </a:rPr>
              <a:t>dẫn</a:t>
            </a:r>
            <a:r>
              <a:rPr lang="en-US" sz="3600" b="1" u="sng" dirty="0">
                <a:solidFill>
                  <a:srgbClr val="FF3300"/>
                </a:solidFill>
              </a:rPr>
              <a:t> </a:t>
            </a:r>
            <a:r>
              <a:rPr lang="en-US" sz="3600" b="1" u="sng" dirty="0" err="1">
                <a:solidFill>
                  <a:srgbClr val="FF3300"/>
                </a:solidFill>
              </a:rPr>
              <a:t>viết</a:t>
            </a:r>
            <a:r>
              <a:rPr lang="en-US" sz="3600" b="1" u="sng" dirty="0">
                <a:solidFill>
                  <a:srgbClr val="FF3300"/>
                </a:solidFill>
              </a:rPr>
              <a:t> </a:t>
            </a:r>
            <a:r>
              <a:rPr lang="en-US" sz="3600" b="1" u="sng" dirty="0" err="1">
                <a:solidFill>
                  <a:srgbClr val="FF3300"/>
                </a:solidFill>
              </a:rPr>
              <a:t>câu</a:t>
            </a:r>
            <a:r>
              <a:rPr lang="en-US" sz="3600" b="1" u="sng" dirty="0">
                <a:solidFill>
                  <a:srgbClr val="FF3300"/>
                </a:solidFill>
              </a:rPr>
              <a:t> </a:t>
            </a:r>
            <a:r>
              <a:rPr lang="en-US" sz="3600" b="1" u="sng" dirty="0" err="1">
                <a:solidFill>
                  <a:srgbClr val="FF3300"/>
                </a:solidFill>
              </a:rPr>
              <a:t>ứng</a:t>
            </a:r>
            <a:r>
              <a:rPr lang="en-US" sz="3600" b="1" u="sng" dirty="0">
                <a:solidFill>
                  <a:srgbClr val="FF3300"/>
                </a:solidFill>
              </a:rPr>
              <a:t> </a:t>
            </a:r>
            <a:r>
              <a:rPr lang="en-US" sz="3600" b="1" u="sng" dirty="0" err="1">
                <a:solidFill>
                  <a:srgbClr val="FF3300"/>
                </a:solidFill>
              </a:rPr>
              <a:t>dụng</a:t>
            </a:r>
            <a:r>
              <a:rPr lang="en-US" dirty="0"/>
              <a:t> 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3201412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lang="en-US" sz="3200" b="1" dirty="0"/>
              <a:t> -  </a:t>
            </a:r>
            <a:r>
              <a:rPr lang="en-US" sz="3200" b="1" dirty="0" err="1"/>
              <a:t>Em</a:t>
            </a:r>
            <a:r>
              <a:rPr lang="en-US" sz="3200" b="1" dirty="0"/>
              <a:t> </a:t>
            </a:r>
            <a:r>
              <a:rPr lang="en-US" sz="3200" b="1" dirty="0" err="1"/>
              <a:t>hiểu</a:t>
            </a:r>
            <a:r>
              <a:rPr lang="en-US" sz="3200" b="1" dirty="0"/>
              <a:t> </a:t>
            </a:r>
            <a:r>
              <a:rPr lang="en-US" sz="3200" b="1" dirty="0" err="1"/>
              <a:t>câu</a:t>
            </a:r>
            <a:r>
              <a:rPr lang="en-US" sz="3200" b="1" dirty="0"/>
              <a:t> </a:t>
            </a:r>
            <a:r>
              <a:rPr lang="en-US" sz="3200" b="1" dirty="0" err="1"/>
              <a:t>ca</a:t>
            </a:r>
            <a:r>
              <a:rPr lang="en-US" sz="3200" b="1" dirty="0"/>
              <a:t> </a:t>
            </a:r>
            <a:r>
              <a:rPr lang="en-US" sz="3200" b="1" dirty="0" err="1"/>
              <a:t>dao</a:t>
            </a:r>
            <a:r>
              <a:rPr lang="en-US" sz="3200" b="1" dirty="0"/>
              <a:t> </a:t>
            </a:r>
            <a:r>
              <a:rPr lang="en-US" sz="3200" b="1" dirty="0" err="1"/>
              <a:t>này</a:t>
            </a:r>
            <a:r>
              <a:rPr lang="en-US" sz="3200" b="1" dirty="0"/>
              <a:t> </a:t>
            </a:r>
            <a:r>
              <a:rPr lang="en-US" sz="3200" b="1" dirty="0" err="1"/>
              <a:t>như</a:t>
            </a:r>
            <a:r>
              <a:rPr lang="en-US" sz="3200" b="1" dirty="0"/>
              <a:t> </a:t>
            </a:r>
            <a:r>
              <a:rPr lang="en-US" sz="3200" b="1" dirty="0" err="1"/>
              <a:t>thế</a:t>
            </a:r>
            <a:r>
              <a:rPr lang="en-US" sz="3200" b="1" dirty="0"/>
              <a:t> </a:t>
            </a:r>
            <a:r>
              <a:rPr lang="en-US" sz="3200" b="1" dirty="0" err="1"/>
              <a:t>nào</a:t>
            </a:r>
            <a:r>
              <a:rPr lang="en-US" sz="3200" b="1" dirty="0"/>
              <a:t>?</a:t>
            </a:r>
          </a:p>
          <a:p>
            <a:pPr lvl="1"/>
            <a:r>
              <a:rPr lang="en-US" sz="3200" b="1" dirty="0"/>
              <a:t> </a:t>
            </a:r>
          </a:p>
          <a:p>
            <a:pPr lvl="1"/>
            <a:r>
              <a:rPr lang="en-US" sz="3200" b="1" dirty="0"/>
              <a:t> - </a:t>
            </a:r>
            <a:r>
              <a:rPr lang="en-US" sz="3200" b="1" dirty="0" err="1"/>
              <a:t>Trong</a:t>
            </a:r>
            <a:r>
              <a:rPr lang="en-US" sz="3200" b="1" dirty="0"/>
              <a:t> </a:t>
            </a:r>
            <a:r>
              <a:rPr lang="en-US" sz="3200" b="1" dirty="0" err="1"/>
              <a:t>câu</a:t>
            </a:r>
            <a:r>
              <a:rPr lang="en-US" sz="3200" b="1" dirty="0"/>
              <a:t> </a:t>
            </a:r>
            <a:r>
              <a:rPr lang="en-US" sz="3200" b="1" dirty="0" err="1"/>
              <a:t>ca</a:t>
            </a:r>
            <a:r>
              <a:rPr lang="en-US" sz="3200" b="1" dirty="0"/>
              <a:t> </a:t>
            </a:r>
            <a:r>
              <a:rPr lang="en-US" sz="3200" b="1" dirty="0" err="1"/>
              <a:t>dao</a:t>
            </a:r>
            <a:r>
              <a:rPr lang="en-US" sz="3200" b="1" dirty="0"/>
              <a:t> </a:t>
            </a:r>
            <a:r>
              <a:rPr lang="en-US" sz="3200" b="1" dirty="0" err="1"/>
              <a:t>có</a:t>
            </a:r>
            <a:r>
              <a:rPr lang="en-US" sz="3200" b="1" dirty="0"/>
              <a:t> </a:t>
            </a:r>
            <a:r>
              <a:rPr lang="en-US" sz="3200" b="1" dirty="0" err="1"/>
              <a:t>chữ</a:t>
            </a:r>
            <a:r>
              <a:rPr lang="en-US" sz="3200" b="1" dirty="0"/>
              <a:t> </a:t>
            </a:r>
            <a:r>
              <a:rPr lang="en-US" sz="3200" b="1" dirty="0" err="1"/>
              <a:t>nào</a:t>
            </a:r>
            <a:r>
              <a:rPr lang="en-US" sz="3200" b="1" dirty="0"/>
              <a:t> </a:t>
            </a:r>
            <a:r>
              <a:rPr lang="en-US" sz="3200" b="1" dirty="0" err="1"/>
              <a:t>được</a:t>
            </a:r>
            <a:r>
              <a:rPr lang="en-US" sz="3200" b="1" dirty="0"/>
              <a:t> </a:t>
            </a:r>
            <a:r>
              <a:rPr lang="en-US" sz="3200" b="1" dirty="0" err="1"/>
              <a:t>viết</a:t>
            </a:r>
            <a:r>
              <a:rPr lang="en-US" sz="3200" b="1" dirty="0"/>
              <a:t> </a:t>
            </a:r>
            <a:r>
              <a:rPr lang="en-US" sz="3200" b="1" dirty="0" err="1"/>
              <a:t>hoa</a:t>
            </a:r>
            <a:r>
              <a:rPr lang="en-US" sz="3200" b="1" dirty="0"/>
              <a:t>? </a:t>
            </a:r>
            <a:r>
              <a:rPr lang="en-US" sz="3200" b="1" dirty="0" err="1"/>
              <a:t>Vì</a:t>
            </a:r>
            <a:r>
              <a:rPr lang="en-US" sz="3200" b="1" dirty="0"/>
              <a:t> </a:t>
            </a:r>
            <a:r>
              <a:rPr lang="en-US" sz="3200" b="1" dirty="0" err="1"/>
              <a:t>sao</a:t>
            </a:r>
            <a:r>
              <a:rPr lang="en-US" sz="3200" b="1" dirty="0"/>
              <a:t>?</a:t>
            </a:r>
          </a:p>
          <a:p>
            <a:pPr lvl="1"/>
            <a:r>
              <a:rPr lang="en-US" sz="3200" b="1" dirty="0"/>
              <a:t> - </a:t>
            </a:r>
            <a:r>
              <a:rPr lang="en-US" sz="3200" b="1" dirty="0" err="1"/>
              <a:t>Nêu</a:t>
            </a:r>
            <a:r>
              <a:rPr lang="en-US" sz="3200" b="1" dirty="0"/>
              <a:t> </a:t>
            </a:r>
            <a:r>
              <a:rPr lang="en-US" sz="3200" b="1" dirty="0" err="1"/>
              <a:t>độ</a:t>
            </a:r>
            <a:r>
              <a:rPr lang="en-US" sz="3200" b="1" dirty="0"/>
              <a:t> </a:t>
            </a:r>
            <a:r>
              <a:rPr lang="en-US" sz="3200" b="1" dirty="0" err="1"/>
              <a:t>cao</a:t>
            </a:r>
            <a:r>
              <a:rPr lang="en-US" sz="3200" b="1" dirty="0"/>
              <a:t> </a:t>
            </a:r>
            <a:r>
              <a:rPr lang="en-US" sz="3200" b="1" dirty="0" err="1"/>
              <a:t>các</a:t>
            </a:r>
            <a:r>
              <a:rPr lang="en-US" sz="3200" b="1" dirty="0"/>
              <a:t> </a:t>
            </a:r>
            <a:r>
              <a:rPr lang="en-US" sz="3200" b="1" dirty="0" err="1"/>
              <a:t>chữ</a:t>
            </a:r>
            <a:r>
              <a:rPr lang="en-US" sz="3200" b="1" dirty="0"/>
              <a:t> </a:t>
            </a:r>
            <a:r>
              <a:rPr lang="en-US" sz="3200" b="1" dirty="0" err="1"/>
              <a:t>cái</a:t>
            </a:r>
            <a:r>
              <a:rPr lang="en-US" sz="3200" b="1" dirty="0"/>
              <a:t> </a:t>
            </a:r>
            <a:r>
              <a:rPr lang="en-US" sz="3200" b="1" dirty="0" err="1"/>
              <a:t>có</a:t>
            </a:r>
            <a:r>
              <a:rPr lang="en-US" sz="3200" b="1" dirty="0"/>
              <a:t> </a:t>
            </a:r>
            <a:r>
              <a:rPr lang="en-US" sz="3200" b="1" dirty="0" err="1"/>
              <a:t>trong</a:t>
            </a:r>
            <a:r>
              <a:rPr lang="en-US" sz="3200" b="1" dirty="0"/>
              <a:t> </a:t>
            </a:r>
            <a:r>
              <a:rPr lang="en-US" sz="3200" b="1" dirty="0" err="1"/>
              <a:t>câu</a:t>
            </a:r>
            <a:r>
              <a:rPr lang="en-US" sz="3200" b="1" dirty="0"/>
              <a:t> </a:t>
            </a:r>
            <a:r>
              <a:rPr lang="en-US" sz="3200" b="1" dirty="0" err="1"/>
              <a:t>ca</a:t>
            </a:r>
            <a:r>
              <a:rPr lang="en-US" sz="3200" b="1" dirty="0"/>
              <a:t> </a:t>
            </a:r>
            <a:r>
              <a:rPr lang="en-US" sz="3200" b="1" dirty="0" err="1"/>
              <a:t>dao</a:t>
            </a:r>
            <a:r>
              <a:rPr lang="en-US" sz="3200" b="1" dirty="0"/>
              <a:t> ?</a:t>
            </a:r>
          </a:p>
        </p:txBody>
      </p:sp>
      <p:pic>
        <p:nvPicPr>
          <p:cNvPr id="11270" name="Picture 6" descr="đo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106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21278"/>
            <a:ext cx="7696200" cy="178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01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143000" y="1752600"/>
            <a:ext cx="7467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</a:rPr>
              <a:t>Hướng dẫn viết vào vở tập viết</a:t>
            </a:r>
            <a:r>
              <a:rPr lang="en-US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676400" y="2895600"/>
            <a:ext cx="73914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*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chữ</a:t>
            </a:r>
            <a:r>
              <a:rPr lang="en-US" sz="3200" dirty="0"/>
              <a:t> Q</a:t>
            </a:r>
            <a:r>
              <a:rPr lang="en-US" sz="3200" dirty="0" smtClean="0"/>
              <a:t> </a:t>
            </a:r>
            <a:r>
              <a:rPr lang="en-US" sz="3200" dirty="0"/>
              <a:t>: 1 </a:t>
            </a:r>
            <a:r>
              <a:rPr lang="en-US" sz="3200" dirty="0" err="1"/>
              <a:t>dòng</a:t>
            </a:r>
            <a:r>
              <a:rPr lang="en-US" sz="3200" dirty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*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chữ</a:t>
            </a:r>
            <a:r>
              <a:rPr lang="en-US" sz="3200" dirty="0"/>
              <a:t> </a:t>
            </a:r>
            <a:r>
              <a:rPr lang="en-US" sz="3200" dirty="0" smtClean="0"/>
              <a:t>T , B </a:t>
            </a:r>
            <a:r>
              <a:rPr lang="en-US" sz="3200" dirty="0"/>
              <a:t>: 1 </a:t>
            </a:r>
            <a:r>
              <a:rPr lang="en-US" sz="3200" dirty="0" err="1" smtClean="0"/>
              <a:t>dòng</a:t>
            </a:r>
            <a:r>
              <a:rPr lang="en-US" sz="3200" dirty="0" smtClean="0"/>
              <a:t> </a:t>
            </a: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*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tên</a:t>
            </a:r>
            <a:r>
              <a:rPr lang="en-US" sz="3200" dirty="0"/>
              <a:t> </a:t>
            </a:r>
            <a:r>
              <a:rPr lang="en-US" sz="3200" dirty="0" err="1"/>
              <a:t>riêng</a:t>
            </a:r>
            <a:r>
              <a:rPr lang="en-US" sz="3200" dirty="0"/>
              <a:t> </a:t>
            </a:r>
            <a:r>
              <a:rPr lang="en-US" sz="3200" dirty="0" smtClean="0"/>
              <a:t>: </a:t>
            </a:r>
            <a:r>
              <a:rPr lang="en-US" sz="3200" dirty="0" err="1" smtClean="0"/>
              <a:t>Quang</a:t>
            </a:r>
            <a:r>
              <a:rPr lang="en-US" sz="3200" dirty="0" smtClean="0"/>
              <a:t> </a:t>
            </a:r>
            <a:r>
              <a:rPr lang="en-US" sz="3200" dirty="0" err="1" smtClean="0"/>
              <a:t>Trung</a:t>
            </a:r>
            <a:r>
              <a:rPr lang="en-US" sz="3200" dirty="0" smtClean="0"/>
              <a:t> </a:t>
            </a:r>
            <a:r>
              <a:rPr lang="en-US" sz="3200" dirty="0"/>
              <a:t>: 2 </a:t>
            </a:r>
            <a:r>
              <a:rPr lang="en-US" sz="3200" dirty="0" err="1"/>
              <a:t>dòng</a:t>
            </a: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*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câu</a:t>
            </a:r>
            <a:r>
              <a:rPr lang="en-US" sz="3200" dirty="0"/>
              <a:t> </a:t>
            </a:r>
            <a:r>
              <a:rPr lang="en-US" sz="3200" dirty="0" err="1"/>
              <a:t>ứng</a:t>
            </a:r>
            <a:r>
              <a:rPr lang="en-US" sz="3200" dirty="0"/>
              <a:t> </a:t>
            </a:r>
            <a:r>
              <a:rPr lang="en-US" sz="3200" dirty="0" err="1"/>
              <a:t>ụng</a:t>
            </a:r>
            <a:r>
              <a:rPr lang="en-US" sz="3200" dirty="0"/>
              <a:t> : 2 </a:t>
            </a:r>
            <a:r>
              <a:rPr lang="en-US" sz="3200" dirty="0" err="1"/>
              <a:t>lượt</a:t>
            </a:r>
            <a:r>
              <a:rPr lang="en-US" sz="3200" dirty="0"/>
              <a:t>  </a:t>
            </a:r>
          </a:p>
        </p:txBody>
      </p:sp>
      <p:pic>
        <p:nvPicPr>
          <p:cNvPr id="12294" name="Picture 6" descr="hinh dong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228600"/>
            <a:ext cx="6286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0990878"/>
      </p:ext>
    </p:extLst>
  </p:cSld>
  <p:clrMapOvr>
    <a:masterClrMapping/>
  </p:clrMapOvr>
  <p:transition spd="slow">
    <p:cover dir="l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905000" y="2438400"/>
            <a:ext cx="487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u="sng" dirty="0" err="1">
                <a:solidFill>
                  <a:srgbClr val="FF3300"/>
                </a:solidFill>
              </a:rPr>
              <a:t>Chấm</a:t>
            </a:r>
            <a:r>
              <a:rPr lang="en-US" sz="3600" b="1" u="sng" dirty="0">
                <a:solidFill>
                  <a:srgbClr val="FF3300"/>
                </a:solidFill>
              </a:rPr>
              <a:t> , </a:t>
            </a:r>
            <a:r>
              <a:rPr lang="en-US" sz="3600" b="1" u="sng" dirty="0" err="1">
                <a:solidFill>
                  <a:srgbClr val="FF3300"/>
                </a:solidFill>
              </a:rPr>
              <a:t>chữa</a:t>
            </a:r>
            <a:r>
              <a:rPr lang="en-US" sz="3600" b="1" u="sng" dirty="0">
                <a:solidFill>
                  <a:srgbClr val="FF3300"/>
                </a:solidFill>
              </a:rPr>
              <a:t> </a:t>
            </a:r>
            <a:r>
              <a:rPr lang="en-US" sz="3600" b="1" u="sng" dirty="0" err="1">
                <a:solidFill>
                  <a:srgbClr val="FF3300"/>
                </a:solidFill>
              </a:rPr>
              <a:t>bài</a:t>
            </a:r>
            <a:r>
              <a:rPr lang="en-US" sz="3600" b="1" dirty="0">
                <a:solidFill>
                  <a:srgbClr val="FF3300"/>
                </a:solidFill>
              </a:rPr>
              <a:t> :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905000" y="3397250"/>
            <a:ext cx="464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u="sng">
                <a:solidFill>
                  <a:srgbClr val="FF3300"/>
                </a:solidFill>
              </a:rPr>
              <a:t>Củng cố , dặn dò</a:t>
            </a:r>
            <a:r>
              <a:rPr lang="en-US" sz="3600" b="1">
                <a:solidFill>
                  <a:srgbClr val="FF3300"/>
                </a:solidFill>
              </a:rPr>
              <a:t> :</a:t>
            </a:r>
          </a:p>
        </p:txBody>
      </p:sp>
      <p:pic>
        <p:nvPicPr>
          <p:cNvPr id="13318" name="Picture 6" descr="hinh 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228600"/>
            <a:ext cx="6667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 descr="đon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10668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866344"/>
      </p:ext>
    </p:extLst>
  </p:cSld>
  <p:clrMapOvr>
    <a:masterClrMapping/>
  </p:clrMapOvr>
  <p:transition spd="slow">
    <p:cover dir="l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ar01"/>
          <p:cNvPicPr>
            <a:picLocks noChangeAspect="1" noChangeArrowheads="1"/>
          </p:cNvPicPr>
          <p:nvPr/>
        </p:nvPicPr>
        <p:blipFill>
          <a:blip r:embed="rId2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152400"/>
            <a:ext cx="9067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 descr="bar01"/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0"/>
            <a:ext cx="883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762000" y="244475"/>
            <a:ext cx="7848600" cy="17367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5400" b="1" i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thầy, cô và các em sức khỏe</a:t>
            </a:r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3200400" y="5029200"/>
            <a:ext cx="4400550" cy="1069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8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60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tạm biệt</a:t>
            </a:r>
          </a:p>
        </p:txBody>
      </p:sp>
      <p:pic>
        <p:nvPicPr>
          <p:cNvPr id="8" name="Picture 6" descr="Pool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4724400"/>
            <a:ext cx="24130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 descr="blumen-pflanzen17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81200"/>
            <a:ext cx="6172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455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221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 computer</dc:creator>
  <cp:lastModifiedBy>SKY</cp:lastModifiedBy>
  <cp:revision>5</cp:revision>
  <dcterms:created xsi:type="dcterms:W3CDTF">2016-08-30T12:50:58Z</dcterms:created>
  <dcterms:modified xsi:type="dcterms:W3CDTF">2021-03-03T03:54:25Z</dcterms:modified>
</cp:coreProperties>
</file>