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4" r:id="rId3"/>
    <p:sldId id="265" r:id="rId4"/>
    <p:sldId id="267" r:id="rId5"/>
    <p:sldId id="268" r:id="rId6"/>
    <p:sldId id="270" r:id="rId7"/>
    <p:sldId id="272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B2F5B-E97A-4C37-A2D2-B9AD01516A44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F952-F008-4A72-8DC3-4BEE29ABB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598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B2F5B-E97A-4C37-A2D2-B9AD01516A44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F952-F008-4A72-8DC3-4BEE29ABB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905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B2F5B-E97A-4C37-A2D2-B9AD01516A44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F952-F008-4A72-8DC3-4BEE29ABB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409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B2F5B-E97A-4C37-A2D2-B9AD01516A44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F952-F008-4A72-8DC3-4BEE29ABB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130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B2F5B-E97A-4C37-A2D2-B9AD01516A44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F952-F008-4A72-8DC3-4BEE29ABB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814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B2F5B-E97A-4C37-A2D2-B9AD01516A44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F952-F008-4A72-8DC3-4BEE29ABB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842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B2F5B-E97A-4C37-A2D2-B9AD01516A44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F952-F008-4A72-8DC3-4BEE29ABB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170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B2F5B-E97A-4C37-A2D2-B9AD01516A44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F952-F008-4A72-8DC3-4BEE29ABB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09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B2F5B-E97A-4C37-A2D2-B9AD01516A44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F952-F008-4A72-8DC3-4BEE29ABB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530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B2F5B-E97A-4C37-A2D2-B9AD01516A44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F952-F008-4A72-8DC3-4BEE29ABB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004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B2F5B-E97A-4C37-A2D2-B9AD01516A44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FF952-F008-4A72-8DC3-4BEE29ABB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14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2F5B-E97A-4C37-A2D2-B9AD01516A44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FF952-F008-4A72-8DC3-4BEE29ABB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53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5"/>
          <p:cNvGrpSpPr>
            <a:grpSpLocks/>
          </p:cNvGrpSpPr>
          <p:nvPr/>
        </p:nvGrpSpPr>
        <p:grpSpPr bwMode="auto">
          <a:xfrm>
            <a:off x="0" y="-76200"/>
            <a:ext cx="9144000" cy="6934200"/>
            <a:chOff x="0" y="-24"/>
            <a:chExt cx="5760" cy="4368"/>
          </a:xfrm>
        </p:grpSpPr>
        <p:grpSp>
          <p:nvGrpSpPr>
            <p:cNvPr id="2055" name="Group 6"/>
            <p:cNvGrpSpPr>
              <a:grpSpLocks/>
            </p:cNvGrpSpPr>
            <p:nvPr/>
          </p:nvGrpSpPr>
          <p:grpSpPr bwMode="auto">
            <a:xfrm>
              <a:off x="0" y="-24"/>
              <a:ext cx="5760" cy="4368"/>
              <a:chOff x="0" y="-24"/>
              <a:chExt cx="5760" cy="4368"/>
            </a:xfrm>
          </p:grpSpPr>
          <p:pic>
            <p:nvPicPr>
              <p:cNvPr id="2065" name="Picture 7" descr="ttrtrtr1151380670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-24"/>
                <a:ext cx="576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6" name="Picture 8" descr="ttrtrtr1151380670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504" y="2064"/>
                <a:ext cx="432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7" name="Picture 9" descr="ttrtrtr1151380670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-2088" y="2088"/>
                <a:ext cx="432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8" name="Picture 10" descr="ttrtrtr1151380670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4200"/>
                <a:ext cx="576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2056" name="Group 11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pic>
            <p:nvPicPr>
              <p:cNvPr id="2057" name="Picture 12" descr="flower[1][1][1][1]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576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8" name="Picture 13" descr="flower[1][1][1][1]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942"/>
                <a:ext cx="576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9" name="Picture 14" descr="flower[1][1][1][1]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-1971" y="1971"/>
                <a:ext cx="432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0" name="Picture 15" descr="flower[1][1][1][1]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3411" y="1971"/>
                <a:ext cx="432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1" name="Picture 16" descr="012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2" name="Picture 17" descr="012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597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3" name="Picture 18" descr="012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4944" y="0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4" name="Picture 19" descr="012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4944" y="3597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75829" name="WordArt 21"/>
          <p:cNvSpPr>
            <a:spLocks noChangeArrowheads="1" noChangeShapeType="1" noTextEdit="1"/>
          </p:cNvSpPr>
          <p:nvPr/>
        </p:nvSpPr>
        <p:spPr bwMode="auto">
          <a:xfrm>
            <a:off x="1295400" y="1945958"/>
            <a:ext cx="67818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NHIỆT LIỆT CHÀO MỪNG </a:t>
            </a:r>
          </a:p>
        </p:txBody>
      </p:sp>
      <p:sp>
        <p:nvSpPr>
          <p:cNvPr id="375830" name="WordArt 22"/>
          <p:cNvSpPr>
            <a:spLocks noChangeArrowheads="1" noChangeShapeType="1" noTextEdit="1"/>
          </p:cNvSpPr>
          <p:nvPr/>
        </p:nvSpPr>
        <p:spPr bwMode="auto">
          <a:xfrm>
            <a:off x="1409700" y="3584258"/>
            <a:ext cx="65532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kern="10" dirty="0" smtClean="0">
                <a:ln w="9525">
                  <a:round/>
                  <a:headEnd/>
                  <a:tailEnd/>
                </a:ln>
                <a:solidFill>
                  <a:srgbClr val="FF0066"/>
                </a:solidFill>
                <a:latin typeface="Times New Roman"/>
                <a:cs typeface="Times New Roman"/>
              </a:rPr>
              <a:t>VÀ CÁC EM HỌC SINH</a:t>
            </a:r>
            <a:endParaRPr lang="en-US" kern="10" dirty="0">
              <a:ln w="9525">
                <a:round/>
                <a:headEnd/>
                <a:tailEnd/>
              </a:ln>
              <a:solidFill>
                <a:srgbClr val="FF0066"/>
              </a:solidFill>
              <a:latin typeface="Times New Roman"/>
              <a:cs typeface="Times New Roman"/>
            </a:endParaRPr>
          </a:p>
        </p:txBody>
      </p:sp>
      <p:sp>
        <p:nvSpPr>
          <p:cNvPr id="375831" name="WordArt 23" descr="5%"/>
          <p:cNvSpPr>
            <a:spLocks noChangeArrowheads="1" noChangeShapeType="1" noTextEdit="1"/>
          </p:cNvSpPr>
          <p:nvPr/>
        </p:nvSpPr>
        <p:spPr bwMode="auto">
          <a:xfrm>
            <a:off x="2514599" y="4882515"/>
            <a:ext cx="4343401" cy="37528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337"/>
              </a:avLst>
            </a:prstTxWarp>
          </a:bodyPr>
          <a:lstStyle/>
          <a:p>
            <a:pPr algn="ctr"/>
            <a:r>
              <a:rPr lang="en-US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pattFill prst="pct5">
                  <a:fgClr>
                    <a:schemeClr val="accent2"/>
                  </a:fgClr>
                  <a:bgClr>
                    <a:srgbClr val="FF00FF"/>
                  </a:bgClr>
                </a:pattFill>
                <a:effectLst>
                  <a:prstShdw prst="shdw13" dist="28398" dir="12393903">
                    <a:schemeClr val="hlink">
                      <a:alpha val="50000"/>
                    </a:schemeClr>
                  </a:prstShdw>
                </a:effectLst>
                <a:latin typeface="Times New Roman"/>
                <a:cs typeface="Times New Roman"/>
              </a:rPr>
              <a:t>TẬP VIẾT 3</a:t>
            </a:r>
            <a:endParaRPr lang="en-US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pattFill prst="pct5">
                <a:fgClr>
                  <a:schemeClr val="accent2"/>
                </a:fgClr>
                <a:bgClr>
                  <a:srgbClr val="FF00FF"/>
                </a:bgClr>
              </a:pattFill>
              <a:effectLst>
                <a:prstShdw prst="shdw13" dist="28398" dir="12393903">
                  <a:schemeClr val="hlink">
                    <a:alpha val="50000"/>
                  </a:schemeClr>
                </a:prstShdw>
              </a:effectLst>
              <a:latin typeface="Times New Roman"/>
              <a:cs typeface="Times New Roman"/>
            </a:endParaRPr>
          </a:p>
        </p:txBody>
      </p:sp>
      <p:sp>
        <p:nvSpPr>
          <p:cNvPr id="375832" name="WordArt 24"/>
          <p:cNvSpPr>
            <a:spLocks noChangeArrowheads="1" noChangeShapeType="1" noTextEdit="1"/>
          </p:cNvSpPr>
          <p:nvPr/>
        </p:nvSpPr>
        <p:spPr bwMode="auto">
          <a:xfrm>
            <a:off x="1676400" y="2936558"/>
            <a:ext cx="612457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653"/>
              </a:avLst>
            </a:prstTxWarp>
          </a:bodyPr>
          <a:lstStyle/>
          <a:p>
            <a:pPr algn="ctr"/>
            <a:r>
              <a:rPr lang="en-US" b="1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chemeClr val="hlink">
                    <a:alpha val="50195"/>
                  </a:schemeClr>
                </a:solidFill>
                <a:effectLst>
                  <a:prstShdw prst="shdw11" dist="381000" dir="19387806">
                    <a:schemeClr val="bg2">
                      <a:alpha val="50000"/>
                    </a:schemeClr>
                  </a:prstShdw>
                </a:effectLst>
                <a:latin typeface="Times New Roman"/>
                <a:cs typeface="Times New Roman"/>
              </a:rPr>
              <a:t>QUÍ THẦY GIÁO, CÔ GIÁO </a:t>
            </a:r>
          </a:p>
        </p:txBody>
      </p:sp>
      <p:sp>
        <p:nvSpPr>
          <p:cNvPr id="21" name="TextBox 29"/>
          <p:cNvSpPr txBox="1">
            <a:spLocks noChangeArrowheads="1"/>
          </p:cNvSpPr>
          <p:nvPr/>
        </p:nvSpPr>
        <p:spPr bwMode="auto">
          <a:xfrm>
            <a:off x="1108710" y="609600"/>
            <a:ext cx="68453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i="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TRƯỜNG TIỂU HỌC ĐOÀN KẾT</a:t>
            </a:r>
          </a:p>
        </p:txBody>
      </p:sp>
    </p:spTree>
    <p:extLst>
      <p:ext uri="{BB962C8B-B14F-4D97-AF65-F5344CB8AC3E}">
        <p14:creationId xmlns:p14="http://schemas.microsoft.com/office/powerpoint/2010/main" val="216685609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758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758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75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mph" presetSubtype="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>
                                        <p:cTn id="11" dur="2000" fill="hold"/>
                                        <p:tgtEl>
                                          <p:spTgt spid="3758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" presetID="42" presetClass="path" presetSubtype="0" repeatCount="indefinite" accel="50000" decel="50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95562E-6 L 0.00885 -0.07281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3758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4" y="-3652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7" presetClass="emph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15" dur="2000" fill="hold"/>
                                        <p:tgtEl>
                                          <p:spTgt spid="3758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37583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5000"/>
                                        <p:tgtEl>
                                          <p:spTgt spid="375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7" presetClass="emph" presetSubtype="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>
                                        <p:cTn id="21" dur="2000" fill="hold"/>
                                        <p:tgtEl>
                                          <p:spTgt spid="3758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37583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5829" grpId="0" animBg="1"/>
      <p:bldP spid="375830" grpId="0" animBg="1"/>
      <p:bldP spid="375830" grpId="1" animBg="1"/>
      <p:bldP spid="3758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485900" y="309562"/>
            <a:ext cx="4953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 u="sng" dirty="0" smtClean="0"/>
              <a:t>ÔN </a:t>
            </a:r>
            <a:r>
              <a:rPr lang="en-US" sz="4000" b="1" u="sng" dirty="0" smtClean="0"/>
              <a:t>BÀI </a:t>
            </a:r>
            <a:r>
              <a:rPr lang="en-US" sz="4000" b="1" u="sng" dirty="0"/>
              <a:t>CŨ</a:t>
            </a:r>
            <a:r>
              <a:rPr lang="en-US" sz="4000" b="1" dirty="0"/>
              <a:t> :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04800" y="14097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/>
              <a:t>- Kiểm tra bài viết ở nhà của học sinh 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609600" y="2019300"/>
            <a:ext cx="2667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/>
              <a:t>Nhận xét :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457200" y="2705100"/>
            <a:ext cx="8305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/>
              <a:t>- Tiết tập viết tuần trước các em luyện viết chữ hoa gì ?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533400" y="4000500"/>
            <a:ext cx="830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/>
              <a:t>- Từ ứng dụng là gì ?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533400" y="4686300"/>
            <a:ext cx="830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/>
              <a:t>- Câu ứng dụng là gì ?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533400" y="5448300"/>
            <a:ext cx="830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/>
              <a:t>- Gọi 2 HS lên bảng , cả lớp viết bảng con .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1371600" y="6134100"/>
            <a:ext cx="2590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 err="1" smtClean="0"/>
              <a:t>Quang</a:t>
            </a:r>
            <a:r>
              <a:rPr lang="en-US" sz="3200" dirty="0" smtClean="0"/>
              <a:t> </a:t>
            </a:r>
            <a:r>
              <a:rPr lang="en-US" sz="3200" dirty="0" err="1" smtClean="0"/>
              <a:t>Trung</a:t>
            </a:r>
            <a:endParaRPr lang="en-US" dirty="0"/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114800" y="6210300"/>
            <a:ext cx="1828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 err="1" smtClean="0"/>
              <a:t>Quê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pic>
        <p:nvPicPr>
          <p:cNvPr id="3084" name="Picture 12" descr="01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0"/>
            <a:ext cx="9144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2517820"/>
      </p:ext>
    </p:extLst>
  </p:cSld>
  <p:clrMapOvr>
    <a:masterClrMapping/>
  </p:clrMapOvr>
  <p:transition spd="slow">
    <p:cover dir="l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800" decel="100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800" decel="100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800" decel="100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3077" grpId="0"/>
      <p:bldP spid="3078" grpId="0"/>
      <p:bldP spid="3079" grpId="0"/>
      <p:bldP spid="3080" grpId="0"/>
      <p:bldP spid="3081" grpId="0"/>
      <p:bldP spid="3082" grpId="0"/>
      <p:bldP spid="308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762000" y="1114425"/>
            <a:ext cx="51816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dirty="0"/>
              <a:t>- </a:t>
            </a:r>
            <a:r>
              <a:rPr lang="en-US" sz="3600" dirty="0" err="1"/>
              <a:t>Đây</a:t>
            </a:r>
            <a:r>
              <a:rPr lang="en-US" sz="3600" dirty="0"/>
              <a:t> </a:t>
            </a:r>
            <a:r>
              <a:rPr lang="en-US" sz="3600" dirty="0" err="1"/>
              <a:t>là</a:t>
            </a:r>
            <a:r>
              <a:rPr lang="en-US" sz="3600" dirty="0"/>
              <a:t> </a:t>
            </a:r>
            <a:r>
              <a:rPr lang="en-US" sz="3600" dirty="0" err="1"/>
              <a:t>chữ</a:t>
            </a:r>
            <a:r>
              <a:rPr lang="en-US" sz="3600" dirty="0"/>
              <a:t> </a:t>
            </a:r>
            <a:r>
              <a:rPr lang="en-US" sz="3600" dirty="0" err="1"/>
              <a:t>gì</a:t>
            </a:r>
            <a:r>
              <a:rPr lang="en-US" sz="3600" dirty="0"/>
              <a:t> ?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505200" y="2362200"/>
            <a:ext cx="5638800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 - </a:t>
            </a:r>
            <a:r>
              <a:rPr lang="en-US" sz="3200" dirty="0" err="1"/>
              <a:t>Tiết</a:t>
            </a:r>
            <a:r>
              <a:rPr lang="en-US" sz="3200" dirty="0"/>
              <a:t> </a:t>
            </a:r>
            <a:r>
              <a:rPr lang="en-US" sz="3200" dirty="0" err="1"/>
              <a:t>tập</a:t>
            </a:r>
            <a:r>
              <a:rPr lang="en-US" sz="3200" dirty="0"/>
              <a:t> </a:t>
            </a:r>
            <a:r>
              <a:rPr lang="en-US" sz="3200" dirty="0" err="1"/>
              <a:t>viết</a:t>
            </a:r>
            <a:r>
              <a:rPr lang="en-US" sz="3200" dirty="0"/>
              <a:t> </a:t>
            </a:r>
            <a:r>
              <a:rPr lang="en-US" sz="3200" dirty="0" err="1"/>
              <a:t>hôm</a:t>
            </a:r>
            <a:r>
              <a:rPr lang="en-US" sz="3200" dirty="0"/>
              <a:t> nay , </a:t>
            </a:r>
            <a:r>
              <a:rPr lang="en-US" sz="3200" dirty="0" err="1"/>
              <a:t>chúng</a:t>
            </a:r>
            <a:r>
              <a:rPr lang="en-US" sz="3200" dirty="0"/>
              <a:t> ta </a:t>
            </a:r>
            <a:r>
              <a:rPr lang="en-US" sz="3200" dirty="0" err="1"/>
              <a:t>tiếp</a:t>
            </a:r>
            <a:r>
              <a:rPr lang="en-US" sz="3200" dirty="0"/>
              <a:t> </a:t>
            </a:r>
            <a:r>
              <a:rPr lang="en-US" sz="3200" dirty="0" err="1"/>
              <a:t>tục</a:t>
            </a:r>
            <a:r>
              <a:rPr lang="en-US" sz="3200" dirty="0"/>
              <a:t> </a:t>
            </a:r>
            <a:r>
              <a:rPr lang="en-US" sz="3200" dirty="0" err="1"/>
              <a:t>rèn</a:t>
            </a:r>
            <a:r>
              <a:rPr lang="en-US" sz="3200" dirty="0"/>
              <a:t> </a:t>
            </a:r>
            <a:r>
              <a:rPr lang="en-US" sz="3200" dirty="0" err="1"/>
              <a:t>chữ</a:t>
            </a:r>
            <a:r>
              <a:rPr lang="en-US" sz="3200" dirty="0"/>
              <a:t> </a:t>
            </a:r>
            <a:r>
              <a:rPr lang="en-US" sz="3200" dirty="0" err="1"/>
              <a:t>viết</a:t>
            </a:r>
            <a:r>
              <a:rPr lang="en-US" sz="3200" dirty="0"/>
              <a:t> </a:t>
            </a:r>
            <a:r>
              <a:rPr lang="en-US" sz="3200" dirty="0" err="1"/>
              <a:t>hoa</a:t>
            </a:r>
            <a:r>
              <a:rPr lang="en-US" sz="3200" dirty="0"/>
              <a:t> </a:t>
            </a:r>
            <a:r>
              <a:rPr lang="en-US" sz="3200" dirty="0">
                <a:latin typeface="VNI-Script" pitchFamily="2" charset="0"/>
              </a:rPr>
              <a:t>R</a:t>
            </a:r>
            <a:r>
              <a:rPr lang="en-US" sz="3200" dirty="0" smtClean="0"/>
              <a:t>  </a:t>
            </a:r>
            <a:r>
              <a:rPr lang="en-US" sz="3200" dirty="0" err="1"/>
              <a:t>viết</a:t>
            </a:r>
            <a:r>
              <a:rPr lang="en-US" sz="3200" dirty="0"/>
              <a:t> </a:t>
            </a:r>
            <a:r>
              <a:rPr lang="en-US" sz="3200" dirty="0" err="1"/>
              <a:t>tên</a:t>
            </a:r>
            <a:r>
              <a:rPr lang="en-US" sz="3200" dirty="0"/>
              <a:t> </a:t>
            </a:r>
            <a:r>
              <a:rPr lang="en-US" sz="3200" dirty="0" err="1"/>
              <a:t>riêng</a:t>
            </a:r>
            <a:r>
              <a:rPr lang="en-US" sz="3200" dirty="0"/>
              <a:t> </a:t>
            </a:r>
            <a:r>
              <a:rPr lang="en-US" sz="3200" dirty="0" err="1" smtClean="0"/>
              <a:t>Phan</a:t>
            </a:r>
            <a:r>
              <a:rPr lang="en-US" sz="3200" dirty="0" smtClean="0"/>
              <a:t> Rang</a:t>
            </a:r>
            <a:r>
              <a:rPr lang="en-US" dirty="0" smtClean="0"/>
              <a:t>  </a:t>
            </a:r>
            <a:r>
              <a:rPr lang="en-US" sz="3200" dirty="0" err="1"/>
              <a:t>và</a:t>
            </a:r>
            <a:r>
              <a:rPr lang="en-US" sz="3200" dirty="0"/>
              <a:t> </a:t>
            </a:r>
            <a:r>
              <a:rPr lang="en-US" sz="3200" dirty="0" err="1"/>
              <a:t>câu</a:t>
            </a:r>
            <a:r>
              <a:rPr lang="en-US" sz="3200" dirty="0"/>
              <a:t> </a:t>
            </a:r>
            <a:r>
              <a:rPr lang="en-US" sz="3200" dirty="0" err="1"/>
              <a:t>ứng</a:t>
            </a:r>
            <a:r>
              <a:rPr lang="en-US" sz="3200" dirty="0"/>
              <a:t> </a:t>
            </a:r>
            <a:r>
              <a:rPr lang="en-US" sz="3200" dirty="0" err="1"/>
              <a:t>dụng</a:t>
            </a:r>
            <a:r>
              <a:rPr lang="en-US" sz="3200" dirty="0"/>
              <a:t> 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400" dirty="0" err="1" smtClean="0"/>
              <a:t>Rủ</a:t>
            </a:r>
            <a:r>
              <a:rPr lang="en-US" sz="2400" dirty="0" smtClean="0"/>
              <a:t> </a:t>
            </a:r>
            <a:r>
              <a:rPr lang="en-US" sz="2400" dirty="0" err="1" smtClean="0"/>
              <a:t>nhau</a:t>
            </a:r>
            <a:r>
              <a:rPr lang="en-US" sz="2400" dirty="0" smtClean="0"/>
              <a:t> </a:t>
            </a:r>
            <a:r>
              <a:rPr lang="en-US" sz="2400" dirty="0" err="1" smtClean="0"/>
              <a:t>đi</a:t>
            </a:r>
            <a:r>
              <a:rPr lang="en-US" sz="2400" dirty="0" smtClean="0"/>
              <a:t> </a:t>
            </a:r>
            <a:r>
              <a:rPr lang="en-US" sz="2400" dirty="0" err="1" smtClean="0"/>
              <a:t>cấy</a:t>
            </a:r>
            <a:r>
              <a:rPr lang="en-US" sz="2400" dirty="0" smtClean="0"/>
              <a:t> </a:t>
            </a:r>
            <a:r>
              <a:rPr lang="en-US" sz="2400" dirty="0" err="1" smtClean="0"/>
              <a:t>đi</a:t>
            </a:r>
            <a:r>
              <a:rPr lang="en-US" sz="2400" dirty="0" smtClean="0"/>
              <a:t> </a:t>
            </a:r>
            <a:r>
              <a:rPr lang="en-US" sz="2400" dirty="0" err="1" smtClean="0"/>
              <a:t>cày</a:t>
            </a:r>
            <a:endParaRPr lang="en-US" sz="2400" dirty="0" smtClean="0"/>
          </a:p>
          <a:p>
            <a:pPr algn="ctr" eaLnBrk="1" hangingPunct="1">
              <a:spcBef>
                <a:spcPct val="50000"/>
              </a:spcBef>
            </a:pPr>
            <a:r>
              <a:rPr lang="en-US" sz="2400" dirty="0" err="1" smtClean="0"/>
              <a:t>Bây</a:t>
            </a:r>
            <a:r>
              <a:rPr lang="en-US" sz="2400" dirty="0" smtClean="0"/>
              <a:t> </a:t>
            </a:r>
            <a:r>
              <a:rPr lang="en-US" sz="2400" dirty="0" err="1" smtClean="0"/>
              <a:t>giờ</a:t>
            </a:r>
            <a:r>
              <a:rPr lang="en-US" sz="2400" dirty="0" smtClean="0"/>
              <a:t> </a:t>
            </a:r>
            <a:r>
              <a:rPr lang="en-US" sz="2400" dirty="0" err="1" smtClean="0"/>
              <a:t>khó</a:t>
            </a:r>
            <a:r>
              <a:rPr lang="en-US" sz="2400" dirty="0" smtClean="0"/>
              <a:t> </a:t>
            </a:r>
            <a:r>
              <a:rPr lang="en-US" sz="2400" dirty="0" err="1" smtClean="0"/>
              <a:t>nhọc</a:t>
            </a:r>
            <a:r>
              <a:rPr lang="en-US" sz="2400" dirty="0" smtClean="0"/>
              <a:t>,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ngày</a:t>
            </a:r>
            <a:r>
              <a:rPr lang="en-US" sz="2400" dirty="0" smtClean="0"/>
              <a:t> </a:t>
            </a:r>
            <a:r>
              <a:rPr lang="en-US" sz="2400" dirty="0" err="1" smtClean="0"/>
              <a:t>phong</a:t>
            </a:r>
            <a:r>
              <a:rPr lang="en-US" sz="2400" dirty="0" smtClean="0"/>
              <a:t> </a:t>
            </a:r>
            <a:r>
              <a:rPr lang="en-US" sz="2400" dirty="0" err="1" smtClean="0"/>
              <a:t>lưu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pic>
        <p:nvPicPr>
          <p:cNvPr id="4103" name="Picture 7" descr="01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04800"/>
            <a:ext cx="9144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C:\Users\ATCOMP~1\AppData\Local\Temp\Rar$DIa0.085\R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636" y="2341418"/>
            <a:ext cx="3539836" cy="3733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8926276"/>
      </p:ext>
    </p:extLst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41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04800" y="762000"/>
            <a:ext cx="5867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u="sng"/>
              <a:t>Luyện viết từ ứng dụng</a:t>
            </a:r>
            <a:r>
              <a:rPr lang="en-US" sz="3200" b="1"/>
              <a:t> 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419600" y="1600200"/>
            <a:ext cx="4267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- </a:t>
            </a:r>
            <a:r>
              <a:rPr lang="en-US" sz="3200" dirty="0" err="1"/>
              <a:t>Trong</a:t>
            </a:r>
            <a:r>
              <a:rPr lang="en-US" sz="3200" dirty="0"/>
              <a:t> </a:t>
            </a:r>
            <a:r>
              <a:rPr lang="en-US" sz="3200" dirty="0" err="1"/>
              <a:t>từ</a:t>
            </a:r>
            <a:r>
              <a:rPr lang="en-US" sz="3200" dirty="0"/>
              <a:t> </a:t>
            </a:r>
            <a:r>
              <a:rPr lang="en-US" sz="3200" dirty="0" err="1"/>
              <a:t>ứng</a:t>
            </a:r>
            <a:r>
              <a:rPr lang="en-US" sz="3200" dirty="0"/>
              <a:t> </a:t>
            </a:r>
            <a:r>
              <a:rPr lang="en-US" sz="3200" dirty="0" err="1" smtClean="0"/>
              <a:t>dụng</a:t>
            </a:r>
            <a:r>
              <a:rPr lang="en-US" sz="3200" dirty="0" smtClean="0"/>
              <a:t> </a:t>
            </a:r>
            <a:r>
              <a:rPr lang="en-US" sz="3200" dirty="0" err="1"/>
              <a:t>có</a:t>
            </a:r>
            <a:r>
              <a:rPr lang="en-US" sz="3200" dirty="0"/>
              <a:t> </a:t>
            </a:r>
            <a:r>
              <a:rPr lang="en-US" sz="3200" dirty="0" err="1"/>
              <a:t>chữ</a:t>
            </a:r>
            <a:r>
              <a:rPr lang="en-US" sz="3200" dirty="0"/>
              <a:t> </a:t>
            </a:r>
            <a:r>
              <a:rPr lang="en-US" sz="3200" dirty="0" err="1"/>
              <a:t>nào</a:t>
            </a:r>
            <a:r>
              <a:rPr lang="en-US" sz="3200" dirty="0"/>
              <a:t> </a:t>
            </a:r>
            <a:r>
              <a:rPr lang="en-US" sz="3200" dirty="0" err="1"/>
              <a:t>viết</a:t>
            </a:r>
            <a:r>
              <a:rPr lang="en-US" sz="3200" dirty="0"/>
              <a:t> </a:t>
            </a:r>
            <a:r>
              <a:rPr lang="en-US" sz="3200" dirty="0" err="1"/>
              <a:t>hoa</a:t>
            </a:r>
            <a:r>
              <a:rPr lang="en-US" sz="3200" dirty="0"/>
              <a:t> ?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4419600" y="2758281"/>
            <a:ext cx="4267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- </a:t>
            </a:r>
            <a:r>
              <a:rPr lang="en-US" sz="3200" dirty="0" err="1"/>
              <a:t>Nêu</a:t>
            </a:r>
            <a:r>
              <a:rPr lang="en-US" sz="3200" dirty="0"/>
              <a:t> </a:t>
            </a:r>
            <a:r>
              <a:rPr lang="en-US" sz="3200" dirty="0" err="1"/>
              <a:t>độ</a:t>
            </a:r>
            <a:r>
              <a:rPr lang="en-US" sz="3200" dirty="0"/>
              <a:t> </a:t>
            </a:r>
            <a:r>
              <a:rPr lang="en-US" sz="3200" dirty="0" err="1"/>
              <a:t>cao</a:t>
            </a:r>
            <a:r>
              <a:rPr lang="en-US" sz="3200" dirty="0"/>
              <a:t> </a:t>
            </a:r>
            <a:r>
              <a:rPr lang="en-US" sz="3200" dirty="0" err="1"/>
              <a:t>các</a:t>
            </a:r>
            <a:r>
              <a:rPr lang="en-US" sz="3200" dirty="0"/>
              <a:t> con </a:t>
            </a:r>
            <a:r>
              <a:rPr lang="en-US" sz="3200" dirty="0" err="1"/>
              <a:t>chữ</a:t>
            </a:r>
            <a:r>
              <a:rPr lang="en-US" sz="3200" dirty="0"/>
              <a:t> ? 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609600" y="4724400"/>
            <a:ext cx="77724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       </a:t>
            </a:r>
            <a:r>
              <a:rPr lang="en-US" sz="3200" u="sng" dirty="0" err="1"/>
              <a:t>Hướng</a:t>
            </a:r>
            <a:r>
              <a:rPr lang="en-US" sz="3200" u="sng" dirty="0"/>
              <a:t> </a:t>
            </a:r>
            <a:r>
              <a:rPr lang="en-US" sz="3200" u="sng" dirty="0" err="1"/>
              <a:t>dẫn</a:t>
            </a:r>
            <a:r>
              <a:rPr lang="en-US" sz="3200" u="sng" dirty="0"/>
              <a:t> </a:t>
            </a:r>
            <a:r>
              <a:rPr lang="en-US" sz="3200" u="sng" dirty="0" err="1"/>
              <a:t>viết</a:t>
            </a:r>
            <a:r>
              <a:rPr lang="en-US" sz="3200" dirty="0"/>
              <a:t> : </a:t>
            </a:r>
            <a:r>
              <a:rPr lang="en-US" sz="3200" dirty="0" err="1"/>
              <a:t>Viết</a:t>
            </a:r>
            <a:r>
              <a:rPr lang="en-US" sz="3200" dirty="0"/>
              <a:t> </a:t>
            </a:r>
            <a:r>
              <a:rPr lang="en-US" sz="3200" dirty="0" err="1"/>
              <a:t>xong</a:t>
            </a:r>
            <a:r>
              <a:rPr lang="en-US" sz="3200" dirty="0"/>
              <a:t> </a:t>
            </a:r>
            <a:r>
              <a:rPr lang="en-US" sz="3200" dirty="0" err="1"/>
              <a:t>chữ</a:t>
            </a:r>
            <a:r>
              <a:rPr lang="en-US" sz="3200" dirty="0"/>
              <a:t> P</a:t>
            </a:r>
            <a:r>
              <a:rPr lang="en-US" sz="3200" dirty="0" smtClean="0"/>
              <a:t> </a:t>
            </a:r>
            <a:r>
              <a:rPr lang="en-US" sz="3200" dirty="0" err="1"/>
              <a:t>nhấc</a:t>
            </a:r>
            <a:r>
              <a:rPr lang="en-US" sz="3200" dirty="0"/>
              <a:t> </a:t>
            </a:r>
            <a:r>
              <a:rPr lang="en-US" sz="3200" dirty="0" err="1"/>
              <a:t>bút</a:t>
            </a:r>
            <a:r>
              <a:rPr lang="en-US" sz="3200" dirty="0"/>
              <a:t> , </a:t>
            </a:r>
            <a:r>
              <a:rPr lang="en-US" sz="3200" dirty="0" err="1"/>
              <a:t>viết</a:t>
            </a:r>
            <a:r>
              <a:rPr lang="en-US" sz="3200" dirty="0"/>
              <a:t> </a:t>
            </a:r>
            <a:r>
              <a:rPr lang="en-US" sz="3200" dirty="0" err="1"/>
              <a:t>tiếp</a:t>
            </a:r>
            <a:r>
              <a:rPr lang="en-US" sz="3200" dirty="0"/>
              <a:t> </a:t>
            </a:r>
            <a:r>
              <a:rPr lang="en-US" sz="3200" dirty="0" err="1"/>
              <a:t>chữ</a:t>
            </a:r>
            <a:r>
              <a:rPr lang="en-US" sz="3200" dirty="0"/>
              <a:t> </a:t>
            </a:r>
            <a:r>
              <a:rPr lang="en-US" sz="3200" dirty="0" smtClean="0"/>
              <a:t>h </a:t>
            </a:r>
            <a:r>
              <a:rPr lang="en-US" sz="3200" dirty="0" err="1"/>
              <a:t>liền</a:t>
            </a:r>
            <a:r>
              <a:rPr lang="en-US" sz="3200" dirty="0"/>
              <a:t> </a:t>
            </a:r>
            <a:r>
              <a:rPr lang="en-US" sz="3200" dirty="0" err="1"/>
              <a:t>nét</a:t>
            </a:r>
            <a:r>
              <a:rPr lang="en-US" sz="3200" dirty="0"/>
              <a:t> </a:t>
            </a:r>
            <a:r>
              <a:rPr lang="en-US" sz="3200" dirty="0" err="1"/>
              <a:t>với</a:t>
            </a:r>
            <a:r>
              <a:rPr lang="en-US" sz="3200" dirty="0"/>
              <a:t> </a:t>
            </a:r>
            <a:r>
              <a:rPr lang="en-US" sz="3200" dirty="0" err="1"/>
              <a:t>chữ</a:t>
            </a:r>
            <a:r>
              <a:rPr lang="en-US" sz="3200" dirty="0"/>
              <a:t> </a:t>
            </a:r>
            <a:r>
              <a:rPr lang="en-US" sz="3200" dirty="0" smtClean="0"/>
              <a:t>a…</a:t>
            </a:r>
            <a:endParaRPr lang="en-US" sz="3200" dirty="0"/>
          </a:p>
        </p:txBody>
      </p:sp>
      <p:pic>
        <p:nvPicPr>
          <p:cNvPr id="8" name="Picture 2" descr="C:\Users\ATCOMP~1\AppData\Local\Temp\Rar$DIa0.752\untitled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39624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669356"/>
      </p:ext>
    </p:extLst>
  </p:cSld>
  <p:clrMapOvr>
    <a:masterClrMapping/>
  </p:clrMapOvr>
  <p:transition spd="slow">
    <p:cover dir="l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6" grpId="0"/>
      <p:bldP spid="10247" grpId="0"/>
      <p:bldP spid="102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295400" y="654050"/>
            <a:ext cx="7239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u="sng" dirty="0" err="1">
                <a:solidFill>
                  <a:srgbClr val="FF3300"/>
                </a:solidFill>
              </a:rPr>
              <a:t>Hướng</a:t>
            </a:r>
            <a:r>
              <a:rPr lang="en-US" sz="3600" b="1" u="sng" dirty="0">
                <a:solidFill>
                  <a:srgbClr val="FF3300"/>
                </a:solidFill>
              </a:rPr>
              <a:t> </a:t>
            </a:r>
            <a:r>
              <a:rPr lang="en-US" sz="3600" b="1" u="sng" dirty="0" err="1">
                <a:solidFill>
                  <a:srgbClr val="FF3300"/>
                </a:solidFill>
              </a:rPr>
              <a:t>dẫn</a:t>
            </a:r>
            <a:r>
              <a:rPr lang="en-US" sz="3600" b="1" u="sng" dirty="0">
                <a:solidFill>
                  <a:srgbClr val="FF3300"/>
                </a:solidFill>
              </a:rPr>
              <a:t> </a:t>
            </a:r>
            <a:r>
              <a:rPr lang="en-US" sz="3600" b="1" u="sng" dirty="0" err="1">
                <a:solidFill>
                  <a:srgbClr val="FF3300"/>
                </a:solidFill>
              </a:rPr>
              <a:t>viết</a:t>
            </a:r>
            <a:r>
              <a:rPr lang="en-US" sz="3600" b="1" u="sng" dirty="0">
                <a:solidFill>
                  <a:srgbClr val="FF3300"/>
                </a:solidFill>
              </a:rPr>
              <a:t> </a:t>
            </a:r>
            <a:r>
              <a:rPr lang="en-US" sz="3600" b="1" u="sng" dirty="0" err="1">
                <a:solidFill>
                  <a:srgbClr val="FF3300"/>
                </a:solidFill>
              </a:rPr>
              <a:t>câu</a:t>
            </a:r>
            <a:r>
              <a:rPr lang="en-US" sz="3600" b="1" u="sng" dirty="0">
                <a:solidFill>
                  <a:srgbClr val="FF3300"/>
                </a:solidFill>
              </a:rPr>
              <a:t> </a:t>
            </a:r>
            <a:r>
              <a:rPr lang="en-US" sz="3600" b="1" u="sng" dirty="0" err="1">
                <a:solidFill>
                  <a:srgbClr val="FF3300"/>
                </a:solidFill>
              </a:rPr>
              <a:t>ứng</a:t>
            </a:r>
            <a:r>
              <a:rPr lang="en-US" sz="3600" b="1" u="sng" dirty="0">
                <a:solidFill>
                  <a:srgbClr val="FF3300"/>
                </a:solidFill>
              </a:rPr>
              <a:t> </a:t>
            </a:r>
            <a:r>
              <a:rPr lang="en-US" sz="3600" b="1" u="sng" dirty="0" err="1">
                <a:solidFill>
                  <a:srgbClr val="FF3300"/>
                </a:solidFill>
              </a:rPr>
              <a:t>dụng</a:t>
            </a:r>
            <a:r>
              <a:rPr lang="en-US" dirty="0"/>
              <a:t> 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3201412"/>
            <a:ext cx="91440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/>
            <a:r>
              <a:rPr lang="en-US" sz="3200" b="1" dirty="0"/>
              <a:t> -  </a:t>
            </a:r>
            <a:r>
              <a:rPr lang="en-US" sz="3200" b="1" dirty="0" err="1"/>
              <a:t>Em</a:t>
            </a:r>
            <a:r>
              <a:rPr lang="en-US" sz="3200" b="1" dirty="0"/>
              <a:t> </a:t>
            </a:r>
            <a:r>
              <a:rPr lang="en-US" sz="3200" b="1" dirty="0" err="1"/>
              <a:t>hiểu</a:t>
            </a:r>
            <a:r>
              <a:rPr lang="en-US" sz="3200" b="1" dirty="0"/>
              <a:t> </a:t>
            </a:r>
            <a:r>
              <a:rPr lang="en-US" sz="3200" b="1" dirty="0" err="1"/>
              <a:t>câu</a:t>
            </a:r>
            <a:r>
              <a:rPr lang="en-US" sz="3200" b="1" dirty="0"/>
              <a:t> </a:t>
            </a:r>
            <a:r>
              <a:rPr lang="en-US" sz="3200" b="1" dirty="0" err="1"/>
              <a:t>ca</a:t>
            </a:r>
            <a:r>
              <a:rPr lang="en-US" sz="3200" b="1" dirty="0"/>
              <a:t> </a:t>
            </a:r>
            <a:r>
              <a:rPr lang="en-US" sz="3200" b="1" dirty="0" err="1"/>
              <a:t>dao</a:t>
            </a:r>
            <a:r>
              <a:rPr lang="en-US" sz="3200" b="1" dirty="0"/>
              <a:t> </a:t>
            </a:r>
            <a:r>
              <a:rPr lang="en-US" sz="3200" b="1" dirty="0" err="1"/>
              <a:t>này</a:t>
            </a:r>
            <a:r>
              <a:rPr lang="en-US" sz="3200" b="1" dirty="0"/>
              <a:t> </a:t>
            </a:r>
            <a:r>
              <a:rPr lang="en-US" sz="3200" b="1" dirty="0" err="1"/>
              <a:t>như</a:t>
            </a:r>
            <a:r>
              <a:rPr lang="en-US" sz="3200" b="1" dirty="0"/>
              <a:t> </a:t>
            </a:r>
            <a:r>
              <a:rPr lang="en-US" sz="3200" b="1" dirty="0" err="1"/>
              <a:t>thế</a:t>
            </a:r>
            <a:r>
              <a:rPr lang="en-US" sz="3200" b="1" dirty="0"/>
              <a:t> </a:t>
            </a:r>
            <a:r>
              <a:rPr lang="en-US" sz="3200" b="1" dirty="0" err="1"/>
              <a:t>nào</a:t>
            </a:r>
            <a:r>
              <a:rPr lang="en-US" sz="3200" b="1" dirty="0"/>
              <a:t>?</a:t>
            </a:r>
          </a:p>
          <a:p>
            <a:pPr lvl="1"/>
            <a:r>
              <a:rPr lang="en-US" sz="3200" b="1" dirty="0"/>
              <a:t> </a:t>
            </a:r>
          </a:p>
          <a:p>
            <a:pPr lvl="1"/>
            <a:r>
              <a:rPr lang="en-US" sz="3200" b="1" dirty="0"/>
              <a:t> - </a:t>
            </a:r>
            <a:r>
              <a:rPr lang="en-US" sz="3200" b="1" dirty="0" err="1"/>
              <a:t>Trong</a:t>
            </a:r>
            <a:r>
              <a:rPr lang="en-US" sz="3200" b="1" dirty="0"/>
              <a:t> </a:t>
            </a:r>
            <a:r>
              <a:rPr lang="en-US" sz="3200" b="1" dirty="0" err="1"/>
              <a:t>câu</a:t>
            </a:r>
            <a:r>
              <a:rPr lang="en-US" sz="3200" b="1" dirty="0"/>
              <a:t> </a:t>
            </a:r>
            <a:r>
              <a:rPr lang="en-US" sz="3200" b="1" dirty="0" err="1"/>
              <a:t>ca</a:t>
            </a:r>
            <a:r>
              <a:rPr lang="en-US" sz="3200" b="1" dirty="0"/>
              <a:t> </a:t>
            </a:r>
            <a:r>
              <a:rPr lang="en-US" sz="3200" b="1" dirty="0" err="1"/>
              <a:t>dao</a:t>
            </a:r>
            <a:r>
              <a:rPr lang="en-US" sz="3200" b="1" dirty="0"/>
              <a:t> </a:t>
            </a:r>
            <a:r>
              <a:rPr lang="en-US" sz="3200" b="1" dirty="0" err="1"/>
              <a:t>có</a:t>
            </a:r>
            <a:r>
              <a:rPr lang="en-US" sz="3200" b="1" dirty="0"/>
              <a:t> </a:t>
            </a:r>
            <a:r>
              <a:rPr lang="en-US" sz="3200" b="1" dirty="0" err="1"/>
              <a:t>chữ</a:t>
            </a:r>
            <a:r>
              <a:rPr lang="en-US" sz="3200" b="1" dirty="0"/>
              <a:t> </a:t>
            </a:r>
            <a:r>
              <a:rPr lang="en-US" sz="3200" b="1" dirty="0" err="1"/>
              <a:t>nào</a:t>
            </a:r>
            <a:r>
              <a:rPr lang="en-US" sz="3200" b="1" dirty="0"/>
              <a:t> </a:t>
            </a:r>
            <a:r>
              <a:rPr lang="en-US" sz="3200" b="1" dirty="0" err="1"/>
              <a:t>được</a:t>
            </a:r>
            <a:r>
              <a:rPr lang="en-US" sz="3200" b="1" dirty="0"/>
              <a:t> </a:t>
            </a:r>
            <a:r>
              <a:rPr lang="en-US" sz="3200" b="1" dirty="0" err="1"/>
              <a:t>viết</a:t>
            </a:r>
            <a:r>
              <a:rPr lang="en-US" sz="3200" b="1" dirty="0"/>
              <a:t> </a:t>
            </a:r>
            <a:r>
              <a:rPr lang="en-US" sz="3200" b="1" dirty="0" err="1"/>
              <a:t>hoa</a:t>
            </a:r>
            <a:r>
              <a:rPr lang="en-US" sz="3200" b="1" dirty="0"/>
              <a:t>? </a:t>
            </a:r>
            <a:r>
              <a:rPr lang="en-US" sz="3200" b="1" dirty="0" err="1"/>
              <a:t>Vì</a:t>
            </a:r>
            <a:r>
              <a:rPr lang="en-US" sz="3200" b="1" dirty="0"/>
              <a:t> </a:t>
            </a:r>
            <a:r>
              <a:rPr lang="en-US" sz="3200" b="1" dirty="0" err="1"/>
              <a:t>sao</a:t>
            </a:r>
            <a:r>
              <a:rPr lang="en-US" sz="3200" b="1" dirty="0"/>
              <a:t>?</a:t>
            </a:r>
          </a:p>
          <a:p>
            <a:pPr lvl="1"/>
            <a:r>
              <a:rPr lang="en-US" sz="3200" b="1" dirty="0"/>
              <a:t> - </a:t>
            </a:r>
            <a:r>
              <a:rPr lang="en-US" sz="3200" b="1" dirty="0" err="1"/>
              <a:t>Nêu</a:t>
            </a:r>
            <a:r>
              <a:rPr lang="en-US" sz="3200" b="1" dirty="0"/>
              <a:t> </a:t>
            </a:r>
            <a:r>
              <a:rPr lang="en-US" sz="3200" b="1" dirty="0" err="1"/>
              <a:t>độ</a:t>
            </a:r>
            <a:r>
              <a:rPr lang="en-US" sz="3200" b="1" dirty="0"/>
              <a:t> </a:t>
            </a:r>
            <a:r>
              <a:rPr lang="en-US" sz="3200" b="1" dirty="0" err="1"/>
              <a:t>cao</a:t>
            </a:r>
            <a:r>
              <a:rPr lang="en-US" sz="3200" b="1" dirty="0"/>
              <a:t> </a:t>
            </a:r>
            <a:r>
              <a:rPr lang="en-US" sz="3200" b="1" dirty="0" err="1"/>
              <a:t>các</a:t>
            </a:r>
            <a:r>
              <a:rPr lang="en-US" sz="3200" b="1" dirty="0"/>
              <a:t> </a:t>
            </a:r>
            <a:r>
              <a:rPr lang="en-US" sz="3200" b="1" dirty="0" err="1"/>
              <a:t>chữ</a:t>
            </a:r>
            <a:r>
              <a:rPr lang="en-US" sz="3200" b="1" dirty="0"/>
              <a:t> </a:t>
            </a:r>
            <a:r>
              <a:rPr lang="en-US" sz="3200" b="1" dirty="0" err="1"/>
              <a:t>cái</a:t>
            </a:r>
            <a:r>
              <a:rPr lang="en-US" sz="3200" b="1" dirty="0"/>
              <a:t> </a:t>
            </a:r>
            <a:r>
              <a:rPr lang="en-US" sz="3200" b="1" dirty="0" err="1"/>
              <a:t>có</a:t>
            </a:r>
            <a:r>
              <a:rPr lang="en-US" sz="3200" b="1" dirty="0"/>
              <a:t> </a:t>
            </a:r>
            <a:r>
              <a:rPr lang="en-US" sz="3200" b="1" dirty="0" err="1"/>
              <a:t>trong</a:t>
            </a:r>
            <a:r>
              <a:rPr lang="en-US" sz="3200" b="1" dirty="0"/>
              <a:t> </a:t>
            </a:r>
            <a:r>
              <a:rPr lang="en-US" sz="3200" b="1" dirty="0" err="1"/>
              <a:t>câu</a:t>
            </a:r>
            <a:r>
              <a:rPr lang="en-US" sz="3200" b="1" dirty="0"/>
              <a:t> </a:t>
            </a:r>
            <a:r>
              <a:rPr lang="en-US" sz="3200" b="1" dirty="0" err="1"/>
              <a:t>ca</a:t>
            </a:r>
            <a:r>
              <a:rPr lang="en-US" sz="3200" b="1" dirty="0"/>
              <a:t> </a:t>
            </a:r>
            <a:r>
              <a:rPr lang="en-US" sz="3200" b="1" dirty="0" err="1"/>
              <a:t>dao</a:t>
            </a:r>
            <a:r>
              <a:rPr lang="en-US" sz="3200" b="1" dirty="0"/>
              <a:t> ?</a:t>
            </a:r>
          </a:p>
        </p:txBody>
      </p:sp>
      <p:pic>
        <p:nvPicPr>
          <p:cNvPr id="11270" name="Picture 6" descr="đon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1066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4800" y="1447800"/>
            <a:ext cx="876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err="1" smtClean="0"/>
              <a:t>Rủ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nhau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đi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cấy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đi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cày</a:t>
            </a:r>
            <a:endParaRPr lang="en-US" sz="3200" i="1" dirty="0" smtClean="0"/>
          </a:p>
          <a:p>
            <a:pPr algn="ctr"/>
            <a:r>
              <a:rPr lang="en-US" sz="3200" i="1" dirty="0" err="1" smtClean="0"/>
              <a:t>Bây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giờ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khó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nhọc</a:t>
            </a:r>
            <a:r>
              <a:rPr lang="en-US" sz="3200" i="1" dirty="0" smtClean="0"/>
              <a:t>, </a:t>
            </a:r>
            <a:r>
              <a:rPr lang="en-US" sz="3200" i="1" dirty="0" err="1" smtClean="0"/>
              <a:t>có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ngày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phong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lưu</a:t>
            </a:r>
            <a:r>
              <a:rPr lang="en-US" sz="3200" i="1" dirty="0" smtClean="0"/>
              <a:t>.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47456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143000" y="1752600"/>
            <a:ext cx="7467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3300"/>
                </a:solidFill>
              </a:rPr>
              <a:t>Hướng dẫn viết vào vở tập viết</a:t>
            </a:r>
            <a:r>
              <a:rPr lang="en-US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676400" y="2895600"/>
            <a:ext cx="7391400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* </a:t>
            </a:r>
            <a:r>
              <a:rPr lang="en-US" sz="3200" dirty="0" err="1"/>
              <a:t>Viết</a:t>
            </a:r>
            <a:r>
              <a:rPr lang="en-US" sz="3200" dirty="0"/>
              <a:t> </a:t>
            </a:r>
            <a:r>
              <a:rPr lang="en-US" sz="3200" dirty="0" err="1"/>
              <a:t>chữ</a:t>
            </a:r>
            <a:r>
              <a:rPr lang="en-US" sz="3200" dirty="0"/>
              <a:t> P</a:t>
            </a:r>
            <a:r>
              <a:rPr lang="en-US" sz="3200" dirty="0" smtClean="0"/>
              <a:t> </a:t>
            </a:r>
            <a:r>
              <a:rPr lang="en-US" sz="3200" dirty="0"/>
              <a:t>: 1 </a:t>
            </a:r>
            <a:r>
              <a:rPr lang="en-US" sz="3200" dirty="0" err="1"/>
              <a:t>dòng</a:t>
            </a:r>
            <a:r>
              <a:rPr lang="en-US" sz="3200" dirty="0"/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 dirty="0"/>
              <a:t>* </a:t>
            </a:r>
            <a:r>
              <a:rPr lang="en-US" sz="3200" dirty="0" err="1"/>
              <a:t>Viết</a:t>
            </a:r>
            <a:r>
              <a:rPr lang="en-US" sz="3200" dirty="0"/>
              <a:t> </a:t>
            </a:r>
            <a:r>
              <a:rPr lang="en-US" sz="3200" dirty="0" err="1"/>
              <a:t>chữ</a:t>
            </a:r>
            <a:r>
              <a:rPr lang="en-US" sz="3200" dirty="0"/>
              <a:t> </a:t>
            </a:r>
            <a:r>
              <a:rPr lang="en-US" sz="3200" dirty="0" smtClean="0"/>
              <a:t>R, B </a:t>
            </a:r>
            <a:r>
              <a:rPr lang="en-US" sz="3200" dirty="0"/>
              <a:t>: 1 </a:t>
            </a:r>
            <a:r>
              <a:rPr lang="en-US" sz="3200" dirty="0" err="1" smtClean="0"/>
              <a:t>dòng</a:t>
            </a:r>
            <a:r>
              <a:rPr lang="en-US" sz="3200" dirty="0" smtClean="0"/>
              <a:t> </a:t>
            </a:r>
            <a:endParaRPr lang="en-US" sz="3200" dirty="0"/>
          </a:p>
          <a:p>
            <a:pPr eaLnBrk="1" hangingPunct="1">
              <a:spcBef>
                <a:spcPct val="50000"/>
              </a:spcBef>
            </a:pPr>
            <a:r>
              <a:rPr lang="en-US" sz="3200" dirty="0"/>
              <a:t>* </a:t>
            </a:r>
            <a:r>
              <a:rPr lang="en-US" sz="3200" dirty="0" err="1"/>
              <a:t>Viết</a:t>
            </a:r>
            <a:r>
              <a:rPr lang="en-US" sz="3200" dirty="0"/>
              <a:t> </a:t>
            </a:r>
            <a:r>
              <a:rPr lang="en-US" sz="3200" dirty="0" err="1"/>
              <a:t>tên</a:t>
            </a:r>
            <a:r>
              <a:rPr lang="en-US" sz="3200" dirty="0"/>
              <a:t> </a:t>
            </a:r>
            <a:r>
              <a:rPr lang="en-US" sz="3200" dirty="0" err="1"/>
              <a:t>riêng</a:t>
            </a:r>
            <a:r>
              <a:rPr lang="en-US" sz="3200" dirty="0"/>
              <a:t> : </a:t>
            </a:r>
            <a:r>
              <a:rPr lang="en-US" sz="3200" dirty="0" err="1" smtClean="0"/>
              <a:t>Phan</a:t>
            </a:r>
            <a:r>
              <a:rPr lang="en-US" sz="3200" dirty="0" smtClean="0"/>
              <a:t> Rang </a:t>
            </a:r>
            <a:r>
              <a:rPr lang="en-US" sz="3200" dirty="0"/>
              <a:t>: 2 </a:t>
            </a:r>
            <a:r>
              <a:rPr lang="en-US" sz="3200" dirty="0" err="1"/>
              <a:t>dòng</a:t>
            </a:r>
            <a:endParaRPr lang="en-US" sz="3200" dirty="0"/>
          </a:p>
          <a:p>
            <a:pPr eaLnBrk="1" hangingPunct="1">
              <a:spcBef>
                <a:spcPct val="50000"/>
              </a:spcBef>
            </a:pPr>
            <a:r>
              <a:rPr lang="en-US" sz="3200" dirty="0"/>
              <a:t>* </a:t>
            </a:r>
            <a:r>
              <a:rPr lang="en-US" sz="3200" dirty="0" err="1"/>
              <a:t>Viết</a:t>
            </a:r>
            <a:r>
              <a:rPr lang="en-US" sz="3200" dirty="0"/>
              <a:t> </a:t>
            </a:r>
            <a:r>
              <a:rPr lang="en-US" sz="3200" dirty="0" err="1"/>
              <a:t>câu</a:t>
            </a:r>
            <a:r>
              <a:rPr lang="en-US" sz="3200" dirty="0"/>
              <a:t> </a:t>
            </a:r>
            <a:r>
              <a:rPr lang="en-US" sz="3200" dirty="0" err="1"/>
              <a:t>ứng</a:t>
            </a:r>
            <a:r>
              <a:rPr lang="en-US" sz="3200" dirty="0"/>
              <a:t> </a:t>
            </a:r>
            <a:r>
              <a:rPr lang="en-US" sz="3200" dirty="0" err="1"/>
              <a:t>ụng</a:t>
            </a:r>
            <a:r>
              <a:rPr lang="en-US" sz="3200" dirty="0"/>
              <a:t> : 2 </a:t>
            </a:r>
            <a:r>
              <a:rPr lang="en-US" sz="3200" dirty="0" err="1"/>
              <a:t>lượt</a:t>
            </a:r>
            <a:r>
              <a:rPr lang="en-US" sz="3200" dirty="0"/>
              <a:t>  </a:t>
            </a:r>
          </a:p>
        </p:txBody>
      </p:sp>
      <p:pic>
        <p:nvPicPr>
          <p:cNvPr id="12294" name="Picture 6" descr="hinh dong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228600"/>
            <a:ext cx="6286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0642250"/>
      </p:ext>
    </p:extLst>
  </p:cSld>
  <p:clrMapOvr>
    <a:masterClrMapping/>
  </p:clrMapOvr>
  <p:transition spd="slow">
    <p:cover dir="l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905000" y="2438400"/>
            <a:ext cx="4876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u="sng" dirty="0" err="1">
                <a:solidFill>
                  <a:srgbClr val="FF3300"/>
                </a:solidFill>
              </a:rPr>
              <a:t>Chấm</a:t>
            </a:r>
            <a:r>
              <a:rPr lang="en-US" sz="3600" b="1" u="sng" dirty="0">
                <a:solidFill>
                  <a:srgbClr val="FF3300"/>
                </a:solidFill>
              </a:rPr>
              <a:t> , </a:t>
            </a:r>
            <a:r>
              <a:rPr lang="en-US" sz="3600" b="1" u="sng" dirty="0" err="1">
                <a:solidFill>
                  <a:srgbClr val="FF3300"/>
                </a:solidFill>
              </a:rPr>
              <a:t>chữa</a:t>
            </a:r>
            <a:r>
              <a:rPr lang="en-US" sz="3600" b="1" u="sng" dirty="0">
                <a:solidFill>
                  <a:srgbClr val="FF3300"/>
                </a:solidFill>
              </a:rPr>
              <a:t> </a:t>
            </a:r>
            <a:r>
              <a:rPr lang="en-US" sz="3600" b="1" u="sng" dirty="0" err="1">
                <a:solidFill>
                  <a:srgbClr val="FF3300"/>
                </a:solidFill>
              </a:rPr>
              <a:t>bài</a:t>
            </a:r>
            <a:r>
              <a:rPr lang="en-US" sz="3600" b="1" dirty="0">
                <a:solidFill>
                  <a:srgbClr val="FF3300"/>
                </a:solidFill>
              </a:rPr>
              <a:t> :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905000" y="3397250"/>
            <a:ext cx="4648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u="sng">
                <a:solidFill>
                  <a:srgbClr val="FF3300"/>
                </a:solidFill>
              </a:rPr>
              <a:t>Củng cố , dặn dò</a:t>
            </a:r>
            <a:r>
              <a:rPr lang="en-US" sz="3600" b="1">
                <a:solidFill>
                  <a:srgbClr val="FF3300"/>
                </a:solidFill>
              </a:rPr>
              <a:t> :</a:t>
            </a:r>
          </a:p>
        </p:txBody>
      </p:sp>
      <p:pic>
        <p:nvPicPr>
          <p:cNvPr id="13318" name="Picture 6" descr="hinh don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0" y="228600"/>
            <a:ext cx="66675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7" descr="đong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43000"/>
            <a:ext cx="10668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2309296"/>
      </p:ext>
    </p:extLst>
  </p:cSld>
  <p:clrMapOvr>
    <a:masterClrMapping/>
  </p:clrMapOvr>
  <p:transition spd="slow">
    <p:cover dir="l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133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bar01"/>
          <p:cNvPicPr>
            <a:picLocks noChangeAspect="1" noChangeArrowheads="1"/>
          </p:cNvPicPr>
          <p:nvPr/>
        </p:nvPicPr>
        <p:blipFill>
          <a:blip r:embed="rId2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-152400"/>
            <a:ext cx="9067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3" descr="bar01"/>
          <p:cNvPicPr>
            <a:picLocks noChangeAspect="1" noChangeArrowheads="1"/>
          </p:cNvPicPr>
          <p:nvPr/>
        </p:nvPicPr>
        <p:blipFill>
          <a:blip r:embed="rId3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096000"/>
            <a:ext cx="8839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WordArt 4"/>
          <p:cNvSpPr>
            <a:spLocks noChangeArrowheads="1" noChangeShapeType="1" noTextEdit="1"/>
          </p:cNvSpPr>
          <p:nvPr/>
        </p:nvSpPr>
        <p:spPr bwMode="auto">
          <a:xfrm>
            <a:off x="762000" y="244475"/>
            <a:ext cx="7848600" cy="1736725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5400" b="1" i="1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CC33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thầy, cô và các em sức khỏe</a:t>
            </a:r>
          </a:p>
        </p:txBody>
      </p:sp>
      <p:sp>
        <p:nvSpPr>
          <p:cNvPr id="7" name="WordArt 5"/>
          <p:cNvSpPr>
            <a:spLocks noChangeArrowheads="1" noChangeShapeType="1" noTextEdit="1"/>
          </p:cNvSpPr>
          <p:nvPr/>
        </p:nvSpPr>
        <p:spPr bwMode="auto">
          <a:xfrm>
            <a:off x="3200400" y="5029200"/>
            <a:ext cx="4400550" cy="1069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51998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6000" b="1" i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Chào tạm biệt</a:t>
            </a:r>
          </a:p>
        </p:txBody>
      </p:sp>
      <p:pic>
        <p:nvPicPr>
          <p:cNvPr id="8" name="Picture 6" descr="Pool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2400" y="4724400"/>
            <a:ext cx="24130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7" descr="blumen-pflanzen176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981200"/>
            <a:ext cx="61722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914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repeatCount="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308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 computer</dc:creator>
  <cp:lastModifiedBy>SKY</cp:lastModifiedBy>
  <cp:revision>6</cp:revision>
  <dcterms:created xsi:type="dcterms:W3CDTF">2016-08-30T11:54:21Z</dcterms:created>
  <dcterms:modified xsi:type="dcterms:W3CDTF">2021-03-03T03:58:11Z</dcterms:modified>
</cp:coreProperties>
</file>