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3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6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2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1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9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9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1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0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4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0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F1EBF-B02D-450B-A098-712D0355ACED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FB780-E654-4742-8445-E849317EF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3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855"/>
            <a:ext cx="9144000" cy="6871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524000"/>
            <a:ext cx="7924800" cy="160020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1390995"/>
              </a:avLst>
            </a:prstTxWarp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UTM Cookies" panose="02040603050506020204" pitchFamily="18" charset="0"/>
              </a:rPr>
              <a:t>CHÀO </a:t>
            </a:r>
            <a:r>
              <a:rPr lang="en-US" sz="3200" b="1" dirty="0" smtClean="0">
                <a:solidFill>
                  <a:srgbClr val="FF0000"/>
                </a:solidFill>
                <a:latin typeface="UTM Cookies" panose="02040603050506020204" pitchFamily="18" charset="0"/>
              </a:rPr>
              <a:t>MỪNG</a:t>
            </a:r>
            <a:r>
              <a:rPr lang="en-US" sz="2800" b="1" dirty="0" smtClean="0">
                <a:solidFill>
                  <a:srgbClr val="FF0000"/>
                </a:solidFill>
                <a:latin typeface="UTM Cookies" panose="02040603050506020204" pitchFamily="18" charset="0"/>
              </a:rPr>
              <a:t> CÁC THẦY CÔ GIÁO VỀ DỰ GIỜ TIẾT HỌC</a:t>
            </a:r>
            <a:endParaRPr lang="en-US" sz="2800" b="1" dirty="0">
              <a:solidFill>
                <a:srgbClr val="FF0000"/>
              </a:solidFill>
              <a:latin typeface="UTM Cookies" panose="02040603050506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76235" y="2292644"/>
            <a:ext cx="25531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  <a:latin typeface="UTM Cookies" panose="02040603050506020204" pitchFamily="18" charset="0"/>
              </a:rPr>
              <a:t>TẬP VIẾT</a:t>
            </a:r>
            <a:endParaRPr lang="en-US" sz="4000" b="1" dirty="0">
              <a:solidFill>
                <a:srgbClr val="00B050"/>
              </a:solidFill>
              <a:latin typeface="UTM Cookies" panose="02040603050506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5343" y="3117273"/>
            <a:ext cx="2068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FFC000"/>
                </a:solidFill>
                <a:latin typeface="UTM Cookies" panose="02040603050506020204" pitchFamily="18" charset="0"/>
              </a:rPr>
              <a:t>Lớp</a:t>
            </a:r>
            <a:r>
              <a:rPr lang="en-US" sz="3600" b="1" dirty="0" smtClean="0">
                <a:solidFill>
                  <a:srgbClr val="FFC000"/>
                </a:solidFill>
                <a:latin typeface="UTM Cookies" panose="02040603050506020204" pitchFamily="18" charset="0"/>
              </a:rPr>
              <a:t>: 3A5</a:t>
            </a:r>
            <a:endParaRPr lang="en-US" sz="3600" b="1" dirty="0">
              <a:solidFill>
                <a:srgbClr val="FFC000"/>
              </a:solidFill>
              <a:latin typeface="UTM Cookies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034135"/>
            <a:ext cx="4095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CC00CC"/>
                </a:solidFill>
                <a:latin typeface="UTM Colossalis" panose="02040603050506020204" pitchFamily="18" charset="0"/>
              </a:rPr>
              <a:t>Giáo</a:t>
            </a:r>
            <a:r>
              <a:rPr lang="en-US" sz="2800" b="1" i="1" dirty="0" smtClean="0">
                <a:solidFill>
                  <a:srgbClr val="CC00CC"/>
                </a:solidFill>
                <a:latin typeface="UTM Colossalis" panose="02040603050506020204" pitchFamily="18" charset="0"/>
              </a:rPr>
              <a:t> </a:t>
            </a:r>
            <a:r>
              <a:rPr lang="en-US" sz="2800" b="1" i="1" dirty="0" err="1" smtClean="0">
                <a:solidFill>
                  <a:srgbClr val="CC00CC"/>
                </a:solidFill>
                <a:latin typeface="UTM Colossalis" panose="02040603050506020204" pitchFamily="18" charset="0"/>
              </a:rPr>
              <a:t>viên</a:t>
            </a:r>
            <a:r>
              <a:rPr lang="en-US" sz="2800" b="1" i="1" dirty="0" smtClean="0">
                <a:solidFill>
                  <a:srgbClr val="CC00CC"/>
                </a:solidFill>
                <a:latin typeface="UTM Colossalis" panose="02040603050506020204" pitchFamily="18" charset="0"/>
              </a:rPr>
              <a:t>: Mai </a:t>
            </a:r>
            <a:r>
              <a:rPr lang="en-US" sz="2800" b="1" i="1" dirty="0" err="1" smtClean="0">
                <a:solidFill>
                  <a:srgbClr val="CC00CC"/>
                </a:solidFill>
                <a:latin typeface="UTM Colossalis" panose="02040603050506020204" pitchFamily="18" charset="0"/>
              </a:rPr>
              <a:t>Thùy</a:t>
            </a:r>
            <a:r>
              <a:rPr lang="en-US" sz="2800" b="1" i="1" dirty="0" smtClean="0">
                <a:solidFill>
                  <a:srgbClr val="CC00CC"/>
                </a:solidFill>
                <a:latin typeface="UTM Colossalis" panose="02040603050506020204" pitchFamily="18" charset="0"/>
              </a:rPr>
              <a:t> Linh</a:t>
            </a:r>
            <a:endParaRPr lang="en-US" sz="2800" b="1" i="1" dirty="0">
              <a:solidFill>
                <a:srgbClr val="CC00CC"/>
              </a:solidFill>
              <a:latin typeface="UTM Colossalis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58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1371600"/>
            <a:ext cx="304602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>
                <a:latin typeface="HP001 5 hàng 1 ô ly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6571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1371600"/>
            <a:ext cx="304602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0" dirty="0">
                <a:latin typeface="HP001 5 hàng 1 ô ly" pitchFamily="34" charset="0"/>
              </a:rPr>
              <a:t>Ê</a:t>
            </a:r>
          </a:p>
        </p:txBody>
      </p:sp>
    </p:spTree>
    <p:extLst>
      <p:ext uri="{BB962C8B-B14F-4D97-AF65-F5344CB8AC3E}">
        <p14:creationId xmlns:p14="http://schemas.microsoft.com/office/powerpoint/2010/main" val="167661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326969"/>
            <a:ext cx="8792792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0" dirty="0" smtClean="0">
                <a:latin typeface="HP001 5 hàng 1 ô ly" pitchFamily="34" charset="0"/>
              </a:rPr>
              <a:t>Ê - </a:t>
            </a:r>
            <a:r>
              <a:rPr lang="en-US" sz="25000" dirty="0" err="1" smtClean="0">
                <a:latin typeface="HP001 5 hàng 1 ô ly" pitchFamily="34" charset="0"/>
              </a:rPr>
              <a:t>đê</a:t>
            </a:r>
            <a:endParaRPr lang="en-US" sz="25000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85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187327"/>
            <a:ext cx="91053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HP001 5 hàng 1 ô ly" pitchFamily="34" charset="0"/>
              </a:rPr>
              <a:t>Em</a:t>
            </a:r>
            <a:r>
              <a:rPr lang="en-US" sz="4400" dirty="0" smtClean="0">
                <a:latin typeface="HP001 5 hàng 1 ô ly" pitchFamily="34" charset="0"/>
              </a:rPr>
              <a:t> </a:t>
            </a:r>
            <a:r>
              <a:rPr lang="en-US" sz="4400" dirty="0" err="1" smtClean="0">
                <a:latin typeface="HP001 5 hàng 1 ô ly" pitchFamily="34" charset="0"/>
              </a:rPr>
              <a:t>thuận</a:t>
            </a:r>
            <a:r>
              <a:rPr lang="en-US" sz="4400" dirty="0" smtClean="0">
                <a:latin typeface="HP001 5 hàng 1 ô ly" pitchFamily="34" charset="0"/>
              </a:rPr>
              <a:t> </a:t>
            </a:r>
            <a:r>
              <a:rPr lang="en-US" sz="4400" dirty="0" err="1" smtClean="0">
                <a:latin typeface="HP001 5 hàng 1 ô ly" pitchFamily="34" charset="0"/>
              </a:rPr>
              <a:t>anh</a:t>
            </a:r>
            <a:r>
              <a:rPr lang="en-US" sz="4400" dirty="0" smtClean="0">
                <a:latin typeface="HP001 5 hàng 1 ô ly" pitchFamily="34" charset="0"/>
              </a:rPr>
              <a:t> </a:t>
            </a:r>
            <a:r>
              <a:rPr lang="en-US" sz="4400" dirty="0" err="1" smtClean="0">
                <a:latin typeface="HP001 5 hàng 1 ô ly" pitchFamily="34" charset="0"/>
              </a:rPr>
              <a:t>hòa</a:t>
            </a:r>
            <a:r>
              <a:rPr lang="en-US" sz="4400" dirty="0" smtClean="0">
                <a:latin typeface="HP001 5 hàng 1 ô ly" pitchFamily="34" charset="0"/>
              </a:rPr>
              <a:t> </a:t>
            </a:r>
            <a:r>
              <a:rPr lang="en-US" sz="4400" dirty="0" err="1" smtClean="0">
                <a:latin typeface="HP001 5 hàng 1 ô ly" pitchFamily="34" charset="0"/>
              </a:rPr>
              <a:t>là</a:t>
            </a:r>
            <a:r>
              <a:rPr lang="en-US" sz="4400" dirty="0" smtClean="0">
                <a:latin typeface="HP001 5 hàng 1 ô ly" pitchFamily="34" charset="0"/>
              </a:rPr>
              <a:t> </a:t>
            </a:r>
            <a:r>
              <a:rPr lang="en-US" sz="4400" dirty="0" err="1" smtClean="0">
                <a:latin typeface="HP001 5 hàng 1 ô ly" pitchFamily="34" charset="0"/>
              </a:rPr>
              <a:t>nhà</a:t>
            </a:r>
            <a:r>
              <a:rPr lang="en-US" sz="4400" dirty="0" smtClean="0">
                <a:latin typeface="HP001 5 hàng 1 ô ly" pitchFamily="34" charset="0"/>
              </a:rPr>
              <a:t> </a:t>
            </a:r>
            <a:r>
              <a:rPr lang="en-US" sz="4400" dirty="0" err="1" smtClean="0">
                <a:latin typeface="HP001 5 hàng 1 ô ly" pitchFamily="34" charset="0"/>
              </a:rPr>
              <a:t>có</a:t>
            </a:r>
            <a:r>
              <a:rPr lang="en-US" sz="4400" dirty="0" smtClean="0">
                <a:latin typeface="HP001 5 hàng 1 ô ly" pitchFamily="34" charset="0"/>
              </a:rPr>
              <a:t> </a:t>
            </a:r>
            <a:r>
              <a:rPr lang="en-US" sz="4400" dirty="0" err="1" smtClean="0">
                <a:latin typeface="HP001 5 hàng 1 ô ly" pitchFamily="34" charset="0"/>
              </a:rPr>
              <a:t>phúc</a:t>
            </a:r>
            <a:r>
              <a:rPr lang="en-US" sz="4400" dirty="0" smtClean="0">
                <a:latin typeface="HP001 5 hàng 1 ô ly" pitchFamily="34" charset="0"/>
              </a:rPr>
              <a:t>.</a:t>
            </a:r>
            <a:endParaRPr lang="en-US" sz="4400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0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7257" y="1326969"/>
            <a:ext cx="8792792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0" i="1" dirty="0" smtClean="0">
                <a:latin typeface="HP001 5 hàng 1 ô ly" pitchFamily="34" charset="0"/>
              </a:rPr>
              <a:t>Ê - </a:t>
            </a:r>
            <a:r>
              <a:rPr lang="en-US" sz="25000" i="1" dirty="0" err="1" smtClean="0">
                <a:latin typeface="HP001 5 hàng 1 ô ly" pitchFamily="34" charset="0"/>
              </a:rPr>
              <a:t>đê</a:t>
            </a:r>
            <a:endParaRPr lang="en-US" sz="25000" i="1" dirty="0">
              <a:latin typeface="HP001 5 hàng 1 ô l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19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525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2020-10-21T02:42:08Z</dcterms:created>
  <dcterms:modified xsi:type="dcterms:W3CDTF">2020-10-21T03:25:04Z</dcterms:modified>
</cp:coreProperties>
</file>