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4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9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8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5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1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9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0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7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0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1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2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A8540-86CE-41F0-A027-A12AD8561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29886-6465-47AF-825E-36B127E6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0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30400" y="2475162"/>
            <a:ext cx="843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BÀI GIẢNG ĐIỆN TỬ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08000" y="3089525"/>
            <a:ext cx="1046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itchFamily="18" charset="0"/>
              </a:rPr>
              <a:t>TỰ NHIÊN – XÃ HỘI  3</a:t>
            </a:r>
          </a:p>
        </p:txBody>
      </p:sp>
    </p:spTree>
    <p:extLst>
      <p:ext uri="{BB962C8B-B14F-4D97-AF65-F5344CB8AC3E}">
        <p14:creationId xmlns:p14="http://schemas.microsoft.com/office/powerpoint/2010/main" val="38581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029325" cy="34255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325" y="3425591"/>
              <a:ext cx="6162675" cy="34324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9" y="3425591"/>
              <a:ext cx="6029324" cy="34324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324" y="0"/>
              <a:ext cx="6162676" cy="3425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78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41062" cy="29903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90332"/>
            <a:ext cx="3241063" cy="3867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86" y="0"/>
            <a:ext cx="3870615" cy="273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27" y="2733964"/>
            <a:ext cx="3472873" cy="4124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62" y="0"/>
            <a:ext cx="5080324" cy="2623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62" y="4581236"/>
            <a:ext cx="5478065" cy="2276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1062" y="2733964"/>
            <a:ext cx="5478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27" y="1283856"/>
            <a:ext cx="5098473" cy="5574144"/>
          </a:xfrm>
        </p:spPr>
      </p:pic>
    </p:spTree>
    <p:extLst>
      <p:ext uri="{BB962C8B-B14F-4D97-AF65-F5344CB8AC3E}">
        <p14:creationId xmlns:p14="http://schemas.microsoft.com/office/powerpoint/2010/main" val="25592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818" y="189635"/>
            <a:ext cx="5073073" cy="724766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914397"/>
            <a:ext cx="12192000" cy="5943603"/>
            <a:chOff x="0" y="914397"/>
            <a:chExt cx="12192000" cy="59436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4127622" cy="27478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662218"/>
              <a:ext cx="4127622" cy="31957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622" y="914397"/>
              <a:ext cx="3424052" cy="27478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621" y="3662216"/>
              <a:ext cx="3424052" cy="31957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673" y="914397"/>
              <a:ext cx="4640327" cy="5943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4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9175" y="452387"/>
            <a:ext cx="702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777615"/>
            <a:ext cx="12192000" cy="3436221"/>
            <a:chOff x="0" y="1777615"/>
            <a:chExt cx="12192000" cy="34362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7616"/>
              <a:ext cx="4218071" cy="34362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071" y="1777615"/>
              <a:ext cx="3583433" cy="34362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504" y="1777617"/>
              <a:ext cx="4390496" cy="3436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0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988290" y="443346"/>
            <a:ext cx="9652000" cy="547716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2355273" y="600364"/>
            <a:ext cx="8128000" cy="5384800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1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189018" y="960582"/>
            <a:ext cx="7998691" cy="471054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8291" y="314036"/>
            <a:ext cx="3657600" cy="8497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2" y="2763982"/>
            <a:ext cx="4094018" cy="4094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95" y="0"/>
            <a:ext cx="5388505" cy="394392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48684" y="129310"/>
            <a:ext cx="4221018" cy="2207491"/>
          </a:xfrm>
          <a:prstGeom prst="wedgeEllipseCallout">
            <a:avLst>
              <a:gd name="adj1" fmla="val 60119"/>
              <a:gd name="adj2" fmla="val 6684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…)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LoveMe-HoaTau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8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77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312"/>
            <a:ext cx="3980873" cy="4353791"/>
          </a:xfrm>
        </p:spPr>
      </p:pic>
      <p:sp>
        <p:nvSpPr>
          <p:cNvPr id="7" name="TextBox 6"/>
          <p:cNvSpPr txBox="1"/>
          <p:nvPr/>
        </p:nvSpPr>
        <p:spPr>
          <a:xfrm>
            <a:off x="341744" y="5148194"/>
            <a:ext cx="316807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54" y="517310"/>
            <a:ext cx="4237182" cy="4353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55" y="517311"/>
            <a:ext cx="3973945" cy="4353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4000" y="5148194"/>
            <a:ext cx="403629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2036" y="5148194"/>
            <a:ext cx="359294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468622"/>
              </p:ext>
            </p:extLst>
          </p:nvPr>
        </p:nvGraphicFramePr>
        <p:xfrm>
          <a:off x="365764" y="1241658"/>
          <a:ext cx="11357808" cy="5311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1162">
                  <a:extLst>
                    <a:ext uri="{9D8B030D-6E8A-4147-A177-3AD203B41FA5}">
                      <a16:colId xmlns:a16="http://schemas.microsoft.com/office/drawing/2014/main" xmlns="" val="570534147"/>
                    </a:ext>
                  </a:extLst>
                </a:gridCol>
                <a:gridCol w="1559293">
                  <a:extLst>
                    <a:ext uri="{9D8B030D-6E8A-4147-A177-3AD203B41FA5}">
                      <a16:colId xmlns:a16="http://schemas.microsoft.com/office/drawing/2014/main" xmlns="" val="4290059032"/>
                    </a:ext>
                  </a:extLst>
                </a:gridCol>
                <a:gridCol w="1742173">
                  <a:extLst>
                    <a:ext uri="{9D8B030D-6E8A-4147-A177-3AD203B41FA5}">
                      <a16:colId xmlns:a16="http://schemas.microsoft.com/office/drawing/2014/main" xmlns="" val="1603488023"/>
                    </a:ext>
                  </a:extLst>
                </a:gridCol>
                <a:gridCol w="1677548">
                  <a:extLst>
                    <a:ext uri="{9D8B030D-6E8A-4147-A177-3AD203B41FA5}">
                      <a16:colId xmlns:a16="http://schemas.microsoft.com/office/drawing/2014/main" xmlns="" val="2963989205"/>
                    </a:ext>
                  </a:extLst>
                </a:gridCol>
                <a:gridCol w="1622544">
                  <a:extLst>
                    <a:ext uri="{9D8B030D-6E8A-4147-A177-3AD203B41FA5}">
                      <a16:colId xmlns:a16="http://schemas.microsoft.com/office/drawing/2014/main" xmlns="" val="2898557722"/>
                    </a:ext>
                  </a:extLst>
                </a:gridCol>
                <a:gridCol w="1622544">
                  <a:extLst>
                    <a:ext uri="{9D8B030D-6E8A-4147-A177-3AD203B41FA5}">
                      <a16:colId xmlns:a16="http://schemas.microsoft.com/office/drawing/2014/main" xmlns="" val="549536070"/>
                    </a:ext>
                  </a:extLst>
                </a:gridCol>
                <a:gridCol w="1622544">
                  <a:extLst>
                    <a:ext uri="{9D8B030D-6E8A-4147-A177-3AD203B41FA5}">
                      <a16:colId xmlns:a16="http://schemas.microsoft.com/office/drawing/2014/main" xmlns="" val="3065780237"/>
                    </a:ext>
                  </a:extLst>
                </a:gridCol>
              </a:tblGrid>
              <a:tr h="8699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5058522"/>
                  </a:ext>
                </a:extLst>
              </a:tr>
              <a:tr h="43661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922294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71562" y="471638"/>
            <a:ext cx="721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huc-Thuy-Du-Hoa-T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8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147</Words>
  <Application>Microsoft Office PowerPoint</Application>
  <PresentationFormat>Custom</PresentationFormat>
  <Paragraphs>24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có rất nhiều ích lợi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SKY</cp:lastModifiedBy>
  <cp:revision>19</cp:revision>
  <dcterms:created xsi:type="dcterms:W3CDTF">2019-02-17T13:40:12Z</dcterms:created>
  <dcterms:modified xsi:type="dcterms:W3CDTF">2021-03-03T05:35:56Z</dcterms:modified>
</cp:coreProperties>
</file>