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2" r:id="rId3"/>
    <p:sldId id="265" r:id="rId4"/>
    <p:sldId id="259" r:id="rId5"/>
    <p:sldId id="269" r:id="rId6"/>
    <p:sldId id="270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00BFDD-EC84-42C3-AD5D-D9D64D617FF6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B1DA55-5D45-4DA1-872C-14DDE9AFD0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04941"/>
            <a:ext cx="8915400" cy="92333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THỦCÔNGLỚP3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9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244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5400" b="1" i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029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biệt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" name="Picture 6" descr="Pool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733544"/>
            <a:ext cx="241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blumen-pflanzen1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17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123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869" y="2514600"/>
            <a:ext cx="62301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THỰC HÀNH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DÁN CHỮ CÁI ĐƠN GIẢN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12426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1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41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284" y="1701968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r>
              <a:rPr lang="en-US" sz="4800" dirty="0" smtClean="0"/>
              <a:t>.</a:t>
            </a:r>
            <a:r>
              <a:rPr lang="en-US" sz="3600" dirty="0" smtClean="0"/>
              <a:t>E</a:t>
            </a:r>
            <a:r>
              <a:rPr lang="en-US" sz="4000" dirty="0" smtClean="0"/>
              <a:t>m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cắt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dán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cái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" y="3096107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2.Hãy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80399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36403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9358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80010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263423"/>
            <a:ext cx="6777317" cy="3508977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HOẠT ĐỘNG 2 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800" b="1" dirty="0" smtClean="0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Beat – Thiếu Nhi Làm Theo Lời Bác Be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2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TIÊU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ĐÁNH GIÁ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041023"/>
            <a:ext cx="7543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424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PHIẾU ĐÁNH GIÁ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4173351"/>
              </p:ext>
            </p:extLst>
          </p:nvPr>
        </p:nvGraphicFramePr>
        <p:xfrm>
          <a:off x="914400" y="1905002"/>
          <a:ext cx="7239000" cy="3886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6338"/>
                <a:gridCol w="2262187"/>
                <a:gridCol w="1447800"/>
                <a:gridCol w="2352675"/>
              </a:tblGrid>
              <a:tr h="868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NHÓM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HOÀN</a:t>
                      </a:r>
                      <a:r>
                        <a:rPr lang="en-US" baseline="0" dirty="0" smtClean="0"/>
                        <a:t> THÀNH TỐT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HOÀN</a:t>
                      </a:r>
                      <a:r>
                        <a:rPr lang="en-US" baseline="0" dirty="0" smtClean="0"/>
                        <a:t> THÀNH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CHƯA</a:t>
                      </a:r>
                      <a:r>
                        <a:rPr lang="en-US" baseline="0" dirty="0" smtClean="0"/>
                        <a:t> HOÀN THÀNH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030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30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30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30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30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30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04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44" y="5638800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45720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45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áº¿t quáº£ hÃ¬nh áº£nh cho cÃ¡c máº«u chá»¯ cÃ¡i  cáº¯t dÃ¡n Äáº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64" y="685800"/>
            <a:ext cx="3962400" cy="387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áº¿t quáº£ hÃ¬nh áº£nh cho cÃ¡c máº«u chá»¯ cÃ¡i  cáº¯t dÃ¡n Äáº¹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4038600" cy="390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áº¿t quáº£ hÃ¬nh áº£nh cho cÃ¡c máº«u chá»¯ cÃ¡i  cáº¯t dÃ¡n Äáº¹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7315200" cy="167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35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áº¿t quáº£ hÃ¬nh áº£nh cho cÃ¡c máº«u chá»¯ cÃ¡i  cáº¯t dÃ¡n Äáº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148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áº¿t quáº£ hÃ¬nh áº£nh cho cÃ¡c máº«u chá»¯ cÃ¡i  cáº¯t dÃ¡n Äáº¹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964" y="4443984"/>
            <a:ext cx="5545836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áº¿t quáº£ hÃ¬nh áº£nh cho cÃ¡c máº«u chá»¯ cÃ¡i  cáº¯t dÃ¡n Äáº¹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0362"/>
            <a:ext cx="4495800" cy="3504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78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106</Words>
  <Application>Microsoft Office PowerPoint</Application>
  <PresentationFormat>On-screen Show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 - Em hãy cắt các chữ cái đã học  - Sau đó ghép và dán các chữ cái đó lại thành một từ có ý nghĩa.</vt:lpstr>
      <vt:lpstr>         TIÊU CHÍ ĐÁNH GIÁ </vt:lpstr>
      <vt:lpstr> PHIẾU ĐÁNH GIÁ</vt:lpstr>
      <vt:lpstr>TRÌNH BÀY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computer</dc:creator>
  <cp:lastModifiedBy>DELL</cp:lastModifiedBy>
  <cp:revision>36</cp:revision>
  <dcterms:created xsi:type="dcterms:W3CDTF">2016-08-31T01:33:41Z</dcterms:created>
  <dcterms:modified xsi:type="dcterms:W3CDTF">2021-02-25T03:52:04Z</dcterms:modified>
</cp:coreProperties>
</file>