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57" r:id="rId3"/>
    <p:sldId id="259" r:id="rId4"/>
    <p:sldId id="260" r:id="rId5"/>
    <p:sldId id="266" r:id="rId6"/>
    <p:sldId id="271" r:id="rId7"/>
    <p:sldId id="317" r:id="rId8"/>
    <p:sldId id="277" r:id="rId9"/>
    <p:sldId id="272" r:id="rId10"/>
    <p:sldId id="287" r:id="rId11"/>
    <p:sldId id="280" r:id="rId12"/>
    <p:sldId id="299" r:id="rId13"/>
    <p:sldId id="300" r:id="rId14"/>
    <p:sldId id="301" r:id="rId15"/>
    <p:sldId id="302" r:id="rId16"/>
    <p:sldId id="305" r:id="rId17"/>
    <p:sldId id="308" r:id="rId18"/>
    <p:sldId id="304" r:id="rId19"/>
    <p:sldId id="306" r:id="rId20"/>
    <p:sldId id="273" r:id="rId21"/>
    <p:sldId id="281" r:id="rId22"/>
    <p:sldId id="284" r:id="rId23"/>
    <p:sldId id="283" r:id="rId24"/>
    <p:sldId id="316" r:id="rId25"/>
    <p:sldId id="310" r:id="rId26"/>
    <p:sldId id="311" r:id="rId27"/>
    <p:sldId id="312" r:id="rId28"/>
    <p:sldId id="309" r:id="rId29"/>
    <p:sldId id="315" r:id="rId30"/>
    <p:sldId id="286" r:id="rId31"/>
    <p:sldId id="275" r:id="rId32"/>
    <p:sldId id="319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A37"/>
    <a:srgbClr val="1F1F1F"/>
    <a:srgbClr val="006600"/>
    <a:srgbClr val="FF3300"/>
    <a:srgbClr val="009E47"/>
    <a:srgbClr val="8D42C6"/>
    <a:srgbClr val="FF3399"/>
    <a:srgbClr val="FF6600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60"/>
  </p:normalViewPr>
  <p:slideViewPr>
    <p:cSldViewPr>
      <p:cViewPr varScale="1">
        <p:scale>
          <a:sx n="83" d="100"/>
          <a:sy n="83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F076-3086-40E8-B3C0-1A672BFE8DE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DUONG%20HOA/Local%20Settings/Temp/Rar$DI03.255/trang5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052" name="Picture 4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685800" y="2057400"/>
            <a:ext cx="77724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2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6600FF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THẦY CÔ GIÁO, CÁC EM HỌC SINH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84463" y="863600"/>
            <a:ext cx="6435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TRƯỜNG TIỂU HỌC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ĐOÀN KẾT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655320" y="4785519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i="1" dirty="0" smtClean="0">
                <a:latin typeface="Times New Roman" pitchFamily="18" charset="0"/>
              </a:rPr>
              <a:t>CHÍNH TẢ - LỚP 3</a:t>
            </a:r>
            <a:endParaRPr lang="en-US" altLang="en-US" b="1" i="1" dirty="0">
              <a:latin typeface="Times New Roman" pitchFamily="18" charset="0"/>
            </a:endParaRPr>
          </a:p>
        </p:txBody>
      </p:sp>
      <p:pic>
        <p:nvPicPr>
          <p:cNvPr id="2056" name="Picture 9" descr="Not 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" cy="144780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763000" cy="5016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Trung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Mẹ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sắm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đem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mấy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đồ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bày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xung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quanh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, nom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mắt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2860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22098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28194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46482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6482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0" y="46482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62400" y="5334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6477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95400" y="6477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28194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86200" y="58674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9" name="Picture 15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359440" y="1340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8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8251161" y="134057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34"/>
          <p:cNvSpPr txBox="1">
            <a:spLocks noChangeArrowheads="1"/>
          </p:cNvSpPr>
          <p:nvPr/>
        </p:nvSpPr>
        <p:spPr bwMode="auto">
          <a:xfrm>
            <a:off x="2895600" y="304800"/>
            <a:ext cx="32766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vi-VN" sz="3200" b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202" name="Text Box 35"/>
          <p:cNvSpPr txBox="1">
            <a:spLocks noChangeArrowheads="1"/>
          </p:cNvSpPr>
          <p:nvPr/>
        </p:nvSpPr>
        <p:spPr bwMode="auto">
          <a:xfrm>
            <a:off x="685800" y="990600"/>
            <a:ext cx="80010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,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0785" name="Group 65"/>
          <p:cNvGraphicFramePr>
            <a:graphicFrameLocks noGrp="1"/>
          </p:cNvGraphicFramePr>
          <p:nvPr/>
        </p:nvGraphicFramePr>
        <p:xfrm>
          <a:off x="228601" y="2286000"/>
          <a:ext cx="8610600" cy="4267200"/>
        </p:xfrm>
        <a:graphic>
          <a:graphicData uri="http://schemas.openxmlformats.org/drawingml/2006/table">
            <a:tbl>
              <a:tblPr/>
              <a:tblGrid>
                <a:gridCol w="2438400"/>
                <a:gridCol w="2971800"/>
                <a:gridCol w="3200400"/>
              </a:tblGrid>
              <a:tr h="56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r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d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gi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0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rổ,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dế,...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giường,...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on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goa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G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rua b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Sisal-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uxb1256031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7434"/>
            <a:ext cx="8763000" cy="686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gi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ran_sn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F:\anh\hinh nền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030" name="Picture 6" descr="F:\anh\hinh nền\background-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19400" y="304800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905000"/>
            <a:ext cx="350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281940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3810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858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3399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bốn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66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tiếp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sức</a:t>
            </a:r>
            <a:endParaRPr kumimoji="0" lang="en-US" sz="72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200" b="1" baseline="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3200" b="1" baseline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gian:3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9" name="Picture 7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130839" y="1340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8251161" y="134057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76600" y="4572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vi-VN" sz="3200" b="1" i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8001000" cy="94615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, con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endParaRPr lang="vi-VN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55307" name="Group 11"/>
          <p:cNvGraphicFramePr>
            <a:graphicFrameLocks noGrp="1"/>
          </p:cNvGraphicFramePr>
          <p:nvPr/>
        </p:nvGraphicFramePr>
        <p:xfrm>
          <a:off x="228600" y="2590800"/>
          <a:ext cx="8458200" cy="3352801"/>
        </p:xfrm>
        <a:graphic>
          <a:graphicData uri="http://schemas.openxmlformats.org/drawingml/2006/table">
            <a:tbl>
              <a:tblPr/>
              <a:tblGrid>
                <a:gridCol w="2395538"/>
                <a:gridCol w="2919412"/>
                <a:gridCol w="314325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vi-V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vi-V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</a:t>
                      </a:r>
                      <a:endParaRPr kumimoji="0" lang="vi-V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273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rổ,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dế,...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giường,...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04800" y="4038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" y="3200401"/>
            <a:ext cx="2438400" cy="2743199"/>
            <a:chOff x="192" y="2496"/>
            <a:chExt cx="1497" cy="1978"/>
          </a:xfrm>
        </p:grpSpPr>
        <p:sp>
          <p:nvSpPr>
            <p:cNvPr id="13346" name="Rectangle 27"/>
            <p:cNvSpPr>
              <a:spLocks noChangeArrowheads="1"/>
            </p:cNvSpPr>
            <p:nvPr/>
          </p:nvSpPr>
          <p:spPr bwMode="auto">
            <a:xfrm>
              <a:off x="192" y="2496"/>
              <a:ext cx="1497" cy="17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3347" name="Text Box 28"/>
            <p:cNvSpPr txBox="1">
              <a:spLocks noChangeArrowheads="1"/>
            </p:cNvSpPr>
            <p:nvPr/>
          </p:nvSpPr>
          <p:spPr bwMode="auto">
            <a:xfrm>
              <a:off x="240" y="2496"/>
              <a:ext cx="1440" cy="197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chemeClr val="bg1"/>
                  </a:solidFill>
                  <a:latin typeface="Times New Roman" pitchFamily="18" charset="0"/>
                </a:rPr>
                <a:t>rổ, rá, rựa, rương, rùa, rắn, </a:t>
              </a:r>
              <a:r>
                <a:rPr lang="vi-VN" sz="3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rết</a:t>
              </a:r>
              <a:r>
                <a:rPr lang="en-US" sz="3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,…</a:t>
              </a:r>
            </a:p>
            <a:p>
              <a:pPr>
                <a:spcBef>
                  <a:spcPct val="50000"/>
                </a:spcBef>
              </a:pPr>
              <a:endParaRPr lang="en-US" sz="3200" b="1" i="1" dirty="0" smtClean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3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vi-VN" sz="3200" b="1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90800" y="3200400"/>
            <a:ext cx="2957512" cy="2743200"/>
            <a:chOff x="1689" y="2496"/>
            <a:chExt cx="1863" cy="1728"/>
          </a:xfrm>
        </p:grpSpPr>
        <p:sp>
          <p:nvSpPr>
            <p:cNvPr id="13344" name="Rectangle 30"/>
            <p:cNvSpPr>
              <a:spLocks noChangeArrowheads="1"/>
            </p:cNvSpPr>
            <p:nvPr/>
          </p:nvSpPr>
          <p:spPr bwMode="auto">
            <a:xfrm>
              <a:off x="1689" y="2496"/>
              <a:ext cx="1863" cy="172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Text Box 31"/>
            <p:cNvSpPr txBox="1">
              <a:spLocks noChangeArrowheads="1"/>
            </p:cNvSpPr>
            <p:nvPr/>
          </p:nvSpPr>
          <p:spPr bwMode="auto">
            <a:xfrm>
              <a:off x="1776" y="2544"/>
              <a:ext cx="158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rgbClr val="000000"/>
                  </a:solidFill>
                  <a:latin typeface="Times New Roman" pitchFamily="18" charset="0"/>
                </a:rPr>
                <a:t>dao, dây, dê, dế</a:t>
              </a:r>
              <a:r>
                <a:rPr lang="vi-VN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dùi</a:t>
              </a:r>
              <a:r>
                <a:rPr lang="en-US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vi-VN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vi-VN" sz="3200" b="1" i="1" dirty="0">
                  <a:solidFill>
                    <a:srgbClr val="000000"/>
                  </a:solidFill>
                  <a:latin typeface="Times New Roman" pitchFamily="18" charset="0"/>
                </a:rPr>
                <a:t>...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62600" y="3124200"/>
            <a:ext cx="3149600" cy="2819400"/>
            <a:chOff x="3504" y="1968"/>
            <a:chExt cx="1984" cy="1776"/>
          </a:xfrm>
        </p:grpSpPr>
        <p:sp>
          <p:nvSpPr>
            <p:cNvPr id="13342" name="Rectangle 33"/>
            <p:cNvSpPr>
              <a:spLocks noChangeArrowheads="1"/>
            </p:cNvSpPr>
            <p:nvPr/>
          </p:nvSpPr>
          <p:spPr bwMode="auto">
            <a:xfrm>
              <a:off x="3504" y="2016"/>
              <a:ext cx="1984" cy="172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Text Box 34"/>
            <p:cNvSpPr txBox="1">
              <a:spLocks noChangeArrowheads="1"/>
            </p:cNvSpPr>
            <p:nvPr/>
          </p:nvSpPr>
          <p:spPr bwMode="auto">
            <a:xfrm>
              <a:off x="3504" y="1968"/>
              <a:ext cx="1920" cy="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rgbClr val="0000FF"/>
                  </a:solidFill>
                  <a:latin typeface="Times New Roman" pitchFamily="18" charset="0"/>
                </a:rPr>
                <a:t>giường, giá sách, giáo mác, (áo) giáp, giày da, giấy, giẻ (lau), (con) gián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867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60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ngôn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ngữ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s\Documents\tuc g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39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486400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s\Documents\hàm ră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820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5029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s\Documents\giang bà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s\Documents\dòng suố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74" y="98696"/>
            <a:ext cx="8371726" cy="5006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486400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\Documents\troi rực r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18"/>
            <a:ext cx="9144000" cy="4255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029200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s\Documents\lòe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114800" cy="57150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Mis\Documents\gian di mặ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1"/>
            <a:ext cx="3886199" cy="54864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18986600">
            <a:off x="4909091" y="610298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019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4008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D42C6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"/>
            <a:ext cx="82296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r/d/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,(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ute_bea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09600" y="3429000"/>
            <a:ext cx="6934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HP001 4H"/>
              </a:rPr>
              <a:t>Kính chúc các thầy cô giáo mạnh khoẻ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219200" y="57912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H"/>
              </a:rPr>
              <a:t>Chúc các em học giỏi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H"/>
            </a:endParaRPr>
          </a:p>
        </p:txBody>
      </p:sp>
    </p:spTree>
    <p:extLst>
      <p:ext uri="{BB962C8B-B14F-4D97-AF65-F5344CB8AC3E}">
        <p14:creationId xmlns:p14="http://schemas.microsoft.com/office/powerpoint/2010/main" val="2438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nh\anh linh tinh\ruoc den ong sao\rước đè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50"/>
            <a:ext cx="9144000" cy="65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153400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1C1C1C"/>
                </a:solidFill>
                <a:latin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Trung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Mẹ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sắm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mấy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bày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xung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nom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0"/>
            <a:ext cx="4602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657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"/>
          <p:cNvSpPr txBox="1">
            <a:spLocks noChangeAspect="1" noEditPoints="1" noChangeArrowheads="1"/>
          </p:cNvSpPr>
          <p:nvPr/>
        </p:nvSpPr>
        <p:spPr bwMode="auto">
          <a:xfrm>
            <a:off x="152400" y="4419600"/>
            <a:ext cx="8991600" cy="2438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h`oa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685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685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685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540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0800" y="1143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1200" y="2362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0200" y="236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E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1" grpId="0"/>
      <p:bldP spid="21" grpId="1"/>
      <p:bldP spid="23" grpId="0" animBg="1"/>
      <p:bldP spid="23" grpId="1" animBg="1"/>
      <p:bldP spid="30" grpId="0"/>
      <p:bldP spid="31" grpId="0"/>
      <p:bldP spid="32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12899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"/>
          <p:cNvSpPr txBox="1">
            <a:spLocks noGrp="1" noChangeAspect="1" noEditPoints="1" noChangeArrowheads="1"/>
          </p:cNvSpPr>
          <p:nvPr>
            <p:ph type="subTitle" idx="1"/>
          </p:nvPr>
        </p:nvSpPr>
        <p:spPr bwMode="auto"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xuống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dòng.Đầu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lùi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ô,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loud"/>
          <p:cNvSpPr txBox="1">
            <a:spLocks noChangeAspect="1" noEditPoints="1" noChangeArrowheads="1"/>
          </p:cNvSpPr>
          <p:nvPr/>
        </p:nvSpPr>
        <p:spPr bwMode="auto">
          <a:xfrm>
            <a:off x="-397933" y="4800600"/>
            <a:ext cx="9541933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phẩy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133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"/>
          <p:cNvSpPr txBox="1">
            <a:spLocks noChangeAspect="1" noEditPoints="1" noChangeArrowheads="1"/>
          </p:cNvSpPr>
          <p:nvPr/>
        </p:nvSpPr>
        <p:spPr bwMode="auto">
          <a:xfrm>
            <a:off x="0" y="4572000"/>
            <a:ext cx="9144000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riêng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590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/>
          <p:cNvSpPr txBox="1">
            <a:spLocks noChangeAspect="1" noEditPoints="1" noChangeArrowheads="1"/>
          </p:cNvSpPr>
          <p:nvPr/>
        </p:nvSpPr>
        <p:spPr bwMode="auto">
          <a:xfrm>
            <a:off x="762000" y="4648200"/>
            <a:ext cx="7467600" cy="1371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gồm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438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4" grpId="0" animBg="1"/>
      <p:bldP spid="4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1" name="Picture 20" descr="ros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2819400"/>
            <a:ext cx="1012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4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0" y="17526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5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130839" y="57728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6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7391400" y="51054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7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7772400" y="18288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743200" y="31242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Nét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nết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pic>
        <p:nvPicPr>
          <p:cNvPr id="8222" name="Picture 30" descr="Cam b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95488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1066800" y="1981200"/>
            <a:ext cx="381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"/>
          <p:cNvSpPr txBox="1">
            <a:spLocks noChangeAspect="1" noEditPoints="1" noChangeArrowheads="1"/>
          </p:cNvSpPr>
          <p:nvPr/>
        </p:nvSpPr>
        <p:spPr bwMode="auto">
          <a:xfrm>
            <a:off x="152400" y="762000"/>
            <a:ext cx="7239000" cy="3505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4531&quot;&gt;&lt;property id=&quot;20148&quot; value=&quot;5&quot;/&gt;&lt;property id=&quot;20300&quot; value=&quot;Slide 3&quot;/&gt;&lt;property id=&quot;20307&quot; value=&quot;259&quot;/&gt;&lt;/object&gt;&lt;object type=&quot;3&quot; unique_id=&quot;14532&quot;&gt;&lt;property id=&quot;20148&quot; value=&quot;5&quot;/&gt;&lt;property id=&quot;20300&quot; value=&quot;Slide 4&quot;/&gt;&lt;property id=&quot;20307&quot; value=&quot;260&quot;/&gt;&lt;/object&gt;&lt;object type=&quot;3&quot; unique_id=&quot;14537&quot;&gt;&lt;property id=&quot;20148&quot; value=&quot;5&quot;/&gt;&lt;property id=&quot;20300&quot; value=&quot;Slide 5&quot;/&gt;&lt;property id=&quot;20307&quot; value=&quot;266&quot;/&gt;&lt;/object&gt;&lt;object type=&quot;3&quot; unique_id=&quot;14842&quot;&gt;&lt;property id=&quot;20148&quot; value=&quot;5&quot;/&gt;&lt;property id=&quot;20300&quot; value=&quot;Slide 6&quot;/&gt;&lt;property id=&quot;20307&quot; value=&quot;271&quot;/&gt;&lt;/object&gt;&lt;object type=&quot;3&quot; unique_id=&quot;14843&quot;&gt;&lt;property id=&quot;20148&quot; value=&quot;5&quot;/&gt;&lt;property id=&quot;20300&quot; value=&quot;Slide 8&quot;/&gt;&lt;property id=&quot;20307&quot; value=&quot;277&quot;/&gt;&lt;/object&gt;&lt;object type=&quot;3&quot; unique_id=&quot;14844&quot;&gt;&lt;property id=&quot;20148&quot; value=&quot;5&quot;/&gt;&lt;property id=&quot;20300&quot; value=&quot;Slide 9&quot;/&gt;&lt;property id=&quot;20307&quot; value=&quot;272&quot;/&gt;&lt;/object&gt;&lt;object type=&quot;3&quot; unique_id=&quot;14845&quot;&gt;&lt;property id=&quot;20148&quot; value=&quot;5&quot;/&gt;&lt;property id=&quot;20300&quot; value=&quot;Slide 10&quot;/&gt;&lt;property id=&quot;20307&quot; value=&quot;287&quot;/&gt;&lt;/object&gt;&lt;object type=&quot;3&quot; unique_id=&quot;14846&quot;&gt;&lt;property id=&quot;20148&quot; value=&quot;5&quot;/&gt;&lt;property id=&quot;20300&quot; value=&quot;Slide 11&quot;/&gt;&lt;property id=&quot;20307&quot; value=&quot;280&quot;/&gt;&lt;/object&gt;&lt;object type=&quot;3&quot; unique_id=&quot;14847&quot;&gt;&lt;property id=&quot;20148&quot; value=&quot;5&quot;/&gt;&lt;property id=&quot;20300&quot; value=&quot;Slide 20&quot;/&gt;&lt;property id=&quot;20307&quot; value=&quot;273&quot;/&gt;&lt;/object&gt;&lt;object type=&quot;3&quot; unique_id=&quot;14848&quot;&gt;&lt;property id=&quot;20148&quot; value=&quot;5&quot;/&gt;&lt;property id=&quot;20300&quot; value=&quot;Slide 21&quot;/&gt;&lt;property id=&quot;20307&quot; value=&quot;281&quot;/&gt;&lt;/object&gt;&lt;object type=&quot;3&quot; unique_id=&quot;14849&quot;&gt;&lt;property id=&quot;20148&quot; value=&quot;5&quot;/&gt;&lt;property id=&quot;20300&quot; value=&quot;Slide 22&quot;/&gt;&lt;property id=&quot;20307&quot; value=&quot;284&quot;/&gt;&lt;/object&gt;&lt;object type=&quot;3&quot; unique_id=&quot;14851&quot;&gt;&lt;property id=&quot;20148&quot; value=&quot;5&quot;/&gt;&lt;property id=&quot;20300&quot; value=&quot;Slide 23&quot;/&gt;&lt;property id=&quot;20307&quot; value=&quot;283&quot;/&gt;&lt;/object&gt;&lt;object type=&quot;3&quot; unique_id=&quot;14853&quot;&gt;&lt;property id=&quot;20148&quot; value=&quot;5&quot;/&gt;&lt;property id=&quot;20300&quot; value=&quot;Slide 30&quot;/&gt;&lt;property id=&quot;20307&quot; value=&quot;286&quot;/&gt;&lt;/object&gt;&lt;object type=&quot;3&quot; unique_id=&quot;14854&quot;&gt;&lt;property id=&quot;20148&quot; value=&quot;5&quot;/&gt;&lt;property id=&quot;20300&quot; value=&quot;Slide 31&quot;/&gt;&lt;property id=&quot;20307&quot; value=&quot;275&quot;/&gt;&lt;/object&gt;&lt;object type=&quot;3&quot; unique_id=&quot;14855&quot;&gt;&lt;property id=&quot;20148&quot; value=&quot;5&quot;/&gt;&lt;property id=&quot;20300&quot; value=&quot;Slide 32&quot;/&gt;&lt;property id=&quot;20307&quot; value=&quot;274&quot;/&gt;&lt;/object&gt;&lt;object type=&quot;3&quot; unique_id=&quot;15866&quot;&gt;&lt;property id=&quot;20148&quot; value=&quot;5&quot;/&gt;&lt;property id=&quot;20300&quot; value=&quot;Slide 12&quot;/&gt;&lt;property id=&quot;20307&quot; value=&quot;299&quot;/&gt;&lt;/object&gt;&lt;object type=&quot;3&quot; unique_id=&quot;15867&quot;&gt;&lt;property id=&quot;20148&quot; value=&quot;5&quot;/&gt;&lt;property id=&quot;20300&quot; value=&quot;Slide 13&quot;/&gt;&lt;property id=&quot;20307&quot; value=&quot;300&quot;/&gt;&lt;/object&gt;&lt;object type=&quot;3&quot; unique_id=&quot;15868&quot;&gt;&lt;property id=&quot;20148&quot; value=&quot;5&quot;/&gt;&lt;property id=&quot;20300&quot; value=&quot;Slide 14&quot;/&gt;&lt;property id=&quot;20307&quot; value=&quot;301&quot;/&gt;&lt;/object&gt;&lt;object type=&quot;3&quot; unique_id=&quot;15869&quot;&gt;&lt;property id=&quot;20148&quot; value=&quot;5&quot;/&gt;&lt;property id=&quot;20300&quot; value=&quot;Slide 15&quot;/&gt;&lt;property id=&quot;20307&quot; value=&quot;302&quot;/&gt;&lt;/object&gt;&lt;object type=&quot;3&quot; unique_id=&quot;15870&quot;&gt;&lt;property id=&quot;20148&quot; value=&quot;5&quot;/&gt;&lt;property id=&quot;20300&quot; value=&quot;Slide 16&quot;/&gt;&lt;property id=&quot;20307&quot; value=&quot;305&quot;/&gt;&lt;/object&gt;&lt;object type=&quot;3&quot; unique_id=&quot;15872&quot;&gt;&lt;property id=&quot;20148&quot; value=&quot;5&quot;/&gt;&lt;property id=&quot;20300&quot; value=&quot;Slide 17&quot;/&gt;&lt;property id=&quot;20307&quot; value=&quot;308&quot;/&gt;&lt;/object&gt;&lt;object type=&quot;3&quot; unique_id=&quot;15874&quot;&gt;&lt;property id=&quot;20148&quot; value=&quot;5&quot;/&gt;&lt;property id=&quot;20300&quot; value=&quot;Slide 18&quot;/&gt;&lt;property id=&quot;20307&quot; value=&quot;304&quot;/&gt;&lt;/object&gt;&lt;object type=&quot;3&quot; unique_id=&quot;15875&quot;&gt;&lt;property id=&quot;20148&quot; value=&quot;5&quot;/&gt;&lt;property id=&quot;20300&quot; value=&quot;Slide 19&quot;/&gt;&lt;property id=&quot;20307&quot; value=&quot;306&quot;/&gt;&lt;/object&gt;&lt;object type=&quot;3&quot; unique_id=&quot;16223&quot;&gt;&lt;property id=&quot;20148&quot; value=&quot;5&quot;/&gt;&lt;property id=&quot;20300&quot; value=&quot;Slide 24&quot;/&gt;&lt;property id=&quot;20307&quot; value=&quot;316&quot;/&gt;&lt;/object&gt;&lt;object type=&quot;3&quot; unique_id=&quot;16224&quot;&gt;&lt;property id=&quot;20148&quot; value=&quot;5&quot;/&gt;&lt;property id=&quot;20300&quot; value=&quot;Slide 25&quot;/&gt;&lt;property id=&quot;20307&quot; value=&quot;310&quot;/&gt;&lt;/object&gt;&lt;object type=&quot;3&quot; unique_id=&quot;16225&quot;&gt;&lt;property id=&quot;20148&quot; value=&quot;5&quot;/&gt;&lt;property id=&quot;20300&quot; value=&quot;Slide 26&quot;/&gt;&lt;property id=&quot;20307&quot; value=&quot;311&quot;/&gt;&lt;/object&gt;&lt;object type=&quot;3&quot; unique_id=&quot;16226&quot;&gt;&lt;property id=&quot;20148&quot; value=&quot;5&quot;/&gt;&lt;property id=&quot;20300&quot; value=&quot;Slide 27&quot;/&gt;&lt;property id=&quot;20307&quot; value=&quot;312&quot;/&gt;&lt;/object&gt;&lt;object type=&quot;3&quot; unique_id=&quot;16227&quot;&gt;&lt;property id=&quot;20148&quot; value=&quot;5&quot;/&gt;&lt;property id=&quot;20300&quot; value=&quot;Slide 28&quot;/&gt;&lt;property id=&quot;20307&quot; value=&quot;309&quot;/&gt;&lt;/object&gt;&lt;object type=&quot;3&quot; unique_id=&quot;16228&quot;&gt;&lt;property id=&quot;20148&quot; value=&quot;5&quot;/&gt;&lt;property id=&quot;20300&quot; value=&quot;Slide 29&quot;/&gt;&lt;property id=&quot;20307&quot; value=&quot;315&quot;/&gt;&lt;/object&gt;&lt;object type=&quot;3&quot; unique_id=&quot;16262&quot;&gt;&lt;property id=&quot;20148&quot; value=&quot;5&quot;/&gt;&lt;property id=&quot;20300&quot; value=&quot;Slide 7 - &amp;quot;Viết hoa ở những trường hợp nào?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577</Words>
  <Application>Microsoft Office PowerPoint</Application>
  <PresentationFormat>On-screen Show (4:3)</PresentationFormat>
  <Paragraphs>102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hoa ở những trường hợp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</dc:creator>
  <cp:lastModifiedBy>SKY</cp:lastModifiedBy>
  <cp:revision>61</cp:revision>
  <dcterms:created xsi:type="dcterms:W3CDTF">2014-03-18T15:53:04Z</dcterms:created>
  <dcterms:modified xsi:type="dcterms:W3CDTF">2021-03-02T11:42:07Z</dcterms:modified>
</cp:coreProperties>
</file>