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5" r:id="rId3"/>
    <p:sldId id="259" r:id="rId4"/>
    <p:sldId id="266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E18F420-43A4-4E71-8481-05FB6F3AE0A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65879E9-EB69-4FF8-9A54-8DBA7A391B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wmf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2400" b="1" u="sng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24"/>
          <p:cNvSpPr txBox="1">
            <a:spLocks noChangeArrowheads="1"/>
          </p:cNvSpPr>
          <p:nvPr/>
        </p:nvSpPr>
        <p:spPr bwMode="auto">
          <a:xfrm>
            <a:off x="1222375" y="4238625"/>
            <a:ext cx="6324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Lớp: 3</a:t>
            </a:r>
          </a:p>
        </p:txBody>
      </p:sp>
      <p:pic>
        <p:nvPicPr>
          <p:cNvPr id="2053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3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Box 29"/>
          <p:cNvSpPr txBox="1">
            <a:spLocks noChangeArrowheads="1"/>
          </p:cNvSpPr>
          <p:nvPr/>
        </p:nvSpPr>
        <p:spPr bwMode="auto">
          <a:xfrm>
            <a:off x="1143000" y="381000"/>
            <a:ext cx="6845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</a:p>
        </p:txBody>
      </p:sp>
      <p:sp>
        <p:nvSpPr>
          <p:cNvPr id="2062" name="Text Box 31"/>
          <p:cNvSpPr txBox="1">
            <a:spLocks noChangeArrowheads="1"/>
          </p:cNvSpPr>
          <p:nvPr/>
        </p:nvSpPr>
        <p:spPr bwMode="auto">
          <a:xfrm>
            <a:off x="1722438" y="3406775"/>
            <a:ext cx="5318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MÔN: CHÍNH TẢ</a:t>
            </a:r>
          </a:p>
        </p:txBody>
      </p:sp>
    </p:spTree>
    <p:extLst>
      <p:ext uri="{BB962C8B-B14F-4D97-AF65-F5344CB8AC3E}">
        <p14:creationId xmlns:p14="http://schemas.microsoft.com/office/powerpoint/2010/main" val="405487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3"/>
          <p:cNvSpPr>
            <a:spLocks noChangeArrowheads="1" noChangeShapeType="1" noTextEdit="1"/>
          </p:cNvSpPr>
          <p:nvPr/>
        </p:nvSpPr>
        <p:spPr bwMode="auto">
          <a:xfrm>
            <a:off x="990600" y="2209800"/>
            <a:ext cx="7696200" cy="21336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t"/>
            </a:scene3d>
            <a:sp3d extrusionH="4302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vi-VN" sz="3600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1.Ôn luyện tập đọc và học thuộc lòng </a:t>
            </a:r>
            <a:endParaRPr lang="en-US" sz="3600" kern="10" dirty="0">
              <a:ln w="9525">
                <a:round/>
                <a:headEnd/>
                <a:tailEnd/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Line 4"/>
          <p:cNvSpPr>
            <a:spLocks noChangeShapeType="1"/>
          </p:cNvSpPr>
          <p:nvPr/>
        </p:nvSpPr>
        <p:spPr bwMode="auto">
          <a:xfrm>
            <a:off x="381000" y="990600"/>
            <a:ext cx="0" cy="5638800"/>
          </a:xfrm>
          <a:prstGeom prst="line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179388" y="5867400"/>
            <a:ext cx="8534400" cy="0"/>
          </a:xfrm>
          <a:prstGeom prst="line">
            <a:avLst/>
          </a:prstGeom>
          <a:noFill/>
          <a:ln w="9525">
            <a:solidFill>
              <a:srgbClr val="FF3399"/>
            </a:solidFill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3399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3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8229600" cy="622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0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83058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29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525963"/>
          </a:xfrm>
          <a:ln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b="1" dirty="0" smtClean="0">
                <a:solidFill>
                  <a:srgbClr val="FF3300"/>
                </a:solidFill>
              </a:rPr>
              <a:t>DẶN DÒ:</a:t>
            </a:r>
          </a:p>
          <a:p>
            <a:pPr eaLnBrk="1" hangingPunct="1">
              <a:buFontTx/>
              <a:buChar char="-"/>
            </a:pPr>
            <a:r>
              <a:rPr lang="en-US" b="1" dirty="0" err="1" smtClean="0"/>
              <a:t>Xem</a:t>
            </a:r>
            <a:r>
              <a:rPr lang="en-US" b="1" dirty="0" smtClean="0"/>
              <a:t> </a:t>
            </a:r>
            <a:r>
              <a:rPr lang="en-US" b="1" dirty="0" err="1" smtClean="0"/>
              <a:t>lại</a:t>
            </a:r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endParaRPr lang="en-US" b="1" dirty="0" smtClean="0"/>
          </a:p>
          <a:p>
            <a:pPr eaLnBrk="1" hangingPunct="1">
              <a:buFontTx/>
              <a:buChar char="-"/>
            </a:pPr>
            <a:r>
              <a:rPr lang="en-US" b="1" dirty="0" err="1" smtClean="0"/>
              <a:t>Chuẩn</a:t>
            </a:r>
            <a:r>
              <a:rPr lang="en-US" b="1" dirty="0" smtClean="0"/>
              <a:t> </a:t>
            </a:r>
            <a:r>
              <a:rPr lang="en-US" b="1" dirty="0" err="1" smtClean="0"/>
              <a:t>bị</a:t>
            </a:r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: </a:t>
            </a:r>
            <a:r>
              <a:rPr lang="en-US" b="1" dirty="0" err="1" smtClean="0"/>
              <a:t>Ôn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r>
              <a:rPr lang="en-US" b="1" dirty="0" smtClean="0"/>
              <a:t> </a:t>
            </a:r>
            <a:r>
              <a:rPr lang="en-US" b="1" dirty="0" err="1" smtClean="0"/>
              <a:t>giữa</a:t>
            </a:r>
            <a:r>
              <a:rPr lang="en-US" b="1" dirty="0" smtClean="0"/>
              <a:t> </a:t>
            </a:r>
            <a:r>
              <a:rPr lang="en-US" b="1" dirty="0" err="1" smtClean="0"/>
              <a:t>kỳ</a:t>
            </a:r>
            <a:r>
              <a:rPr lang="en-US" b="1" dirty="0" smtClean="0"/>
              <a:t> </a:t>
            </a:r>
            <a:r>
              <a:rPr lang="en-US" b="1" dirty="0" err="1" smtClean="0"/>
              <a:t>tiết</a:t>
            </a:r>
            <a:r>
              <a:rPr lang="en-US" b="1" dirty="0" smtClean="0"/>
              <a:t> 8</a:t>
            </a:r>
          </a:p>
        </p:txBody>
      </p:sp>
      <p:pic>
        <p:nvPicPr>
          <p:cNvPr id="21507" name="Picture 8" descr="0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733800"/>
            <a:ext cx="4038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4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bar01"/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152400"/>
            <a:ext cx="906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 descr="bar01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0"/>
            <a:ext cx="883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762000" y="244475"/>
            <a:ext cx="7848600" cy="17367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5400" b="1" i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thầy, cô và các em sức khỏe</a:t>
            </a: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3200400" y="5029200"/>
            <a:ext cx="4400550" cy="1069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60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tạm biệt</a:t>
            </a:r>
          </a:p>
        </p:txBody>
      </p:sp>
      <p:pic>
        <p:nvPicPr>
          <p:cNvPr id="8" name="Picture 6" descr="Pool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4724400"/>
            <a:ext cx="2413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7" descr="blumen-pflanzen17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6172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47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</TotalTime>
  <Words>49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Austin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 computer</dc:creator>
  <cp:lastModifiedBy>SKY</cp:lastModifiedBy>
  <cp:revision>3</cp:revision>
  <dcterms:created xsi:type="dcterms:W3CDTF">2016-08-28T16:24:41Z</dcterms:created>
  <dcterms:modified xsi:type="dcterms:W3CDTF">2021-03-02T11:43:36Z</dcterms:modified>
</cp:coreProperties>
</file>