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9" r:id="rId2"/>
    <p:sldId id="257" r:id="rId3"/>
    <p:sldId id="260" r:id="rId4"/>
    <p:sldId id="258" r:id="rId5"/>
    <p:sldId id="259" r:id="rId6"/>
    <p:sldId id="270" r:id="rId7"/>
  </p:sldIdLst>
  <p:sldSz cx="12192000" cy="6858000"/>
  <p:notesSz cx="6858000" cy="9144000"/>
  <p:custDataLst>
    <p:tags r:id="rId9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3" d="100"/>
          <a:sy n="63" d="100"/>
        </p:scale>
        <p:origin x="-120" y="-22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A1FA5-4520-4E0D-B3EC-8BBA3906B470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87DC14-719F-4D17-9CC7-7886740F7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362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493A-89BC-4F2F-B625-40A7C1CDD0F4}" type="datetimeFigureOut">
              <a:rPr lang="vi-VN" smtClean="0"/>
              <a:pPr/>
              <a:t>02/03/2021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F2B87-03C4-4A4F-A60E-E64F1B75976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493A-89BC-4F2F-B625-40A7C1CDD0F4}" type="datetimeFigureOut">
              <a:rPr lang="vi-VN" smtClean="0"/>
              <a:pPr/>
              <a:t>02/03/2021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F2B87-03C4-4A4F-A60E-E64F1B75976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493A-89BC-4F2F-B625-40A7C1CDD0F4}" type="datetimeFigureOut">
              <a:rPr lang="vi-VN" smtClean="0"/>
              <a:pPr/>
              <a:t>02/03/2021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F2B87-03C4-4A4F-A60E-E64F1B75976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493A-89BC-4F2F-B625-40A7C1CDD0F4}" type="datetimeFigureOut">
              <a:rPr lang="vi-VN" smtClean="0"/>
              <a:pPr/>
              <a:t>02/03/2021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F2B87-03C4-4A4F-A60E-E64F1B75976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493A-89BC-4F2F-B625-40A7C1CDD0F4}" type="datetimeFigureOut">
              <a:rPr lang="vi-VN" smtClean="0"/>
              <a:pPr/>
              <a:t>02/03/2021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F2B87-03C4-4A4F-A60E-E64F1B75976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493A-89BC-4F2F-B625-40A7C1CDD0F4}" type="datetimeFigureOut">
              <a:rPr lang="vi-VN" smtClean="0"/>
              <a:pPr/>
              <a:t>02/03/2021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F2B87-03C4-4A4F-A60E-E64F1B75976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493A-89BC-4F2F-B625-40A7C1CDD0F4}" type="datetimeFigureOut">
              <a:rPr lang="vi-VN" smtClean="0"/>
              <a:pPr/>
              <a:t>02/03/2021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F2B87-03C4-4A4F-A60E-E64F1B75976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493A-89BC-4F2F-B625-40A7C1CDD0F4}" type="datetimeFigureOut">
              <a:rPr lang="vi-VN" smtClean="0"/>
              <a:pPr/>
              <a:t>02/03/2021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F2B87-03C4-4A4F-A60E-E64F1B75976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493A-89BC-4F2F-B625-40A7C1CDD0F4}" type="datetimeFigureOut">
              <a:rPr lang="vi-VN" smtClean="0"/>
              <a:pPr/>
              <a:t>02/03/2021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F2B87-03C4-4A4F-A60E-E64F1B75976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493A-89BC-4F2F-B625-40A7C1CDD0F4}" type="datetimeFigureOut">
              <a:rPr lang="vi-VN" smtClean="0"/>
              <a:pPr/>
              <a:t>02/03/2021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F2B87-03C4-4A4F-A60E-E64F1B75976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493A-89BC-4F2F-B625-40A7C1CDD0F4}" type="datetimeFigureOut">
              <a:rPr lang="vi-VN" smtClean="0"/>
              <a:pPr/>
              <a:t>02/03/2021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F2B87-03C4-4A4F-A60E-E64F1B75976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7493A-89BC-4F2F-B625-40A7C1CDD0F4}" type="datetimeFigureOut">
              <a:rPr lang="vi-VN" smtClean="0"/>
              <a:pPr/>
              <a:t>02/03/2021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F2B87-03C4-4A4F-A60E-E64F1B759763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ca%20nh&#7841;c\Hoa-Ban-Vao-Lop.mp3" TargetMode="Externa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" descr="FSTV116">
            <a:extLst>
              <a:ext uri="{FF2B5EF4-FFF2-40B4-BE49-F238E27FC236}">
                <a16:creationId xmlns="" xmlns:a16="http://schemas.microsoft.com/office/drawing/2014/main" id="{569832FB-CEDA-4E49-9F41-73711B6A64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057987">
            <a:off x="10511631" y="337344"/>
            <a:ext cx="1654175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6" descr="DAISIES">
            <a:extLst>
              <a:ext uri="{FF2B5EF4-FFF2-40B4-BE49-F238E27FC236}">
                <a16:creationId xmlns="" xmlns:a16="http://schemas.microsoft.com/office/drawing/2014/main" id="{1D40AD06-AE58-4A43-BC4B-84AA83EAC6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410200"/>
            <a:ext cx="160020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7" descr="CHCA2077">
            <a:extLst>
              <a:ext uri="{FF2B5EF4-FFF2-40B4-BE49-F238E27FC236}">
                <a16:creationId xmlns="" xmlns:a16="http://schemas.microsoft.com/office/drawing/2014/main" id="{91502500-22A6-41D8-9558-D86C63CD0E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638800"/>
            <a:ext cx="259080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82" name="Picture 10" descr="flying2">
            <a:extLst>
              <a:ext uri="{FF2B5EF4-FFF2-40B4-BE49-F238E27FC236}">
                <a16:creationId xmlns="" xmlns:a16="http://schemas.microsoft.com/office/drawing/2014/main" id="{E59CA634-4E16-4E1A-98F9-664B83685B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2727" y="4982981"/>
            <a:ext cx="1966912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84" name="AutoShape 12">
            <a:extLst>
              <a:ext uri="{FF2B5EF4-FFF2-40B4-BE49-F238E27FC236}">
                <a16:creationId xmlns="" xmlns:a16="http://schemas.microsoft.com/office/drawing/2014/main" id="{335E58C4-4474-48B9-AA62-69EC3103C9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04800"/>
            <a:ext cx="1439863" cy="1439863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vi-VN" altLang="vi-VN">
              <a:latin typeface="Arial" panose="020B0604020202020204" pitchFamily="34" charset="0"/>
            </a:endParaRPr>
          </a:p>
        </p:txBody>
      </p:sp>
      <p:sp>
        <p:nvSpPr>
          <p:cNvPr id="79886" name="AutoShape 14">
            <a:extLst>
              <a:ext uri="{FF2B5EF4-FFF2-40B4-BE49-F238E27FC236}">
                <a16:creationId xmlns="" xmlns:a16="http://schemas.microsoft.com/office/drawing/2014/main" id="{0297A165-A62C-4D6D-BBA7-B4DF1CC3A2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33400"/>
            <a:ext cx="895350" cy="89535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vi-VN" altLang="vi-VN">
              <a:latin typeface="Arial" panose="020B0604020202020204" pitchFamily="34" charset="0"/>
            </a:endParaRPr>
          </a:p>
        </p:txBody>
      </p:sp>
      <p:sp>
        <p:nvSpPr>
          <p:cNvPr id="79887" name="AutoShape 15">
            <a:extLst>
              <a:ext uri="{FF2B5EF4-FFF2-40B4-BE49-F238E27FC236}">
                <a16:creationId xmlns="" xmlns:a16="http://schemas.microsoft.com/office/drawing/2014/main" id="{2B3620B8-B67C-4D3C-8DE4-2FA05912F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609850"/>
            <a:ext cx="895350" cy="895350"/>
          </a:xfrm>
          <a:prstGeom prst="irregularSeal2">
            <a:avLst/>
          </a:prstGeom>
          <a:gradFill rotWithShape="1">
            <a:gsLst>
              <a:gs pos="0">
                <a:srgbClr val="CC00FF"/>
              </a:gs>
              <a:gs pos="100000">
                <a:srgbClr val="5E0076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vi-VN" altLang="vi-VN">
              <a:latin typeface="Arial" panose="020B0604020202020204" pitchFamily="34" charset="0"/>
            </a:endParaRPr>
          </a:p>
        </p:txBody>
      </p:sp>
      <p:sp>
        <p:nvSpPr>
          <p:cNvPr id="79889" name="AutoShape 17">
            <a:extLst>
              <a:ext uri="{FF2B5EF4-FFF2-40B4-BE49-F238E27FC236}">
                <a16:creationId xmlns="" xmlns:a16="http://schemas.microsoft.com/office/drawing/2014/main" id="{18BCBD24-0BC5-4CD1-8D77-CA1E42465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724400"/>
            <a:ext cx="895350" cy="89535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vi-VN" altLang="vi-VN">
              <a:latin typeface="Arial" panose="020B0604020202020204" pitchFamily="34" charset="0"/>
            </a:endParaRPr>
          </a:p>
        </p:txBody>
      </p:sp>
      <p:sp>
        <p:nvSpPr>
          <p:cNvPr id="79892" name="AutoShape 20">
            <a:extLst>
              <a:ext uri="{FF2B5EF4-FFF2-40B4-BE49-F238E27FC236}">
                <a16:creationId xmlns="" xmlns:a16="http://schemas.microsoft.com/office/drawing/2014/main" id="{76A55153-0B93-4094-9648-9F4558D8E9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3352800"/>
            <a:ext cx="895350" cy="89535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vi-VN" altLang="vi-VN">
              <a:latin typeface="Arial" panose="020B0604020202020204" pitchFamily="34" charset="0"/>
            </a:endParaRPr>
          </a:p>
        </p:txBody>
      </p:sp>
      <p:sp>
        <p:nvSpPr>
          <p:cNvPr id="79893" name="WordArt 21">
            <a:extLst>
              <a:ext uri="{FF2B5EF4-FFF2-40B4-BE49-F238E27FC236}">
                <a16:creationId xmlns="" xmlns:a16="http://schemas.microsoft.com/office/drawing/2014/main" id="{D619A1B2-25A7-448C-AE49-375CDDE6389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429000" y="6629400"/>
            <a:ext cx="228600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50000">
                      <a:srgbClr val="FF3300"/>
                    </a:gs>
                    <a:gs pos="100000">
                      <a:srgbClr val="00FF00"/>
                    </a:gs>
                  </a:gsLst>
                  <a:lin ang="1890000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+mn-lt"/>
                <a:ea typeface="+mn-lt"/>
                <a:cs typeface="+mn-lt"/>
              </a:rPr>
              <a:t>nhiÖt liÖt chµo mõng c¸c thÇy c« gi¸o</a:t>
            </a:r>
          </a:p>
        </p:txBody>
      </p:sp>
      <p:sp>
        <p:nvSpPr>
          <p:cNvPr id="15372" name="WordArt 25">
            <a:extLst>
              <a:ext uri="{FF2B5EF4-FFF2-40B4-BE49-F238E27FC236}">
                <a16:creationId xmlns="" xmlns:a16="http://schemas.microsoft.com/office/drawing/2014/main" id="{CD8F956A-2E6E-4221-85B2-93073059A51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629400" y="1524000"/>
            <a:ext cx="38100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ea typeface="Tahoma" panose="020B0604030504040204" pitchFamily="34" charset="0"/>
                <a:cs typeface="Tahoma" panose="020B0604030504040204" pitchFamily="34" charset="0"/>
              </a:rPr>
              <a:t>TOÁN</a:t>
            </a:r>
            <a:endParaRPr lang="vi-VN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373" name="WordArt 14">
            <a:extLst>
              <a:ext uri="{FF2B5EF4-FFF2-40B4-BE49-F238E27FC236}">
                <a16:creationId xmlns="" xmlns:a16="http://schemas.microsoft.com/office/drawing/2014/main" id="{A9CE0BDE-ABD7-43C0-8DC5-4C034EDE36C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895600" y="0"/>
            <a:ext cx="6753225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ea typeface="Tahoma" panose="020B0604030504040204" pitchFamily="34" charset="0"/>
                <a:cs typeface="Tahoma" panose="020B0604030504040204" pitchFamily="34" charset="0"/>
              </a:rPr>
              <a:t>TRƯỜNG TIỂU HỌC </a:t>
            </a:r>
            <a:r>
              <a:rPr lang="en-US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ea typeface="Tahoma" panose="020B0604030504040204" pitchFamily="34" charset="0"/>
                <a:cs typeface="Tahoma" panose="020B0604030504040204" pitchFamily="34" charset="0"/>
              </a:rPr>
              <a:t>ĐOÀN KẾT</a:t>
            </a:r>
            <a:endParaRPr lang="vi-VN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WordArt 8">
            <a:extLst>
              <a:ext uri="{FF2B5EF4-FFF2-40B4-BE49-F238E27FC236}">
                <a16:creationId xmlns="" xmlns:a16="http://schemas.microsoft.com/office/drawing/2014/main" id="{EE35E5D4-D1DC-4CD1-A55D-E88FFD16915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36750" y="3276600"/>
            <a:ext cx="7704138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( </a:t>
            </a:r>
            <a:r>
              <a:rPr lang="en-US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tr.156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)</a:t>
            </a:r>
          </a:p>
        </p:txBody>
      </p:sp>
    </p:spTree>
  </p:cSld>
  <p:clrMapOvr>
    <a:masterClrMapping/>
  </p:clrMapOvr>
  <p:transition advTm="8874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9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798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79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79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79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79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79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79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0" presetID="23" presetClass="entr" presetSubtype="528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79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79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79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79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7" presetID="23" presetClass="entr" presetSubtype="528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98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798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79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9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798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798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79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9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23" presetClass="entr" presetSubtype="528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798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798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79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79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84" grpId="0" animBg="1"/>
      <p:bldP spid="79886" grpId="0" animBg="1"/>
      <p:bldP spid="79887" grpId="0" animBg="1"/>
      <p:bldP spid="79889" grpId="0" animBg="1"/>
      <p:bldP spid="7989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5" name="WordArt 11">
            <a:extLst>
              <a:ext uri="{FF2B5EF4-FFF2-40B4-BE49-F238E27FC236}">
                <a16:creationId xmlns="" xmlns:a16="http://schemas.microsoft.com/office/drawing/2014/main" id="{F849189E-BE72-4D65-908F-DA107F2FDEF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485643" y="990600"/>
            <a:ext cx="4086225" cy="676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ÔN </a:t>
            </a:r>
            <a:r>
              <a:rPr lang="vi-VN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vi-VN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</a:p>
        </p:txBody>
      </p:sp>
      <p:sp>
        <p:nvSpPr>
          <p:cNvPr id="6156" name="Text Box 12">
            <a:extLst>
              <a:ext uri="{FF2B5EF4-FFF2-40B4-BE49-F238E27FC236}">
                <a16:creationId xmlns="" xmlns:a16="http://schemas.microsoft.com/office/drawing/2014/main" id="{E957B5AA-B6A4-4E9B-9BFB-280F322125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300924"/>
            <a:ext cx="8763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 b="1">
                <a:solidFill>
                  <a:srgbClr val="0000FF"/>
                </a:solidFill>
              </a:rPr>
              <a:t>          </a:t>
            </a:r>
            <a:r>
              <a:rPr lang="en-US" altLang="vi-VN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 tính rồi tính:</a:t>
            </a:r>
            <a:r>
              <a:rPr lang="en-US" altLang="vi-VN" sz="3200" b="1">
                <a:solidFill>
                  <a:srgbClr val="0000FF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altLang="vi-VN" sz="3200" b="1">
                <a:solidFill>
                  <a:srgbClr val="0000FF"/>
                </a:solidFill>
              </a:rPr>
              <a:t> 54365 + 17329                      32756 + 65734</a:t>
            </a:r>
          </a:p>
        </p:txBody>
      </p:sp>
      <p:sp>
        <p:nvSpPr>
          <p:cNvPr id="6157" name="Text Box 13">
            <a:extLst>
              <a:ext uri="{FF2B5EF4-FFF2-40B4-BE49-F238E27FC236}">
                <a16:creationId xmlns="" xmlns:a16="http://schemas.microsoft.com/office/drawing/2014/main" id="{0CBC45B5-3A41-47B9-9A04-3AC85E9872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1" y="3824923"/>
            <a:ext cx="1687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 b="1">
                <a:solidFill>
                  <a:srgbClr val="0000FF"/>
                </a:solidFill>
              </a:rPr>
              <a:t>54365</a:t>
            </a:r>
          </a:p>
        </p:txBody>
      </p:sp>
      <p:sp>
        <p:nvSpPr>
          <p:cNvPr id="6158" name="Text Box 14">
            <a:extLst>
              <a:ext uri="{FF2B5EF4-FFF2-40B4-BE49-F238E27FC236}">
                <a16:creationId xmlns="" xmlns:a16="http://schemas.microsoft.com/office/drawing/2014/main" id="{FE9748AE-FCAD-42BB-B96F-3884BAD72F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1" y="4205923"/>
            <a:ext cx="3286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 b="1">
                <a:solidFill>
                  <a:srgbClr val="0000FF"/>
                </a:solidFill>
              </a:rPr>
              <a:t>+</a:t>
            </a:r>
          </a:p>
        </p:txBody>
      </p:sp>
      <p:sp>
        <p:nvSpPr>
          <p:cNvPr id="6159" name="Text Box 15">
            <a:extLst>
              <a:ext uri="{FF2B5EF4-FFF2-40B4-BE49-F238E27FC236}">
                <a16:creationId xmlns="" xmlns:a16="http://schemas.microsoft.com/office/drawing/2014/main" id="{F7E9B3C7-571F-45CC-9ED9-EBC3830EC3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4434523"/>
            <a:ext cx="137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 b="1">
                <a:solidFill>
                  <a:srgbClr val="0000FF"/>
                </a:solidFill>
              </a:rPr>
              <a:t>17329</a:t>
            </a:r>
          </a:p>
        </p:txBody>
      </p:sp>
      <p:sp>
        <p:nvSpPr>
          <p:cNvPr id="6160" name="Line 16">
            <a:extLst>
              <a:ext uri="{FF2B5EF4-FFF2-40B4-BE49-F238E27FC236}">
                <a16:creationId xmlns="" xmlns:a16="http://schemas.microsoft.com/office/drawing/2014/main" id="{EBF07CA2-29CC-4CD7-8026-856A32EAC56B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5044123"/>
            <a:ext cx="10668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161" name="Text Box 17">
            <a:extLst>
              <a:ext uri="{FF2B5EF4-FFF2-40B4-BE49-F238E27FC236}">
                <a16:creationId xmlns="" xmlns:a16="http://schemas.microsoft.com/office/drawing/2014/main" id="{3E37EC86-B1B9-4BCA-BDE3-E324889671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120323"/>
            <a:ext cx="1600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 b="1">
                <a:solidFill>
                  <a:srgbClr val="FF0000"/>
                </a:solidFill>
              </a:rPr>
              <a:t>71694</a:t>
            </a:r>
          </a:p>
        </p:txBody>
      </p:sp>
      <p:sp>
        <p:nvSpPr>
          <p:cNvPr id="6162" name="Text Box 18">
            <a:extLst>
              <a:ext uri="{FF2B5EF4-FFF2-40B4-BE49-F238E27FC236}">
                <a16:creationId xmlns="" xmlns:a16="http://schemas.microsoft.com/office/drawing/2014/main" id="{D54D6B90-DFA3-4C83-A22B-90DBCA2F5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1" y="3748723"/>
            <a:ext cx="1687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 b="1">
                <a:solidFill>
                  <a:srgbClr val="0000FF"/>
                </a:solidFill>
              </a:rPr>
              <a:t>32756</a:t>
            </a:r>
          </a:p>
        </p:txBody>
      </p:sp>
      <p:sp>
        <p:nvSpPr>
          <p:cNvPr id="6163" name="Text Box 19">
            <a:extLst>
              <a:ext uri="{FF2B5EF4-FFF2-40B4-BE49-F238E27FC236}">
                <a16:creationId xmlns="" xmlns:a16="http://schemas.microsoft.com/office/drawing/2014/main" id="{4428C09C-128F-486E-A5F9-1A5803F27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1" y="4129723"/>
            <a:ext cx="3286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 b="1">
                <a:solidFill>
                  <a:srgbClr val="0000FF"/>
                </a:solidFill>
              </a:rPr>
              <a:t>+</a:t>
            </a:r>
          </a:p>
        </p:txBody>
      </p:sp>
      <p:sp>
        <p:nvSpPr>
          <p:cNvPr id="6164" name="Text Box 20">
            <a:extLst>
              <a:ext uri="{FF2B5EF4-FFF2-40B4-BE49-F238E27FC236}">
                <a16:creationId xmlns="" xmlns:a16="http://schemas.microsoft.com/office/drawing/2014/main" id="{BF0968D4-3538-4F15-AA72-BBD3E1631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4358323"/>
            <a:ext cx="137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 b="1">
                <a:solidFill>
                  <a:srgbClr val="0000FF"/>
                </a:solidFill>
              </a:rPr>
              <a:t>65734</a:t>
            </a:r>
          </a:p>
        </p:txBody>
      </p:sp>
      <p:sp>
        <p:nvSpPr>
          <p:cNvPr id="6165" name="Line 21">
            <a:extLst>
              <a:ext uri="{FF2B5EF4-FFF2-40B4-BE49-F238E27FC236}">
                <a16:creationId xmlns="" xmlns:a16="http://schemas.microsoft.com/office/drawing/2014/main" id="{B10D7D85-4A79-453C-88EA-60225910C589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4967923"/>
            <a:ext cx="9144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166" name="Text Box 22">
            <a:extLst>
              <a:ext uri="{FF2B5EF4-FFF2-40B4-BE49-F238E27FC236}">
                <a16:creationId xmlns="" xmlns:a16="http://schemas.microsoft.com/office/drawing/2014/main" id="{E7BC2675-303D-400E-849B-38E76EF15A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5120323"/>
            <a:ext cx="1600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 b="1">
                <a:solidFill>
                  <a:srgbClr val="FF0000"/>
                </a:solidFill>
              </a:rPr>
              <a:t>98490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6" grpId="0"/>
      <p:bldP spid="6157" grpId="0"/>
      <p:bldP spid="6158" grpId="0"/>
      <p:bldP spid="6159" grpId="0"/>
      <p:bldP spid="6161" grpId="0"/>
      <p:bldP spid="6162" grpId="0"/>
      <p:bldP spid="6163" grpId="0"/>
      <p:bldP spid="6164" grpId="0"/>
      <p:bldP spid="61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52596" y="1741211"/>
            <a:ext cx="7929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>
                <a:solidFill>
                  <a:schemeClr val="tx2"/>
                </a:solidFill>
                <a:latin typeface="+mj-lt"/>
              </a:rPr>
              <a:t>Bài 1: Tính (theo mẫu)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66910" y="2239732"/>
            <a:ext cx="12144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>
                <a:latin typeface="+mj-lt"/>
              </a:rPr>
              <a:t>63548</a:t>
            </a:r>
          </a:p>
          <a:p>
            <a:r>
              <a:rPr lang="vi-VN" sz="3200" b="1" dirty="0">
                <a:latin typeface="+mj-lt"/>
              </a:rPr>
              <a:t>19256</a:t>
            </a:r>
          </a:p>
          <a:p>
            <a:endParaRPr lang="vi-VN" sz="3200" b="1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95736" y="2239732"/>
            <a:ext cx="12144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>
                <a:latin typeface="+mj-lt"/>
              </a:rPr>
              <a:t>5237938421</a:t>
            </a:r>
          </a:p>
          <a:p>
            <a:endParaRPr lang="vi-VN" sz="3200" b="1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52596" y="2598467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/>
              <a:t>+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2095472" y="3241408"/>
            <a:ext cx="12144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024298" y="3241408"/>
            <a:ext cx="12144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096000" y="2209800"/>
            <a:ext cx="12144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>
                <a:latin typeface="+mj-lt"/>
              </a:rPr>
              <a:t>29107</a:t>
            </a:r>
          </a:p>
          <a:p>
            <a:r>
              <a:rPr lang="vi-VN" sz="3200" b="1" dirty="0">
                <a:latin typeface="+mj-lt"/>
              </a:rPr>
              <a:t>34693</a:t>
            </a:r>
          </a:p>
          <a:p>
            <a:endParaRPr lang="vi-VN" sz="3200" b="1" dirty="0"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10248" y="256543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/>
              <a:t>+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6024562" y="3241408"/>
            <a:ext cx="12144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8096264" y="2239732"/>
            <a:ext cx="150019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>
                <a:latin typeface="+mj-lt"/>
              </a:rPr>
              <a:t>  93959</a:t>
            </a:r>
          </a:p>
          <a:p>
            <a:r>
              <a:rPr lang="vi-VN" sz="3200" b="1" dirty="0">
                <a:latin typeface="+mj-lt"/>
              </a:rPr>
              <a:t>    6041</a:t>
            </a:r>
          </a:p>
          <a:p>
            <a:endParaRPr lang="vi-VN" sz="3200" b="1" dirty="0">
              <a:latin typeface="+mj-lt"/>
            </a:endParaRPr>
          </a:p>
          <a:p>
            <a:endParaRPr lang="vi-VN" sz="3200" b="1" dirty="0">
              <a:latin typeface="+mj-lt"/>
            </a:endParaRPr>
          </a:p>
          <a:p>
            <a:endParaRPr lang="vi-VN" sz="3200" b="1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810512" y="256543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/>
              <a:t>+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8024826" y="3241408"/>
            <a:ext cx="12144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881422" y="2598467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/>
              <a:t>+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095472" y="4382871"/>
            <a:ext cx="121444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>
                <a:latin typeface="+mj-lt"/>
              </a:rPr>
              <a:t>23154</a:t>
            </a:r>
          </a:p>
          <a:p>
            <a:r>
              <a:rPr lang="vi-VN" sz="3200" b="1" dirty="0">
                <a:latin typeface="+mj-lt"/>
              </a:rPr>
              <a:t>31028</a:t>
            </a:r>
          </a:p>
          <a:p>
            <a:r>
              <a:rPr lang="vi-VN" sz="3200" b="1" dirty="0">
                <a:latin typeface="+mj-lt"/>
              </a:rPr>
              <a:t>17209</a:t>
            </a:r>
          </a:p>
          <a:p>
            <a:endParaRPr lang="vi-VN" sz="3200" b="1" dirty="0">
              <a:latin typeface="+mj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809720" y="49228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/>
              <a:t>+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2024034" y="5813176"/>
            <a:ext cx="12144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024298" y="4382871"/>
            <a:ext cx="128588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>
                <a:latin typeface="+mj-lt"/>
              </a:rPr>
              <a:t>46215</a:t>
            </a:r>
          </a:p>
          <a:p>
            <a:r>
              <a:rPr lang="vi-VN" sz="3200" b="1" dirty="0">
                <a:latin typeface="+mj-lt"/>
              </a:rPr>
              <a:t>  4072</a:t>
            </a:r>
          </a:p>
          <a:p>
            <a:r>
              <a:rPr lang="vi-VN" sz="3200" b="1" dirty="0">
                <a:latin typeface="+mj-lt"/>
              </a:rPr>
              <a:t>19360</a:t>
            </a:r>
          </a:p>
          <a:p>
            <a:endParaRPr lang="vi-VN" sz="32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809984" y="49228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/>
              <a:t>+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3952860" y="5813176"/>
            <a:ext cx="12144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096000" y="4382872"/>
            <a:ext cx="121444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>
                <a:latin typeface="+mj-lt"/>
              </a:rPr>
              <a:t>53028</a:t>
            </a:r>
          </a:p>
          <a:p>
            <a:r>
              <a:rPr lang="vi-VN" sz="3200" b="1" dirty="0">
                <a:latin typeface="+mj-lt"/>
              </a:rPr>
              <a:t>18436</a:t>
            </a:r>
          </a:p>
          <a:p>
            <a:r>
              <a:rPr lang="vi-VN" sz="3200" b="1" dirty="0">
                <a:latin typeface="+mj-lt"/>
              </a:rPr>
              <a:t>  9127</a:t>
            </a:r>
          </a:p>
          <a:p>
            <a:r>
              <a:rPr lang="vi-VN" sz="3200" b="1" dirty="0">
                <a:latin typeface="+mj-lt"/>
              </a:rPr>
              <a:t>  </a:t>
            </a:r>
          </a:p>
          <a:p>
            <a:endParaRPr lang="vi-VN" sz="3200" b="1" dirty="0"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881686" y="49228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/>
              <a:t>+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6024562" y="5813176"/>
            <a:ext cx="12144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8096264" y="4382871"/>
            <a:ext cx="121444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>
                <a:latin typeface="+mj-lt"/>
              </a:rPr>
              <a:t>21357</a:t>
            </a:r>
          </a:p>
          <a:p>
            <a:r>
              <a:rPr lang="vi-VN" sz="3200" b="1" dirty="0">
                <a:latin typeface="+mj-lt"/>
              </a:rPr>
              <a:t>  4208</a:t>
            </a:r>
          </a:p>
          <a:p>
            <a:r>
              <a:rPr lang="vi-VN" sz="3200" b="1" dirty="0">
                <a:latin typeface="+mj-lt"/>
              </a:rPr>
              <a:t>    919</a:t>
            </a:r>
          </a:p>
          <a:p>
            <a:endParaRPr lang="vi-VN" sz="3200" b="1" dirty="0"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881950" y="49228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/>
              <a:t>+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8024826" y="5813176"/>
            <a:ext cx="12144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133600" y="320332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+mj-lt"/>
              </a:rPr>
              <a:t>82804</a:t>
            </a:r>
            <a:endParaRPr lang="vi-VN" sz="32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114800" y="327952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+mj-lt"/>
              </a:rPr>
              <a:t>90800</a:t>
            </a:r>
            <a:endParaRPr lang="vi-VN" sz="32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096000" y="320332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+mj-lt"/>
              </a:rPr>
              <a:t>63800</a:t>
            </a:r>
            <a:endParaRPr lang="vi-VN" sz="32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077200" y="3279520"/>
            <a:ext cx="15001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+mj-lt"/>
              </a:rPr>
              <a:t>100000</a:t>
            </a:r>
            <a:endParaRPr lang="vi-VN" sz="32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077200" y="579412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+mj-lt"/>
              </a:rPr>
              <a:t>26484</a:t>
            </a:r>
            <a:endParaRPr lang="vi-VN" sz="32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096000" y="579412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+mj-lt"/>
              </a:rPr>
              <a:t>80591</a:t>
            </a:r>
            <a:endParaRPr lang="vi-VN" sz="32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038600" y="579412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+mj-lt"/>
              </a:rPr>
              <a:t>69647</a:t>
            </a:r>
            <a:endParaRPr lang="vi-VN" sz="32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057400" y="579412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+mj-lt"/>
              </a:rPr>
              <a:t>71391</a:t>
            </a:r>
            <a:endParaRPr lang="vi-VN" sz="32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="" xmlns:a16="http://schemas.microsoft.com/office/drawing/2014/main" id="{7F69B5F3-4E80-4F0C-8456-75B76B80B760}"/>
              </a:ext>
            </a:extLst>
          </p:cNvPr>
          <p:cNvSpPr txBox="1"/>
          <p:nvPr/>
        </p:nvSpPr>
        <p:spPr>
          <a:xfrm>
            <a:off x="838200" y="2173069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>
                <a:solidFill>
                  <a:schemeClr val="tx2"/>
                </a:solidFill>
                <a:latin typeface="+mj-lt"/>
              </a:rPr>
              <a:t>a/</a:t>
            </a:r>
            <a:endParaRPr lang="vi-VN" sz="36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C4E2BDBC-1B85-42AA-9CF6-BA911AC56C5D}"/>
              </a:ext>
            </a:extLst>
          </p:cNvPr>
          <p:cNvSpPr txBox="1"/>
          <p:nvPr/>
        </p:nvSpPr>
        <p:spPr>
          <a:xfrm>
            <a:off x="852526" y="4035956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>
                <a:solidFill>
                  <a:schemeClr val="tx2"/>
                </a:solidFill>
                <a:latin typeface="+mj-lt"/>
              </a:rPr>
              <a:t>b/</a:t>
            </a:r>
            <a:endParaRPr lang="vi-VN" sz="3600" b="1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57167"/>
            <a:ext cx="1135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>
                <a:latin typeface="+mj-lt"/>
              </a:rPr>
              <a:t>Bài 2</a:t>
            </a:r>
            <a:r>
              <a:rPr lang="vi-VN" sz="3200" dirty="0">
                <a:latin typeface="+mj-lt"/>
              </a:rPr>
              <a:t>. Hình chữ nhật ABCD có chiều  rộng bằng 3cm, chiều dài gấp đôi chiều  rộng. tính chu vi và diện tích của hình chữ </a:t>
            </a:r>
            <a:r>
              <a:rPr lang="vi-VN" sz="3200">
                <a:latin typeface="+mj-lt"/>
              </a:rPr>
              <a:t>nhật đó?</a:t>
            </a:r>
            <a:r>
              <a:rPr lang="vi-VN" sz="3200" dirty="0">
                <a:latin typeface="+mj-lt"/>
              </a:rPr>
              <a:t/>
            </a:r>
            <a:br>
              <a:rPr lang="vi-VN" sz="3200" dirty="0">
                <a:latin typeface="+mj-lt"/>
              </a:rPr>
            </a:br>
            <a:endParaRPr lang="vi-VN" sz="32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95472" y="2819400"/>
            <a:ext cx="828680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b="1"/>
              <a:t>Bài giải</a:t>
            </a:r>
            <a:endParaRPr lang="vi-VN" sz="3200" dirty="0"/>
          </a:p>
          <a:p>
            <a:pPr algn="ctr"/>
            <a:r>
              <a:rPr lang="vi-VN" sz="3200" dirty="0">
                <a:solidFill>
                  <a:srgbClr val="7030A0"/>
                </a:solidFill>
              </a:rPr>
              <a:t>Chiều dài hình chữ nhật ABCD là:</a:t>
            </a:r>
          </a:p>
          <a:p>
            <a:pPr algn="ctr"/>
            <a:r>
              <a:rPr lang="vi-VN" sz="3200" dirty="0">
                <a:solidFill>
                  <a:srgbClr val="C00000"/>
                </a:solidFill>
              </a:rPr>
              <a:t>3 x 2 = 6 (cm)</a:t>
            </a:r>
          </a:p>
          <a:p>
            <a:pPr algn="ctr"/>
            <a:r>
              <a:rPr lang="vi-VN" sz="3200" dirty="0">
                <a:solidFill>
                  <a:srgbClr val="7030A0"/>
                </a:solidFill>
              </a:rPr>
              <a:t>Chu vi hình chữ nhật ABCD là:</a:t>
            </a:r>
          </a:p>
          <a:p>
            <a:pPr algn="ctr"/>
            <a:r>
              <a:rPr lang="vi-VN" sz="3200" dirty="0">
                <a:solidFill>
                  <a:srgbClr val="7030A0"/>
                </a:solidFill>
              </a:rPr>
              <a:t> </a:t>
            </a:r>
            <a:r>
              <a:rPr lang="vi-VN" sz="3200" dirty="0">
                <a:solidFill>
                  <a:srgbClr val="C00000"/>
                </a:solidFill>
              </a:rPr>
              <a:t>(6 + 3 ) x 2 = 18 (cm)</a:t>
            </a:r>
          </a:p>
          <a:p>
            <a:pPr algn="ctr"/>
            <a:r>
              <a:rPr lang="vi-VN" sz="3200" dirty="0">
                <a:solidFill>
                  <a:srgbClr val="7030A0"/>
                </a:solidFill>
              </a:rPr>
              <a:t>Diện tích hình chữ nhật ABCD là:</a:t>
            </a:r>
          </a:p>
          <a:p>
            <a:pPr algn="ctr"/>
            <a:r>
              <a:rPr lang="vi-VN" sz="3200" dirty="0">
                <a:solidFill>
                  <a:srgbClr val="C00000"/>
                </a:solidFill>
              </a:rPr>
              <a:t>6 x 3 = 18 (cm</a:t>
            </a:r>
            <a:r>
              <a:rPr lang="vi-VN" sz="3200" baseline="30000" dirty="0">
                <a:solidFill>
                  <a:srgbClr val="C00000"/>
                </a:solidFill>
              </a:rPr>
              <a:t>2</a:t>
            </a:r>
            <a:r>
              <a:rPr lang="vi-VN" sz="3200" dirty="0">
                <a:solidFill>
                  <a:srgbClr val="C00000"/>
                </a:solidFill>
              </a:rPr>
              <a:t>)</a:t>
            </a:r>
          </a:p>
          <a:p>
            <a:pPr algn="ctr"/>
            <a:r>
              <a:rPr lang="vi-VN" sz="3200">
                <a:solidFill>
                  <a:srgbClr val="7030A0"/>
                </a:solidFill>
              </a:rPr>
              <a:t>Đáp số: </a:t>
            </a:r>
            <a:r>
              <a:rPr lang="vi-VN" sz="3200" dirty="0">
                <a:solidFill>
                  <a:srgbClr val="7030A0"/>
                </a:solidFill>
              </a:rPr>
              <a:t>18 cm , 18 cm</a:t>
            </a:r>
            <a:r>
              <a:rPr lang="vi-VN" sz="3200" baseline="30000" dirty="0">
                <a:solidFill>
                  <a:srgbClr val="7030A0"/>
                </a:solidFill>
              </a:rPr>
              <a:t>2</a:t>
            </a:r>
            <a:endParaRPr lang="vi-VN" sz="3200" dirty="0">
              <a:solidFill>
                <a:srgbClr val="7030A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38678" y="1428736"/>
            <a:ext cx="2786082" cy="135732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/>
          </a:p>
        </p:txBody>
      </p:sp>
      <p:sp>
        <p:nvSpPr>
          <p:cNvPr id="8" name="TextBox 7"/>
          <p:cNvSpPr txBox="1"/>
          <p:nvPr/>
        </p:nvSpPr>
        <p:spPr>
          <a:xfrm>
            <a:off x="4381488" y="1285860"/>
            <a:ext cx="42862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vi-VN" sz="2400" b="1" dirty="0">
                <a:latin typeface="+mj-lt"/>
              </a:rPr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81488" y="2571744"/>
            <a:ext cx="42862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vi-VN" sz="2400" b="1" dirty="0">
                <a:latin typeface="+mj-lt"/>
              </a:rPr>
              <a:t>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96198" y="2631040"/>
            <a:ext cx="42862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vi-VN" sz="2400" b="1" dirty="0">
                <a:latin typeface="+mj-lt"/>
              </a:rPr>
              <a:t>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596198" y="1285860"/>
            <a:ext cx="42862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vi-VN" sz="2400" b="1" dirty="0">
                <a:latin typeface="+mj-lt"/>
              </a:rPr>
              <a:t>B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6843726" y="848565"/>
            <a:ext cx="23622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51513" y="1292279"/>
            <a:ext cx="23622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871926" y="1304114"/>
            <a:ext cx="29718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599" y="428605"/>
            <a:ext cx="990599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>
                <a:latin typeface="+mj-lt"/>
              </a:rPr>
              <a:t>Bài 3</a:t>
            </a:r>
            <a:r>
              <a:rPr lang="vi-VN" sz="3200" dirty="0">
                <a:latin typeface="+mj-lt"/>
              </a:rPr>
              <a:t>. Nêu bài toán rồi giải toán theo tóm tắt như sau :</a:t>
            </a:r>
            <a:br>
              <a:rPr lang="vi-VN" sz="3200" dirty="0">
                <a:latin typeface="+mj-lt"/>
              </a:rPr>
            </a:br>
            <a:endParaRPr lang="vi-VN" sz="32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0203" y="2209800"/>
            <a:ext cx="952499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dirty="0">
                <a:solidFill>
                  <a:srgbClr val="00B050"/>
                </a:solidFill>
                <a:latin typeface="+mj-lt"/>
              </a:rPr>
              <a:t>Con cân nặng 17kg, mẹ cân nặng gấp 3 lần con. Hỏi cả hai mẹ con cân nặng bao nhiêu ki-lô-gam ?</a:t>
            </a:r>
            <a:br>
              <a:rPr lang="vi-VN" sz="3600" dirty="0">
                <a:solidFill>
                  <a:srgbClr val="00B050"/>
                </a:solidFill>
                <a:latin typeface="+mj-lt"/>
              </a:rPr>
            </a:br>
            <a:endParaRPr lang="vi-VN" sz="36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57383" y="3347150"/>
            <a:ext cx="75724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b="1">
                <a:latin typeface="+mj-lt"/>
              </a:rPr>
              <a:t>Bài giải</a:t>
            </a:r>
            <a:endParaRPr lang="vi-VN" sz="3200" dirty="0">
              <a:latin typeface="+mj-lt"/>
            </a:endParaRPr>
          </a:p>
          <a:p>
            <a:pPr algn="ctr"/>
            <a:r>
              <a:rPr lang="vi-VN" sz="3200" dirty="0">
                <a:solidFill>
                  <a:srgbClr val="7030A0"/>
                </a:solidFill>
                <a:latin typeface="+mj-lt"/>
              </a:rPr>
              <a:t>Mẹ cân nặng :</a:t>
            </a:r>
          </a:p>
          <a:p>
            <a:pPr algn="ctr"/>
            <a:r>
              <a:rPr lang="vi-VN" sz="3200" dirty="0">
                <a:solidFill>
                  <a:srgbClr val="C00000"/>
                </a:solidFill>
                <a:latin typeface="+mj-lt"/>
              </a:rPr>
              <a:t>17 x 3 = 51(kg)</a:t>
            </a:r>
          </a:p>
          <a:p>
            <a:pPr algn="ctr"/>
            <a:r>
              <a:rPr lang="vi-VN" sz="3200" dirty="0">
                <a:solidFill>
                  <a:srgbClr val="7030A0"/>
                </a:solidFill>
                <a:latin typeface="+mj-lt"/>
              </a:rPr>
              <a:t>Cả hai mẹ con cân nặng :</a:t>
            </a:r>
          </a:p>
          <a:p>
            <a:pPr algn="ctr"/>
            <a:r>
              <a:rPr lang="vi-VN" sz="3200" dirty="0">
                <a:solidFill>
                  <a:srgbClr val="C00000"/>
                </a:solidFill>
                <a:latin typeface="+mj-lt"/>
              </a:rPr>
              <a:t>51 + 17 = 68 (kg)</a:t>
            </a:r>
          </a:p>
          <a:p>
            <a:pPr algn="ctr"/>
            <a:r>
              <a:rPr lang="vi-VN" sz="3200">
                <a:solidFill>
                  <a:srgbClr val="7030A0"/>
                </a:solidFill>
                <a:latin typeface="+mj-lt"/>
              </a:rPr>
              <a:t>                              Đáp số: 68 kg</a:t>
            </a:r>
            <a:endParaRPr lang="vi-VN" sz="32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52661" y="877669"/>
            <a:ext cx="1214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dirty="0">
                <a:latin typeface="+mj-lt"/>
              </a:rPr>
              <a:t>Con 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52661" y="1563469"/>
            <a:ext cx="12144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dirty="0">
                <a:latin typeface="+mj-lt"/>
              </a:rPr>
              <a:t>Mẹ  :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881422" y="1300162"/>
            <a:ext cx="78581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881422" y="1985962"/>
            <a:ext cx="78581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67240" y="1985962"/>
            <a:ext cx="78581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453058" y="1985962"/>
            <a:ext cx="78581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3774264" y="1264443"/>
            <a:ext cx="21431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4560083" y="1264443"/>
            <a:ext cx="21431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3774264" y="1950243"/>
            <a:ext cx="21431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5345901" y="1950243"/>
            <a:ext cx="21431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4560083" y="1950243"/>
            <a:ext cx="21431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6131719" y="1950243"/>
            <a:ext cx="21431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ight Brace 23"/>
          <p:cNvSpPr/>
          <p:nvPr/>
        </p:nvSpPr>
        <p:spPr>
          <a:xfrm>
            <a:off x="6524628" y="928670"/>
            <a:ext cx="214314" cy="1000132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 sz="2400"/>
          </a:p>
        </p:txBody>
      </p:sp>
      <p:sp>
        <p:nvSpPr>
          <p:cNvPr id="25" name="TextBox 24"/>
          <p:cNvSpPr txBox="1"/>
          <p:nvPr/>
        </p:nvSpPr>
        <p:spPr>
          <a:xfrm>
            <a:off x="6953256" y="1142985"/>
            <a:ext cx="8572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+mj-lt"/>
              </a:rPr>
              <a:t>? kg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747408" y="900698"/>
            <a:ext cx="12858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+mj-lt"/>
              </a:rPr>
              <a:t>17 kg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Frames PPT 0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6" descr="Picture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48600" y="5410201"/>
            <a:ext cx="1219200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8" name="Picture 10" descr="07041701114722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24400" y="1371600"/>
            <a:ext cx="29718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6" descr="Picture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52800" y="5410201"/>
            <a:ext cx="1524000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400" name="WordArt 8"/>
          <p:cNvSpPr>
            <a:spLocks noChangeArrowheads="1" noChangeShapeType="1" noTextEdit="1"/>
          </p:cNvSpPr>
          <p:nvPr/>
        </p:nvSpPr>
        <p:spPr bwMode="auto">
          <a:xfrm>
            <a:off x="2133601" y="990600"/>
            <a:ext cx="7896225" cy="7391400"/>
          </a:xfrm>
          <a:prstGeom prst="rect">
            <a:avLst/>
          </a:prstGeom>
        </p:spPr>
        <p:txBody>
          <a:bodyPr spcFirstLastPara="1" wrap="none" fromWordArt="1">
            <a:prstTxWarp prst="textButton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sz="60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CHÚC CÁC THẦY CÔ VÀ CÁC EM HỌC SINH </a:t>
            </a:r>
          </a:p>
          <a:p>
            <a:pPr algn="ctr"/>
            <a:r>
              <a:rPr lang="en-US" sz="60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MẠNH KHOẺ - HẠNH PHÚC</a:t>
            </a:r>
          </a:p>
        </p:txBody>
      </p:sp>
      <p:pic>
        <p:nvPicPr>
          <p:cNvPr id="59401" name="Hoa-Ban-Vao-Lop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9753600" y="5943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53" presetClass="entr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40)">
                                      <p:cBhvr>
                                        <p:cTn id="21" dur="206423" fill="hold"/>
                                        <p:tgtEl>
                                          <p:spTgt spid="5940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9401"/>
                </p:tgtEl>
              </p:cMediaNode>
            </p:audio>
          </p:childTnLst>
        </p:cTn>
      </p:par>
    </p:tnLst>
    <p:bldLst>
      <p:bldP spid="59400" grpId="0" animBg="1"/>
      <p:bldP spid="59400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9.0&quot;&gt;&lt;object type=&quot;1&quot; unique_id=&quot;10001&quot;&gt;&lt;object type=&quot;2&quot; unique_id=&quot;10002&quot;&gt;&lt;object type=&quot;3&quot; unique_id=&quot;10005&quot;&gt;&lt;property id=&quot;20148&quot; value=&quot;5&quot;/&gt;&lt;property id=&quot;20300&quot; value=&quot;Slide 4&quot;/&gt;&lt;property id=&quot;20307&quot; value=&quot;260&quot;/&gt;&lt;/object&gt;&lt;object type=&quot;3&quot; unique_id=&quot;10006&quot;&gt;&lt;property id=&quot;20148&quot; value=&quot;5&quot;/&gt;&lt;property id=&quot;20300&quot; value=&quot;Slide 5&quot;/&gt;&lt;property id=&quot;20307&quot; value=&quot;258&quot;/&gt;&lt;/object&gt;&lt;object type=&quot;3&quot; unique_id=&quot;10007&quot;&gt;&lt;property id=&quot;20148&quot; value=&quot;5&quot;/&gt;&lt;property id=&quot;20300&quot; value=&quot;Slide 6&quot;/&gt;&lt;property id=&quot;20307&quot; value=&quot;259&quot;/&gt;&lt;/object&gt;&lt;object type=&quot;3&quot; unique_id=&quot;10008&quot;&gt;&lt;property id=&quot;20148&quot; value=&quot;5&quot;/&gt;&lt;property id=&quot;20300&quot; value=&quot;Slide 7&quot;/&gt;&lt;property id=&quot;20307&quot; value=&quot;262&quot;/&gt;&lt;/object&gt;&lt;object type=&quot;3&quot; unique_id=&quot;10033&quot;&gt;&lt;property id=&quot;20148&quot; value=&quot;5&quot;/&gt;&lt;property id=&quot;20300&quot; value=&quot;Slide 3 - &amp;quot;LUYỆN TẬP&amp;quot;&quot;/&gt;&lt;property id=&quot;20307&quot; value=&quot;263&quot;/&gt;&lt;/object&gt;&lt;object type=&quot;3&quot; unique_id=&quot;12486&quot;&gt;&lt;property id=&quot;20148&quot; value=&quot;5&quot;/&gt;&lt;property id=&quot;20300&quot; value=&quot;Slide 1&quot;/&gt;&lt;property id=&quot;20307&quot; value=&quot;264&quot;/&gt;&lt;/object&gt;&lt;object type=&quot;3&quot; unique_id=&quot;12487&quot;&gt;&lt;property id=&quot;20148&quot; value=&quot;5&quot;/&gt;&lt;property id=&quot;20300&quot; value=&quot;Slide 2&quot;/&gt;&lt;property id=&quot;20307&quot; value=&quot;265&quot;/&gt;&lt;/object&gt;&lt;/object&gt;&lt;object type=&quot;8&quot; unique_id=&quot;1001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201</Words>
  <Application>Microsoft Office PowerPoint</Application>
  <PresentationFormat>Custom</PresentationFormat>
  <Paragraphs>82</Paragraphs>
  <Slides>6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Case</dc:creator>
  <cp:lastModifiedBy>SKY</cp:lastModifiedBy>
  <cp:revision>24</cp:revision>
  <dcterms:created xsi:type="dcterms:W3CDTF">2016-08-18T08:40:43Z</dcterms:created>
  <dcterms:modified xsi:type="dcterms:W3CDTF">2021-03-02T08:33:07Z</dcterms:modified>
</cp:coreProperties>
</file>