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60" r:id="rId4"/>
    <p:sldId id="258" r:id="rId5"/>
    <p:sldId id="261" r:id="rId6"/>
    <p:sldId id="262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TOÁN</a:t>
            </a:r>
            <a:endParaRPr lang="en-US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 smtClean="0">
                <a:solidFill>
                  <a:srgbClr val="FF0000"/>
                </a:solidFill>
              </a:rPr>
              <a:t>Chia </a:t>
            </a:r>
            <a:r>
              <a:rPr lang="en-US" sz="6600" b="1" dirty="0" err="1" smtClean="0">
                <a:solidFill>
                  <a:srgbClr val="FF0000"/>
                </a:solidFill>
              </a:rPr>
              <a:t>số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có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hai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chữ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số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cho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số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có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một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chữ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số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287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273201217463394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44400" cy="830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2895600" cy="762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96 : 3 = ?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1524000"/>
            <a:ext cx="838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96 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914400" y="2209800"/>
            <a:ext cx="1219200" cy="1588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524000" y="2208211"/>
            <a:ext cx="838200" cy="1588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1752600" y="1524000"/>
            <a:ext cx="838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 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524000" y="2286000"/>
            <a:ext cx="8382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 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2209800"/>
            <a:ext cx="8382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9 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457200" y="2743200"/>
            <a:ext cx="838200" cy="1588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 txBox="1">
            <a:spLocks/>
          </p:cNvSpPr>
          <p:nvPr/>
        </p:nvSpPr>
        <p:spPr>
          <a:xfrm>
            <a:off x="457200" y="2667000"/>
            <a:ext cx="838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0 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828800" y="2286000"/>
            <a:ext cx="8382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 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57200" y="3276600"/>
            <a:ext cx="838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6 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381000" y="4038600"/>
            <a:ext cx="838200" cy="1588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457200" y="3962400"/>
            <a:ext cx="838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0 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3124200" y="1447800"/>
            <a:ext cx="65532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9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chia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3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3,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viết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baseline="0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 </a:t>
            </a:r>
            <a:r>
              <a:rPr lang="en-US" sz="3200" b="1" baseline="0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nhân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3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9, 9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trừ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9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0.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3124200" y="2514600"/>
            <a:ext cx="65532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Hạ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6, 6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chia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3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2,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viết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2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nhân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3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6, 6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trừ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6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0.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381000" y="4876800"/>
            <a:ext cx="1981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96 : 3 = 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286000" y="4876800"/>
            <a:ext cx="76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32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533400" y="2667000"/>
            <a:ext cx="838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6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3" grpId="0"/>
      <p:bldP spid="14" grpId="0"/>
      <p:bldP spid="15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94d2f2db334998ae2450e89b119b62c_38455450.background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1600200" y="914400"/>
            <a:ext cx="50292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Đặt</a:t>
            </a:r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tính</a:t>
            </a:r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rồi</a:t>
            </a:r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tính</a:t>
            </a:r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84 :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1820ed5e51769a0a4cb083e748b13d80_38455461.background3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28600" y="228600"/>
            <a:ext cx="4114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1: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Tính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57200" y="1371600"/>
            <a:ext cx="1905000" cy="1371600"/>
            <a:chOff x="457200" y="1371600"/>
            <a:chExt cx="1905000" cy="1371600"/>
          </a:xfrm>
        </p:grpSpPr>
        <p:sp>
          <p:nvSpPr>
            <p:cNvPr id="2" name="Title 1"/>
            <p:cNvSpPr txBox="1">
              <a:spLocks/>
            </p:cNvSpPr>
            <p:nvPr/>
          </p:nvSpPr>
          <p:spPr>
            <a:xfrm>
              <a:off x="457200" y="1371600"/>
              <a:ext cx="838200" cy="8382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48</a:t>
              </a: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 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686594" y="2132806"/>
              <a:ext cx="1219200" cy="1588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1295400" y="2057400"/>
              <a:ext cx="838200" cy="1588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itle 1"/>
            <p:cNvSpPr txBox="1">
              <a:spLocks/>
            </p:cNvSpPr>
            <p:nvPr/>
          </p:nvSpPr>
          <p:spPr>
            <a:xfrm>
              <a:off x="1524000" y="1371600"/>
              <a:ext cx="838200" cy="8382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4</a:t>
              </a: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 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667000" y="1371600"/>
            <a:ext cx="1905000" cy="1371600"/>
            <a:chOff x="457200" y="1371600"/>
            <a:chExt cx="1905000" cy="1371600"/>
          </a:xfrm>
        </p:grpSpPr>
        <p:sp>
          <p:nvSpPr>
            <p:cNvPr id="14" name="Title 1"/>
            <p:cNvSpPr txBox="1">
              <a:spLocks/>
            </p:cNvSpPr>
            <p:nvPr/>
          </p:nvSpPr>
          <p:spPr>
            <a:xfrm>
              <a:off x="457200" y="1371600"/>
              <a:ext cx="838200" cy="8382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84</a:t>
              </a:r>
              <a:endPara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5400000">
              <a:off x="686594" y="2132806"/>
              <a:ext cx="1219200" cy="1588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1295400" y="2057400"/>
              <a:ext cx="838200" cy="1588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itle 1"/>
            <p:cNvSpPr txBox="1">
              <a:spLocks/>
            </p:cNvSpPr>
            <p:nvPr/>
          </p:nvSpPr>
          <p:spPr>
            <a:xfrm>
              <a:off x="1524000" y="1371600"/>
              <a:ext cx="838200" cy="8382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2</a:t>
              </a: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 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953000" y="1371600"/>
            <a:ext cx="1905000" cy="1371600"/>
            <a:chOff x="457200" y="1371600"/>
            <a:chExt cx="1905000" cy="1371600"/>
          </a:xfrm>
        </p:grpSpPr>
        <p:sp>
          <p:nvSpPr>
            <p:cNvPr id="19" name="Title 1"/>
            <p:cNvSpPr txBox="1">
              <a:spLocks/>
            </p:cNvSpPr>
            <p:nvPr/>
          </p:nvSpPr>
          <p:spPr>
            <a:xfrm>
              <a:off x="457200" y="1371600"/>
              <a:ext cx="838200" cy="8382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66</a:t>
              </a: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 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 rot="5400000">
              <a:off x="686594" y="2132806"/>
              <a:ext cx="1219200" cy="1588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>
              <a:off x="1295400" y="2057400"/>
              <a:ext cx="838200" cy="1588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itle 1"/>
            <p:cNvSpPr txBox="1">
              <a:spLocks/>
            </p:cNvSpPr>
            <p:nvPr/>
          </p:nvSpPr>
          <p:spPr>
            <a:xfrm>
              <a:off x="1524000" y="1371600"/>
              <a:ext cx="838200" cy="8382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6</a:t>
              </a: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 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239000" y="1371600"/>
            <a:ext cx="1905000" cy="1371600"/>
            <a:chOff x="457200" y="1371600"/>
            <a:chExt cx="1905000" cy="1371600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>
              <a:off x="457200" y="1371600"/>
              <a:ext cx="838200" cy="8382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36</a:t>
              </a: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 </a:t>
              </a: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400000">
              <a:off x="686594" y="2132806"/>
              <a:ext cx="1219200" cy="1588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0800000">
              <a:off x="1295400" y="2057400"/>
              <a:ext cx="838200" cy="1588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itle 1"/>
            <p:cNvSpPr txBox="1">
              <a:spLocks/>
            </p:cNvSpPr>
            <p:nvPr/>
          </p:nvSpPr>
          <p:spPr>
            <a:xfrm>
              <a:off x="1524000" y="1371600"/>
              <a:ext cx="838200" cy="8382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3</a:t>
              </a:r>
              <a:r>
                <a:rPr kumimoji="0" 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Easter-Eggs-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4114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2: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04800" y="1295400"/>
            <a:ext cx="8534400" cy="1371599"/>
            <a:chOff x="304800" y="1295400"/>
            <a:chExt cx="8534400" cy="1371599"/>
          </a:xfrm>
        </p:grpSpPr>
        <p:sp>
          <p:nvSpPr>
            <p:cNvPr id="5" name="Title 1"/>
            <p:cNvSpPr txBox="1">
              <a:spLocks/>
            </p:cNvSpPr>
            <p:nvPr/>
          </p:nvSpPr>
          <p:spPr>
            <a:xfrm>
              <a:off x="304800" y="1295400"/>
              <a:ext cx="8534400" cy="9906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600" b="1" dirty="0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a) </a:t>
              </a:r>
              <a:r>
                <a:rPr lang="en-US" sz="3600" b="1" dirty="0" err="1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Tìm</a:t>
              </a:r>
              <a:r>
                <a:rPr lang="en-US" sz="3600" b="1" dirty="0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         </a:t>
              </a:r>
              <a:r>
                <a:rPr lang="en-US" sz="3600" b="1" dirty="0" err="1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của</a:t>
              </a:r>
              <a:r>
                <a:rPr lang="en-US" sz="3600" b="1" dirty="0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: 69kg; 36m; 93</a:t>
              </a:r>
              <a:r>
                <a:rPr lang="en-US" sz="3600" b="1" i="1" dirty="0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l</a:t>
              </a:r>
              <a:r>
                <a:rPr lang="en-US" sz="3600" b="1" dirty="0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 </a:t>
              </a:r>
              <a:endPara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905001" y="1295400"/>
              <a:ext cx="774699" cy="1371599"/>
              <a:chOff x="1724889" y="1291937"/>
              <a:chExt cx="845126" cy="1309255"/>
            </a:xfrm>
          </p:grpSpPr>
          <p:sp>
            <p:nvSpPr>
              <p:cNvPr id="6" name="Title 1"/>
              <p:cNvSpPr txBox="1">
                <a:spLocks/>
              </p:cNvSpPr>
              <p:nvPr/>
            </p:nvSpPr>
            <p:spPr>
              <a:xfrm>
                <a:off x="1808015" y="1291937"/>
                <a:ext cx="762000" cy="7620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1</a:t>
                </a:r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 rot="10800000">
                <a:off x="1724889" y="1946565"/>
                <a:ext cx="838200" cy="1588"/>
              </a:xfrm>
              <a:prstGeom prst="line">
                <a:avLst/>
              </a:prstGeom>
              <a:ln w="19050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1808015" y="1839191"/>
                <a:ext cx="762000" cy="7620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3</a:t>
                </a: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228600" y="2783113"/>
            <a:ext cx="10058400" cy="1407887"/>
            <a:chOff x="304800" y="1182913"/>
            <a:chExt cx="8534400" cy="1407887"/>
          </a:xfrm>
        </p:grpSpPr>
        <p:sp>
          <p:nvSpPr>
            <p:cNvPr id="12" name="Title 1"/>
            <p:cNvSpPr txBox="1">
              <a:spLocks/>
            </p:cNvSpPr>
            <p:nvPr/>
          </p:nvSpPr>
          <p:spPr>
            <a:xfrm>
              <a:off x="304800" y="1295400"/>
              <a:ext cx="8534400" cy="9906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600" b="1" dirty="0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b) </a:t>
              </a:r>
              <a:r>
                <a:rPr lang="en-US" sz="3600" b="1" dirty="0" err="1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Tìm</a:t>
              </a:r>
              <a:r>
                <a:rPr lang="en-US" sz="3600" b="1" dirty="0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         </a:t>
              </a:r>
              <a:r>
                <a:rPr lang="en-US" sz="3600" b="1" dirty="0" err="1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của</a:t>
              </a:r>
              <a:r>
                <a:rPr lang="en-US" sz="3600" b="1" dirty="0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: 24 </a:t>
              </a:r>
              <a:r>
                <a:rPr lang="en-US" sz="3600" b="1" dirty="0" err="1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giờ</a:t>
              </a:r>
              <a:r>
                <a:rPr lang="en-US" sz="3600" b="1" dirty="0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; 48 </a:t>
              </a:r>
              <a:r>
                <a:rPr lang="en-US" sz="3600" b="1" dirty="0" err="1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phút</a:t>
              </a:r>
              <a:r>
                <a:rPr lang="en-US" sz="3600" b="1" dirty="0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; 44 </a:t>
              </a:r>
              <a:r>
                <a:rPr lang="en-US" sz="3600" b="1" dirty="0" err="1" smtClean="0">
                  <a:solidFill>
                    <a:srgbClr val="0000CC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ngày</a:t>
              </a:r>
              <a:endPara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533237" y="1182913"/>
              <a:ext cx="905163" cy="1407887"/>
              <a:chOff x="1319331" y="1184561"/>
              <a:chExt cx="987451" cy="1343892"/>
            </a:xfrm>
          </p:grpSpPr>
          <p:sp>
            <p:nvSpPr>
              <p:cNvPr id="14" name="Title 1"/>
              <p:cNvSpPr txBox="1">
                <a:spLocks/>
              </p:cNvSpPr>
              <p:nvPr/>
            </p:nvSpPr>
            <p:spPr>
              <a:xfrm>
                <a:off x="1544782" y="1184561"/>
                <a:ext cx="762000" cy="762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1</a:t>
                </a:r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 rot="10800000">
                <a:off x="1319331" y="1835725"/>
                <a:ext cx="838199" cy="1588"/>
              </a:xfrm>
              <a:prstGeom prst="line">
                <a:avLst/>
              </a:prstGeom>
              <a:ln w="19050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itle 1"/>
              <p:cNvSpPr txBox="1">
                <a:spLocks/>
              </p:cNvSpPr>
              <p:nvPr/>
            </p:nvSpPr>
            <p:spPr>
              <a:xfrm>
                <a:off x="1544782" y="1766453"/>
                <a:ext cx="762000" cy="762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2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ree-Easter-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0" y="762000"/>
            <a:ext cx="86868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3:Mẹ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hái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36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quả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cam,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mẹ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biếu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cam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đó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Hỏi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mẹ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biếu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bao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nhiêu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quả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cam?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905001" y="1447800"/>
            <a:ext cx="774699" cy="1371600"/>
            <a:chOff x="1905001" y="1447800"/>
            <a:chExt cx="774699" cy="1371600"/>
          </a:xfrm>
        </p:grpSpPr>
        <p:sp>
          <p:nvSpPr>
            <p:cNvPr id="5" name="Title 1"/>
            <p:cNvSpPr txBox="1">
              <a:spLocks/>
            </p:cNvSpPr>
            <p:nvPr/>
          </p:nvSpPr>
          <p:spPr>
            <a:xfrm>
              <a:off x="1981200" y="1447800"/>
              <a:ext cx="698500" cy="79828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1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rot="10800000">
              <a:off x="1905001" y="2133600"/>
              <a:ext cx="768350" cy="1664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itle 1"/>
            <p:cNvSpPr txBox="1">
              <a:spLocks/>
            </p:cNvSpPr>
            <p:nvPr/>
          </p:nvSpPr>
          <p:spPr>
            <a:xfrm>
              <a:off x="1981200" y="2021114"/>
              <a:ext cx="698500" cy="79828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Easter-Eggs-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533400" y="762000"/>
            <a:ext cx="2667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Tóm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tắt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85006" y="2895600"/>
            <a:ext cx="7317582" cy="153194"/>
            <a:chOff x="685006" y="2895600"/>
            <a:chExt cx="7317582" cy="153194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685800" y="2971800"/>
              <a:ext cx="7315200" cy="1588"/>
            </a:xfrm>
            <a:prstGeom prst="line">
              <a:avLst/>
            </a:prstGeom>
            <a:ln w="317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609600" y="2971800"/>
              <a:ext cx="152400" cy="1588"/>
            </a:xfrm>
            <a:prstGeom prst="line">
              <a:avLst/>
            </a:prstGeom>
            <a:ln w="3492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7925594" y="2971006"/>
              <a:ext cx="152400" cy="1588"/>
            </a:xfrm>
            <a:prstGeom prst="line">
              <a:avLst/>
            </a:prstGeom>
            <a:ln w="3492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 rot="5400000">
            <a:off x="5485606" y="2971006"/>
            <a:ext cx="152400" cy="1588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972594" y="2971006"/>
            <a:ext cx="152400" cy="1588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rot="5400000">
            <a:off x="1714500" y="1562100"/>
            <a:ext cx="304800" cy="2362200"/>
          </a:xfrm>
          <a:prstGeom prst="leftBrace">
            <a:avLst/>
          </a:prstGeom>
          <a:ln w="158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 rot="16200000">
            <a:off x="4229100" y="-495300"/>
            <a:ext cx="228600" cy="7315200"/>
          </a:xfrm>
          <a:prstGeom prst="leftBrace">
            <a:avLst/>
          </a:prstGeom>
          <a:ln w="158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200400" y="3276600"/>
            <a:ext cx="2743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36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quả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cam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762000" y="1905000"/>
            <a:ext cx="2743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?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quả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cam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96 : 3 = ?&amp;quot;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34&quot;&gt;&lt;property id=&quot;20148&quot; value=&quot;5&quot;/&gt;&lt;property id=&quot;20300&quot; value=&quot;Slide 2&quot;/&gt;&lt;property id=&quot;20307&quot; value=&quot;260&quot;/&gt;&lt;/object&gt;&lt;object type=&quot;3&quot; unique_id=&quot;10050&quot;&gt;&lt;property id=&quot;20148&quot; value=&quot;5&quot;/&gt;&lt;property id=&quot;20300&quot; value=&quot;Slide 4&quot;/&gt;&lt;property id=&quot;20307&quot; value=&quot;261&quot;/&gt;&lt;/object&gt;&lt;object type=&quot;3&quot; unique_id=&quot;10069&quot;&gt;&lt;property id=&quot;20148&quot; value=&quot;5&quot;/&gt;&lt;property id=&quot;20300&quot; value=&quot;Slide 5&quot;/&gt;&lt;property id=&quot;20307&quot; value=&quot;262&quot;/&gt;&lt;/object&gt;&lt;object type=&quot;3&quot; unique_id=&quot;10091&quot;&gt;&lt;property id=&quot;20148&quot; value=&quot;5&quot;/&gt;&lt;property id=&quot;20300&quot; value=&quot;Slide 6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168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Office Theme</vt:lpstr>
      <vt:lpstr>TOÁN</vt:lpstr>
      <vt:lpstr>96 : 3 = 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96 : 3 = ?</dc:title>
  <dc:creator/>
  <cp:lastModifiedBy>DELL</cp:lastModifiedBy>
  <cp:revision>10</cp:revision>
  <dcterms:created xsi:type="dcterms:W3CDTF">2006-08-16T00:00:00Z</dcterms:created>
  <dcterms:modified xsi:type="dcterms:W3CDTF">2021-02-27T16:32:03Z</dcterms:modified>
</cp:coreProperties>
</file>