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8E9FAD-CF63-4D76-9EAB-63153D4DCF0D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24D837-EA4D-4212-BD46-7DC386F075F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932837"/>
          </a:xfrm>
        </p:spPr>
        <p:txBody>
          <a:bodyPr wrap="none" lIns="1828800">
            <a:noAutofit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200  </a:t>
            </a:r>
            <a:r>
              <a:rPr lang="en-US" b="1" dirty="0" smtClean="0">
                <a:latin typeface="+mj-lt"/>
                <a:cs typeface="Times New Roman" pitchFamily="18" charset="0"/>
              </a:rPr>
              <a:t>x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3       =  ?</a:t>
            </a:r>
          </a:p>
          <a:p>
            <a:pPr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  2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b="1" dirty="0" smtClean="0">
                <a:latin typeface="+mj-lt"/>
                <a:cs typeface="Times New Roman" pitchFamily="18" charset="0"/>
              </a:rPr>
              <a:t>  x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       =  6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          200  </a:t>
            </a:r>
            <a:r>
              <a:rPr lang="en-US" b="1" dirty="0" smtClean="0">
                <a:latin typeface="+mj-lt"/>
                <a:cs typeface="Times New Roman" pitchFamily="18" charset="0"/>
              </a:rPr>
              <a:t>x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3      =  600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346" y="800017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3418464"/>
            <a:ext cx="84582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nhẩm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200  </a:t>
            </a:r>
            <a:r>
              <a:rPr lang="en-US" sz="2600" b="1" dirty="0">
                <a:latin typeface="+mj-lt"/>
                <a:cs typeface="Times New Roman" pitchFamily="18" charset="0"/>
              </a:rPr>
              <a:t>x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2 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=                                              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300  </a:t>
            </a:r>
            <a:r>
              <a:rPr lang="en-US" sz="2600" b="1" dirty="0" smtClean="0">
                <a:latin typeface="+mj-lt"/>
                <a:cs typeface="Times New Roman" pitchFamily="18" charset="0"/>
              </a:rPr>
              <a:t>x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2 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= </a:t>
            </a:r>
          </a:p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200  </a:t>
            </a:r>
            <a:r>
              <a:rPr lang="en-US" sz="2600" b="1" dirty="0">
                <a:latin typeface="+mj-lt"/>
                <a:cs typeface="Times New Roman" pitchFamily="18" charset="0"/>
              </a:rPr>
              <a:t>x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4   =                                               400  </a:t>
            </a:r>
            <a:r>
              <a:rPr lang="en-US" sz="2600" b="1" dirty="0" smtClean="0">
                <a:latin typeface="+mj-lt"/>
                <a:cs typeface="Times New Roman" pitchFamily="18" charset="0"/>
              </a:rPr>
              <a:t>x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2 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latin typeface="+mj-lt"/>
                <a:cs typeface="Times New Roman" pitchFamily="18" charset="0"/>
              </a:rPr>
              <a:t>x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 5  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=                                              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500  </a:t>
            </a:r>
            <a:r>
              <a:rPr lang="en-US" sz="2600" b="1" dirty="0">
                <a:latin typeface="+mj-lt"/>
                <a:cs typeface="Times New Roman" pitchFamily="18" charset="0"/>
              </a:rPr>
              <a:t>x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1  =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33600" y="3352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071468" y="3819392"/>
            <a:ext cx="838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400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57400" y="4561464"/>
            <a:ext cx="838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500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57404" y="4567324"/>
            <a:ext cx="838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500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91400" y="4172256"/>
            <a:ext cx="838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800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411328" y="3777188"/>
            <a:ext cx="838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600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71468" y="4200392"/>
            <a:ext cx="838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800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allAtOnce"/>
      <p:bldP spid="12" grpId="0" build="allAtOnce"/>
      <p:bldP spid="13" grpId="0" build="p"/>
      <p:bldP spid="14" grpId="0" build="p"/>
      <p:bldP spid="15" grpId="0" build="allAtOnce"/>
      <p:bldP spid="16" grpId="0" build="p"/>
      <p:bldP spid="17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95290"/>
            <a:ext cx="8229600" cy="137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       4</a:t>
            </a:r>
            <a:r>
              <a:rPr lang="en-US" sz="2400" b="1" dirty="0" smtClean="0">
                <a:latin typeface="+mj-lt"/>
                <a:cs typeface="Times New Roman" pitchFamily="18" charset="0"/>
              </a:rPr>
              <a:t> x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 + 10  = 12 + 10</a:t>
            </a:r>
          </a:p>
          <a:p>
            <a:pPr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 =  22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363849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a) 5 </a:t>
            </a:r>
            <a:r>
              <a:rPr lang="en-US" sz="2000" b="1" dirty="0">
                <a:latin typeface="+mj-lt"/>
                <a:cs typeface="Times New Roman" pitchFamily="18" charset="0"/>
              </a:rPr>
              <a:t>x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5 + 18 =                     b) 5 </a:t>
            </a:r>
            <a:r>
              <a:rPr lang="en-US" sz="2000" b="1" dirty="0">
                <a:latin typeface="+mj-lt"/>
                <a:cs typeface="Times New Roman" pitchFamily="18" charset="0"/>
              </a:rPr>
              <a:t>x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7 – 26  =                        c)  2 </a:t>
            </a:r>
            <a:r>
              <a:rPr lang="en-US" sz="2000" b="1" dirty="0">
                <a:latin typeface="+mj-lt"/>
                <a:cs typeface="Times New Roman" pitchFamily="18" charset="0"/>
              </a:rPr>
              <a:t>x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000" b="1" dirty="0">
                <a:latin typeface="+mj-lt"/>
                <a:cs typeface="Times New Roman" pitchFamily="18" charset="0"/>
              </a:rPr>
              <a:t>x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9 =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9692" y="4019490"/>
            <a:ext cx="26283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000" b="1" dirty="0">
                <a:latin typeface="+mj-lt"/>
                <a:cs typeface="Times New Roman" pitchFamily="18" charset="0"/>
              </a:rPr>
              <a:t>x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5 + 18 =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25 + 18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2571690"/>
            <a:ext cx="8305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endParaRPr lang="en-US" sz="2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0104" y="4400490"/>
            <a:ext cx="2595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       = 43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42604" y="4019490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000" b="1" dirty="0">
                <a:cs typeface="Times New Roman" pitchFamily="18" charset="0"/>
              </a:rPr>
              <a:t>x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7 – 26  =  35 - 26 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462996" y="432429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              = 9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324600" y="401949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b="1" dirty="0">
                <a:cs typeface="Times New Roman" pitchFamily="18" charset="0"/>
              </a:rPr>
              <a:t>x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000" b="1" dirty="0">
                <a:cs typeface="Times New Roman" pitchFamily="18" charset="0"/>
              </a:rPr>
              <a:t>x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9 =  4 x 9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39000" y="440049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=  36 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  <p:bldP spid="10" grpId="0" build="allAtOnce"/>
      <p:bldP spid="11" grpId="0" build="allAtOnce"/>
      <p:bldP spid="12" grpId="0" build="p"/>
      <p:bldP spid="13" grpId="0" build="p"/>
      <p:bldP spid="14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144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3 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2590800"/>
            <a:ext cx="7010400" cy="2721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	4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x 8 = 32 (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62000" y="4343400"/>
            <a:ext cx="7467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u="sng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i="1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en-US" sz="2400" b="1" dirty="0" smtClean="0">
                <a:latin typeface="+mj-lt"/>
                <a:cs typeface="Times New Roman" pitchFamily="18" charset="0"/>
              </a:rPr>
              <a:t>x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3 = 300 (cm)</a:t>
            </a:r>
          </a:p>
          <a:p>
            <a:pPr algn="ctr">
              <a:lnSpc>
                <a:spcPct val="150000"/>
              </a:lnSpc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300 cm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2865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4 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ABC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965940" y="2069068"/>
            <a:ext cx="2895600" cy="2198132"/>
            <a:chOff x="3276600" y="2895600"/>
            <a:chExt cx="2895600" cy="2198132"/>
          </a:xfrm>
        </p:grpSpPr>
        <p:sp>
          <p:nvSpPr>
            <p:cNvPr id="4" name="Isosceles Triangle 3"/>
            <p:cNvSpPr/>
            <p:nvPr/>
          </p:nvSpPr>
          <p:spPr>
            <a:xfrm>
              <a:off x="3352800" y="2895600"/>
              <a:ext cx="2438400" cy="18288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029200" y="335280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100cm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276600" y="3276600"/>
              <a:ext cx="838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100cm    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91000" y="4724400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100cm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2"/>
  <p:tag name="MMPROD_UIDATA" val="&lt;database version=&quot;7.0&quot;&gt;&lt;object type=&quot;1&quot; unique_id=&quot;10001&quot;&gt;&lt;object type=&quot;2&quot; unique_id=&quot;10051&quot;&gt;&lt;object type=&quot;3&quot; unique_id=&quot;10052&quot;&gt;&lt;property id=&quot;20148&quot; value=&quot;5&quot;/&gt;&lt;property id=&quot;20300&quot; value=&quot;Slide 1 - &amp;quot;&amp;#x0D;&amp;#x0A;&amp;#x0D;&amp;#x0A;&amp;quot;&quot;/&gt;&lt;property id=&quot;20307&quot; value=&quot;256&quot;/&gt;&lt;/object&gt;&lt;object type=&quot;3&quot; unique_id=&quot;10053&quot;&gt;&lt;property id=&quot;20148&quot; value=&quot;5&quot;/&gt;&lt;property id=&quot;20300&quot; value=&quot;Slide 2&quot;/&gt;&lt;property id=&quot;20307&quot; value=&quot;257&quot;/&gt;&lt;/object&gt;&lt;object type=&quot;3&quot; unique_id=&quot;10054&quot;&gt;&lt;property id=&quot;20148&quot; value=&quot;5&quot;/&gt;&lt;property id=&quot;20300&quot; value=&quot;Slide 3&quot;/&gt;&lt;property id=&quot;20307&quot; value=&quot;258&quot;/&gt;&lt;/object&gt;&lt;object type=&quot;3&quot; unique_id=&quot;10055&quot;&gt;&lt;property id=&quot;20148&quot; value=&quot;5&quot;/&gt;&lt;property id=&quot;20300&quot; value=&quot;Slide 4&quot;/&gt;&lt;property id=&quot;20307&quot; value=&quot;259&quot;/&gt;&lt;/object&gt;&lt;object type=&quot;3&quot; unique_id=&quot;10056&quot;&gt;&lt;property id=&quot;20148&quot; value=&quot;5&quot;/&gt;&lt;property id=&quot;20300&quot; value=&quot;Slide 5&quot;/&gt;&lt;property id=&quot;20307&quot; value=&quot;260&quot;/&gt;&lt;/object&gt;&lt;/object&gt;&lt;object type=&quot;8&quot; unique_id=&quot;10063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190</TotalTime>
  <Words>191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Constantia</vt:lpstr>
      <vt:lpstr>Times New Roman</vt:lpstr>
      <vt:lpstr>Wingdings 2</vt:lpstr>
      <vt:lpstr>Flow</vt:lpstr>
      <vt:lpstr> 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tư ngày 14 tháng 9 năm 2011 toán Ôn tập các bảng nhân</dc:title>
  <dc:creator>Windows7</dc:creator>
  <cp:lastModifiedBy>DELL</cp:lastModifiedBy>
  <cp:revision>21</cp:revision>
  <dcterms:created xsi:type="dcterms:W3CDTF">2011-09-14T04:27:34Z</dcterms:created>
  <dcterms:modified xsi:type="dcterms:W3CDTF">2021-02-27T02:57:13Z</dcterms:modified>
</cp:coreProperties>
</file>