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8" r:id="rId2"/>
    <p:sldId id="363" r:id="rId3"/>
    <p:sldId id="351" r:id="rId4"/>
    <p:sldId id="364" r:id="rId5"/>
    <p:sldId id="365" r:id="rId6"/>
    <p:sldId id="355" r:id="rId7"/>
    <p:sldId id="348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3300"/>
    <a:srgbClr val="00FFFF"/>
    <a:srgbClr val="00FF99"/>
    <a:srgbClr val="FF99FF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2" autoAdjust="0"/>
    <p:restoredTop sz="94624" autoAdjust="0"/>
  </p:normalViewPr>
  <p:slideViewPr>
    <p:cSldViewPr>
      <p:cViewPr varScale="1">
        <p:scale>
          <a:sx n="70" d="100"/>
          <a:sy n="70" d="100"/>
        </p:scale>
        <p:origin x="-3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2A39D8-A964-425C-99D1-9450858E0043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44A67D-AE47-468B-93A3-3357E62A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73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9309217-A78E-46D0-B990-0FB184497A9E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D02FC-F50B-4B6A-BFAB-05ACC52B6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4A28E-8C58-47B4-81D3-DD61ED00A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3F496-2CC9-4982-B152-7F450FC55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3018-06DB-404E-AE2D-34E970DF7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40E22-297E-41EC-9554-FBBA8FBD8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9FDDB-64A3-4C98-9372-8E4142D64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1F862-8B84-47B3-A453-73CE4212E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1E9D-A684-4674-A59F-2ADC4C032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2A31-1EA1-4414-BF4E-EBCE317E7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894F7-F25E-4C99-8E0B-606B310EA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F779A-603D-488C-BE7A-43D570269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73D737-E310-4043-B13D-FC46379C5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21.gif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2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2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MuaVui-V.A-4083112.mp3" TargetMode="External"/><Relationship Id="rId6" Type="http://schemas.openxmlformats.org/officeDocument/2006/relationships/image" Target="../media/image27.png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13" Type="http://schemas.openxmlformats.org/officeDocument/2006/relationships/image" Target="../media/image24.gif"/><Relationship Id="rId3" Type="http://schemas.openxmlformats.org/officeDocument/2006/relationships/slide" Target="slide11.xml"/><Relationship Id="rId7" Type="http://schemas.openxmlformats.org/officeDocument/2006/relationships/image" Target="../media/image21.gif"/><Relationship Id="rId12" Type="http://schemas.openxmlformats.org/officeDocument/2006/relationships/slide" Target="slide13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2.xml"/><Relationship Id="rId5" Type="http://schemas.openxmlformats.org/officeDocument/2006/relationships/image" Target="../media/image20.gif"/><Relationship Id="rId15" Type="http://schemas.openxmlformats.org/officeDocument/2006/relationships/slide" Target="slide9.xml"/><Relationship Id="rId10" Type="http://schemas.openxmlformats.org/officeDocument/2006/relationships/slide" Target="slide10.xml"/><Relationship Id="rId4" Type="http://schemas.openxmlformats.org/officeDocument/2006/relationships/image" Target="../media/image19.gif"/><Relationship Id="rId9" Type="http://schemas.openxmlformats.org/officeDocument/2006/relationships/image" Target="../media/image23.gif"/><Relationship Id="rId1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2895600" y="135255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vi-VN" sz="32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51" name="WordArt 17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762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ĐOÀN KẾT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18"/>
          <p:cNvSpPr>
            <a:spLocks noChangeArrowheads="1" noChangeShapeType="1" noTextEdit="1"/>
          </p:cNvSpPr>
          <p:nvPr/>
        </p:nvSpPr>
        <p:spPr bwMode="auto">
          <a:xfrm>
            <a:off x="3886200" y="1676400"/>
            <a:ext cx="4343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- LỚP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3" name="WordArt 19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153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101)</a:t>
            </a: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533400" y="1143000"/>
            <a:ext cx="2590800" cy="1981200"/>
            <a:chOff x="5225" y="9335"/>
            <a:chExt cx="2520" cy="1750"/>
          </a:xfrm>
        </p:grpSpPr>
        <p:sp>
          <p:nvSpPr>
            <p:cNvPr id="16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17" name="Picture 26" descr="cosmo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5" descr="BOOK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4" descr="BOOK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3" descr="QUILLPE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  <p:sp>
          <p:nvSpPr>
            <p:cNvPr id="2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</p:grpSp>
      <p:pic>
        <p:nvPicPr>
          <p:cNvPr id="26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3359936" y="3361952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5645943" y="3436144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7772400" y="5562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0" y="-76199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-76199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44"/>
          <p:cNvSpPr>
            <a:spLocks noChangeArrowheads="1"/>
          </p:cNvSpPr>
          <p:nvPr/>
        </p:nvSpPr>
        <p:spPr bwMode="auto">
          <a:xfrm>
            <a:off x="3381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2667000"/>
            <a:ext cx="5486400" cy="2667000"/>
            <a:chOff x="96" y="576"/>
            <a:chExt cx="2640" cy="1680"/>
          </a:xfrm>
        </p:grpSpPr>
        <p:grpSp>
          <p:nvGrpSpPr>
            <p:cNvPr id="11280" name="Group 3"/>
            <p:cNvGrpSpPr>
              <a:grpSpLocks/>
            </p:cNvGrpSpPr>
            <p:nvPr/>
          </p:nvGrpSpPr>
          <p:grpSpPr bwMode="auto">
            <a:xfrm flipH="1" flipV="1">
              <a:off x="96" y="576"/>
              <a:ext cx="2640" cy="1680"/>
              <a:chOff x="-240" y="2046"/>
              <a:chExt cx="1225" cy="1231"/>
            </a:xfrm>
          </p:grpSpPr>
          <p:sp>
            <p:nvSpPr>
              <p:cNvPr id="11282" name="AutoShape 4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283" name="AutoShape 5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284" name="AutoShape 6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128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94" y="1200"/>
              <a:ext cx="1917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8792 &gt;8729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133600" y="2713038"/>
            <a:ext cx="5410200" cy="2620962"/>
            <a:chOff x="1728" y="2353"/>
            <a:chExt cx="2666" cy="1651"/>
          </a:xfrm>
        </p:grpSpPr>
        <p:grpSp>
          <p:nvGrpSpPr>
            <p:cNvPr id="11275" name="Group 10"/>
            <p:cNvGrpSpPr>
              <a:grpSpLocks/>
            </p:cNvGrpSpPr>
            <p:nvPr/>
          </p:nvGrpSpPr>
          <p:grpSpPr bwMode="auto">
            <a:xfrm flipH="1" flipV="1">
              <a:off x="1728" y="2353"/>
              <a:ext cx="2666" cy="1651"/>
              <a:chOff x="-252" y="2068"/>
              <a:chExt cx="1237" cy="1210"/>
            </a:xfrm>
          </p:grpSpPr>
          <p:sp>
            <p:nvSpPr>
              <p:cNvPr id="11277" name="AutoShape 11"/>
              <p:cNvSpPr>
                <a:spLocks noChangeArrowheads="1"/>
              </p:cNvSpPr>
              <p:nvPr/>
            </p:nvSpPr>
            <p:spPr bwMode="gray">
              <a:xfrm>
                <a:off x="-252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278" name="AutoShape 12"/>
              <p:cNvSpPr>
                <a:spLocks noChangeArrowheads="1"/>
              </p:cNvSpPr>
              <p:nvPr/>
            </p:nvSpPr>
            <p:spPr bwMode="gray">
              <a:xfrm>
                <a:off x="-230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1279" name="AutoShape 13"/>
              <p:cNvSpPr>
                <a:spLocks noChangeArrowheads="1"/>
              </p:cNvSpPr>
              <p:nvPr/>
            </p:nvSpPr>
            <p:spPr bwMode="gray">
              <a:xfrm>
                <a:off x="-172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127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103" y="2977"/>
              <a:ext cx="1953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8792 … 8729</a:t>
              </a:r>
            </a:p>
          </p:txBody>
        </p:sp>
      </p:grpSp>
      <p:pic>
        <p:nvPicPr>
          <p:cNvPr id="11273" name="Picture 15" descr="birthday_cupcake_2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9906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Smiley Face 26">
            <a:hlinkClick r:id="rId5" action="ppaction://hlinksldjump"/>
          </p:cNvPr>
          <p:cNvSpPr/>
          <p:nvPr/>
        </p:nvSpPr>
        <p:spPr>
          <a:xfrm>
            <a:off x="7848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Rectangle 44"/>
          <p:cNvSpPr>
            <a:spLocks noChangeArrowheads="1"/>
          </p:cNvSpPr>
          <p:nvPr/>
        </p:nvSpPr>
        <p:spPr bwMode="auto">
          <a:xfrm>
            <a:off x="3381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33600" y="3048000"/>
            <a:ext cx="5029200" cy="2667000"/>
            <a:chOff x="96" y="576"/>
            <a:chExt cx="2640" cy="1680"/>
          </a:xfrm>
        </p:grpSpPr>
        <p:grpSp>
          <p:nvGrpSpPr>
            <p:cNvPr id="12299" name="Group 3"/>
            <p:cNvGrpSpPr>
              <a:grpSpLocks/>
            </p:cNvGrpSpPr>
            <p:nvPr/>
          </p:nvGrpSpPr>
          <p:grpSpPr bwMode="auto">
            <a:xfrm flipH="1" flipV="1">
              <a:off x="96" y="576"/>
              <a:ext cx="2640" cy="1680"/>
              <a:chOff x="-240" y="2046"/>
              <a:chExt cx="1225" cy="1231"/>
            </a:xfrm>
          </p:grpSpPr>
          <p:sp>
            <p:nvSpPr>
              <p:cNvPr id="12301" name="AutoShape 4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302" name="AutoShape 5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2303" name="AutoShape 6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230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23" y="1248"/>
              <a:ext cx="178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1kg = 1000g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057400" y="3124200"/>
            <a:ext cx="5105400" cy="2620963"/>
            <a:chOff x="1728" y="2353"/>
            <a:chExt cx="2666" cy="1651"/>
          </a:xfrm>
          <a:solidFill>
            <a:srgbClr val="9933FF"/>
          </a:solidFill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 flipH="1" flipV="1">
              <a:off x="1728" y="2353"/>
              <a:ext cx="2666" cy="1651"/>
              <a:chOff x="-252" y="2068"/>
              <a:chExt cx="1237" cy="1210"/>
            </a:xfrm>
            <a:grpFill/>
          </p:grpSpPr>
          <p:sp>
            <p:nvSpPr>
              <p:cNvPr id="22" name="AutoShape 11"/>
              <p:cNvSpPr>
                <a:spLocks noChangeArrowheads="1"/>
              </p:cNvSpPr>
              <p:nvPr/>
            </p:nvSpPr>
            <p:spPr bwMode="gray">
              <a:xfrm>
                <a:off x="-252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AutoShape 12"/>
              <p:cNvSpPr>
                <a:spLocks noChangeArrowheads="1"/>
              </p:cNvSpPr>
              <p:nvPr/>
            </p:nvSpPr>
            <p:spPr bwMode="gray">
              <a:xfrm>
                <a:off x="-230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p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-172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141" y="2977"/>
              <a:ext cx="1802" cy="408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1kg …1000g</a:t>
              </a:r>
            </a:p>
          </p:txBody>
        </p:sp>
      </p:grpSp>
      <p:pic>
        <p:nvPicPr>
          <p:cNvPr id="12297" name="Picture 41" descr="birthday_cupcake_3_mc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500" y="14478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Smiley Face 26">
            <a:hlinkClick r:id="rId6" action="ppaction://hlinksldjump"/>
          </p:cNvPr>
          <p:cNvSpPr/>
          <p:nvPr/>
        </p:nvSpPr>
        <p:spPr>
          <a:xfrm>
            <a:off x="7848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44"/>
          <p:cNvSpPr>
            <a:spLocks noChangeArrowheads="1"/>
          </p:cNvSpPr>
          <p:nvPr/>
        </p:nvSpPr>
        <p:spPr bwMode="auto">
          <a:xfrm>
            <a:off x="3381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2819400"/>
            <a:ext cx="5029200" cy="2667000"/>
            <a:chOff x="192" y="672"/>
            <a:chExt cx="2640" cy="1680"/>
          </a:xfrm>
        </p:grpSpPr>
        <p:grpSp>
          <p:nvGrpSpPr>
            <p:cNvPr id="13328" name="Group 3"/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3330" name="AutoShape 4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331" name="AutoShape 5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332" name="AutoShape 6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332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3" y="1296"/>
              <a:ext cx="17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967m &lt; 1km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057400" y="2819400"/>
            <a:ext cx="5029200" cy="2667000"/>
            <a:chOff x="1824" y="2448"/>
            <a:chExt cx="2640" cy="1680"/>
          </a:xfrm>
        </p:grpSpPr>
        <p:grpSp>
          <p:nvGrpSpPr>
            <p:cNvPr id="13323" name="Group 10"/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3325" name="AutoShape 11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326" name="AutoShape 12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327" name="AutoShape 13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332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24" y="3072"/>
              <a:ext cx="184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967m … 1km</a:t>
              </a:r>
            </a:p>
          </p:txBody>
        </p:sp>
      </p:grpSp>
      <p:pic>
        <p:nvPicPr>
          <p:cNvPr id="13321" name="Picture 15" descr="birthday_cupcake_4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12954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Smiley Face 26">
            <a:hlinkClick r:id="rId4" action="ppaction://hlinksldjump"/>
          </p:cNvPr>
          <p:cNvSpPr/>
          <p:nvPr/>
        </p:nvSpPr>
        <p:spPr>
          <a:xfrm>
            <a:off x="7848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Rectangle 44"/>
          <p:cNvSpPr>
            <a:spLocks noChangeArrowheads="1"/>
          </p:cNvSpPr>
          <p:nvPr/>
        </p:nvSpPr>
        <p:spPr bwMode="auto">
          <a:xfrm>
            <a:off x="3381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0" y="3200400"/>
            <a:ext cx="4953000" cy="2667000"/>
            <a:chOff x="192" y="672"/>
            <a:chExt cx="2640" cy="1680"/>
          </a:xfrm>
        </p:grpSpPr>
        <p:grpSp>
          <p:nvGrpSpPr>
            <p:cNvPr id="14352" name="Group 3"/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4354" name="AutoShape 4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355" name="AutoShape 5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356" name="AutoShape 6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435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86" y="1296"/>
              <a:ext cx="1891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4999 &lt; 5000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286000" y="3200400"/>
            <a:ext cx="5029200" cy="2667000"/>
            <a:chOff x="1824" y="2448"/>
            <a:chExt cx="2640" cy="1680"/>
          </a:xfrm>
        </p:grpSpPr>
        <p:grpSp>
          <p:nvGrpSpPr>
            <p:cNvPr id="14347" name="Group 10"/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4349" name="AutoShape 11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350" name="AutoShape 12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4351" name="AutoShape 13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434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304" y="3096"/>
              <a:ext cx="17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4999 … 5000</a:t>
              </a:r>
            </a:p>
          </p:txBody>
        </p:sp>
      </p:grpSp>
      <p:pic>
        <p:nvPicPr>
          <p:cNvPr id="14345" name="Picture 15" descr="birthday_cupcake_5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00" y="15621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Smiley Face 26">
            <a:hlinkClick r:id="rId5" action="ppaction://hlinksldjump"/>
          </p:cNvPr>
          <p:cNvSpPr/>
          <p:nvPr/>
        </p:nvSpPr>
        <p:spPr>
          <a:xfrm>
            <a:off x="7848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44"/>
          <p:cNvSpPr>
            <a:spLocks noChangeArrowheads="1"/>
          </p:cNvSpPr>
          <p:nvPr/>
        </p:nvSpPr>
        <p:spPr bwMode="auto">
          <a:xfrm>
            <a:off x="3381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9800" y="2819400"/>
            <a:ext cx="5181600" cy="2667000"/>
            <a:chOff x="192" y="672"/>
            <a:chExt cx="2640" cy="1680"/>
          </a:xfrm>
        </p:grpSpPr>
        <p:grpSp>
          <p:nvGrpSpPr>
            <p:cNvPr id="15376" name="Group 5"/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5378" name="AutoShape 6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79" name="AutoShape 7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80" name="AutoShape 8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537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41" y="1296"/>
              <a:ext cx="1941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 1phút = 60giây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209800" y="2847975"/>
            <a:ext cx="5257800" cy="2638425"/>
            <a:chOff x="1823" y="2454"/>
            <a:chExt cx="2630" cy="1662"/>
          </a:xfrm>
        </p:grpSpPr>
        <p:grpSp>
          <p:nvGrpSpPr>
            <p:cNvPr id="15371" name="Group 12"/>
            <p:cNvGrpSpPr>
              <a:grpSpLocks/>
            </p:cNvGrpSpPr>
            <p:nvPr/>
          </p:nvGrpSpPr>
          <p:grpSpPr bwMode="auto">
            <a:xfrm flipH="1" flipV="1">
              <a:off x="1823" y="2454"/>
              <a:ext cx="2630" cy="1662"/>
              <a:chOff x="-234" y="2058"/>
              <a:chExt cx="1220" cy="1219"/>
            </a:xfrm>
          </p:grpSpPr>
          <p:sp>
            <p:nvSpPr>
              <p:cNvPr id="15373" name="AutoShape 13"/>
              <p:cNvSpPr>
                <a:spLocks noChangeArrowheads="1"/>
              </p:cNvSpPr>
              <p:nvPr/>
            </p:nvSpPr>
            <p:spPr bwMode="gray">
              <a:xfrm>
                <a:off x="-234" y="205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74" name="AutoShape 14"/>
              <p:cNvSpPr>
                <a:spLocks noChangeArrowheads="1"/>
              </p:cNvSpPr>
              <p:nvPr/>
            </p:nvSpPr>
            <p:spPr bwMode="gray">
              <a:xfrm>
                <a:off x="-229" y="2066"/>
                <a:ext cx="1215" cy="1211"/>
              </a:xfrm>
              <a:prstGeom prst="hexagon">
                <a:avLst>
                  <a:gd name="adj" fmla="val 25101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75" name="AutoShape 15"/>
              <p:cNvSpPr>
                <a:spLocks noChangeArrowheads="1"/>
              </p:cNvSpPr>
              <p:nvPr/>
            </p:nvSpPr>
            <p:spPr bwMode="gray">
              <a:xfrm>
                <a:off x="-149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537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204" y="3078"/>
              <a:ext cx="183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1phút … 60giây</a:t>
              </a:r>
            </a:p>
          </p:txBody>
        </p:sp>
      </p:grpSp>
      <p:pic>
        <p:nvPicPr>
          <p:cNvPr id="15369" name="Picture 17" descr="birthday_cupcake_6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990600"/>
            <a:ext cx="114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Smiley Face 26">
            <a:hlinkClick r:id="rId5" action="ppaction://hlinksldjump"/>
          </p:cNvPr>
          <p:cNvSpPr/>
          <p:nvPr/>
        </p:nvSpPr>
        <p:spPr>
          <a:xfrm>
            <a:off x="7848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85800" y="-152400"/>
            <a:ext cx="7772400" cy="3200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66FF33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thầy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cô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các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em</a:t>
            </a:r>
            <a:endParaRPr lang="en-US" sz="2800" b="1" kern="10" dirty="0" smtClean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Hẹn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gặp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lại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! </a:t>
            </a:r>
          </a:p>
        </p:txBody>
      </p:sp>
      <p:pic>
        <p:nvPicPr>
          <p:cNvPr id="8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3359936" y="3361952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645943" y="3436144"/>
            <a:ext cx="6858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i807.photobucket.com/albums/yy355/xuanchinh0302/201052_1870887596_ujdpwobk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276600"/>
            <a:ext cx="5105400" cy="1276351"/>
          </a:xfrm>
          <a:prstGeom prst="rect">
            <a:avLst/>
          </a:prstGeom>
          <a:noFill/>
        </p:spPr>
      </p:pic>
      <p:pic>
        <p:nvPicPr>
          <p:cNvPr id="13" name="Picture 12" descr="http://i807.photobucket.com/albums/yy355/xuanchinh0302/201052_1870887596_ujdpwobk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3276600"/>
            <a:ext cx="5105400" cy="1276351"/>
          </a:xfrm>
          <a:prstGeom prst="rect">
            <a:avLst/>
          </a:prstGeom>
          <a:noFill/>
        </p:spPr>
      </p:pic>
      <p:pic>
        <p:nvPicPr>
          <p:cNvPr id="1026" name="Picture 2" descr="D:\hình ảnh powerpoint\GocGiaiTriDon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562600"/>
            <a:ext cx="2076450" cy="1023938"/>
          </a:xfrm>
          <a:prstGeom prst="rect">
            <a:avLst/>
          </a:prstGeom>
          <a:noFill/>
        </p:spPr>
      </p:pic>
      <p:pic>
        <p:nvPicPr>
          <p:cNvPr id="14" name="Picture 2" descr="D:\hình ảnh powerpoint\GocGiaiTriDon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343400"/>
            <a:ext cx="2076450" cy="1023938"/>
          </a:xfrm>
          <a:prstGeom prst="rect">
            <a:avLst/>
          </a:prstGeom>
          <a:noFill/>
        </p:spPr>
      </p:pic>
      <p:pic>
        <p:nvPicPr>
          <p:cNvPr id="16" name="Picture 2" descr="D:\hình ảnh powerpoint\GocGiaiTriDon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3150" y="5638800"/>
            <a:ext cx="2076450" cy="1023938"/>
          </a:xfrm>
          <a:prstGeom prst="rect">
            <a:avLst/>
          </a:prstGeom>
          <a:noFill/>
        </p:spPr>
      </p:pic>
      <p:pic>
        <p:nvPicPr>
          <p:cNvPr id="17" name="Picture 2" descr="D:\hình ảnh powerpoint\GocGiaiTriDon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5638800"/>
            <a:ext cx="2076450" cy="1023938"/>
          </a:xfrm>
          <a:prstGeom prst="rect">
            <a:avLst/>
          </a:prstGeom>
          <a:noFill/>
        </p:spPr>
      </p:pic>
      <p:pic>
        <p:nvPicPr>
          <p:cNvPr id="18" name="Picture 2" descr="D:\hình ảnh powerpoint\GocGiaiTriDon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9950" y="5757862"/>
            <a:ext cx="2076450" cy="1023938"/>
          </a:xfrm>
          <a:prstGeom prst="rect">
            <a:avLst/>
          </a:prstGeom>
          <a:noFill/>
        </p:spPr>
      </p:pic>
      <p:pic>
        <p:nvPicPr>
          <p:cNvPr id="19" name="MuaVui-V.A-40831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0" y="61722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repeatCount="indefinite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4547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28600" y="35814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vi-VN" sz="2800">
              <a:latin typeface="+mj-lt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09600" y="2752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762000" y="3581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447800" y="3590925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1223963" y="3581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1052513" y="35909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838200" y="3581400"/>
            <a:ext cx="347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3048000" y="2448580"/>
            <a:ext cx="655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ym typeface="Wingdings 2" pitchFamily="18" charset="2"/>
              </a:rPr>
              <a:t>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15,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800" dirty="0">
                <a:latin typeface="+mj-lt"/>
                <a:sym typeface="Wingdings 2" pitchFamily="18" charset="2"/>
              </a:rPr>
              <a:t> 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3048000" y="298198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+mj-lt"/>
                <a:sym typeface="Wingdings 2" pitchFamily="18" charset="2"/>
              </a:rPr>
              <a:t>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5;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00"/>
              </a:solidFill>
              <a:latin typeface="+mj-lt"/>
              <a:sym typeface="Wingdings 2" pitchFamily="18" charset="2"/>
            </a:endParaRP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3048000" y="351538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+mj-lt"/>
                <a:sym typeface="Wingdings 2" pitchFamily="18" charset="2"/>
              </a:rPr>
              <a:t>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>
                <a:solidFill>
                  <a:srgbClr val="3333CC"/>
                </a:solidFill>
                <a:latin typeface="+mj-lt"/>
                <a:sym typeface="Wingdings 2" pitchFamily="18" charset="2"/>
              </a:rPr>
              <a:t>.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3048000" y="4043362"/>
            <a:ext cx="601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+mj-lt"/>
                <a:sym typeface="Wingdings 2" pitchFamily="18" charset="2"/>
              </a:rPr>
              <a:t>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sym typeface="Wingdings 2" pitchFamily="18" charset="2"/>
              </a:rPr>
              <a:t>.</a:t>
            </a:r>
            <a:endParaRPr lang="en-US" sz="2800" dirty="0">
              <a:solidFill>
                <a:srgbClr val="FF0000"/>
              </a:solidFill>
              <a:latin typeface="+mj-lt"/>
              <a:sym typeface="Wingdings 2" pitchFamily="18" charset="2"/>
            </a:endParaRP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76200" y="4191000"/>
            <a:ext cx="2971800" cy="523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4637 + 3518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838200" y="2514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1066800" y="25146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1271588" y="2519363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1452563" y="2519363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1066800" y="30480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1266825" y="30480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1433513" y="3052763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857250" y="28956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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2252663" y="4200525"/>
            <a:ext cx="1100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8115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1833563" y="3500437"/>
            <a:ext cx="25812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WordArt 18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5181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5" name="Picture 18" descr="465af30fc027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67200"/>
            <a:ext cx="134937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8" descr="465af30fc027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4625" y="4267200"/>
            <a:ext cx="134937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10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655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10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tmFilter="0, 0; .2, .5; .8, .5; 1, 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500" autoRev="1" fill="hold"/>
                                        <p:tgtEl>
                                          <p:spTgt spid="655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655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 tmFilter="0, 0; .2, .5; .8, .5; 1, 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500" autoRev="1" fill="hold"/>
                                        <p:tgtEl>
                                          <p:spTgt spid="655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 tmFilter="0, 0; .2, .5; .8, .5; 1, 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500" autoRev="1" fill="hold"/>
                                        <p:tgtEl>
                                          <p:spTgt spid="655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 tmFilter="0, 0; .2, .5; .8, .5; 1, 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500" autoRev="1" fill="hold"/>
                                        <p:tgtEl>
                                          <p:spTgt spid="655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 tmFilter="0, 0; .2, .5; .8, .5; 1, 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500" autoRev="1" fill="hold"/>
                                        <p:tgtEl>
                                          <p:spTgt spid="655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 tmFilter="0, 0; .2, .5; .8, .5; 1, 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500" autoRev="1" fill="hold"/>
                                        <p:tgtEl>
                                          <p:spTgt spid="655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 tmFilter="0, 0; .2, .5; .8, .5; 1, 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500" autoRev="1" fill="hold"/>
                                        <p:tgtEl>
                                          <p:spTgt spid="655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 tmFilter="0, 0; .2, .5; .8, .5; 1, 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500" autoRev="1" fill="hold"/>
                                        <p:tgtEl>
                                          <p:spTgt spid="655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 tmFilter="0, 0; .2, .5; .8, .5; 1, 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500" autoRev="1" fill="hold"/>
                                        <p:tgtEl>
                                          <p:spTgt spid="655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 tmFilter="0, 0; .2, .5; .8, .5; 1, 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500" autoRev="1" fill="hold"/>
                                        <p:tgtEl>
                                          <p:spTgt spid="655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 tmFilter="0, 0; .2, .5; .8, .5; 1, 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500" autoRev="1" fill="hold"/>
                                        <p:tgtEl>
                                          <p:spTgt spid="655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1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1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/>
      <p:bldP spid="65551" grpId="0" animBg="1"/>
      <p:bldP spid="65553" grpId="0"/>
      <p:bldP spid="65554" grpId="0"/>
      <p:bldP spid="65555" grpId="0"/>
      <p:bldP spid="65556" grpId="0"/>
      <p:bldP spid="65557" grpId="0"/>
      <p:bldP spid="65561" grpId="0"/>
      <p:bldP spid="65562" grpId="0"/>
      <p:bldP spid="65563" grpId="0"/>
      <p:bldP spid="65565" grpId="0" animBg="1"/>
      <p:bldP spid="65568" grpId="0"/>
      <p:bldP spid="65568" grpId="1"/>
      <p:bldP spid="65568" grpId="2"/>
      <p:bldP spid="65569" grpId="0"/>
      <p:bldP spid="65569" grpId="1"/>
      <p:bldP spid="65569" grpId="2"/>
      <p:bldP spid="65570" grpId="0"/>
      <p:bldP spid="65570" grpId="1"/>
      <p:bldP spid="65570" grpId="2"/>
      <p:bldP spid="65571" grpId="0"/>
      <p:bldP spid="65571" grpId="1"/>
      <p:bldP spid="65571" grpId="2"/>
      <p:bldP spid="65573" grpId="0"/>
      <p:bldP spid="65573" grpId="2"/>
      <p:bldP spid="65573" grpId="3"/>
      <p:bldP spid="65574" grpId="0"/>
      <p:bldP spid="65574" grpId="1"/>
      <p:bldP spid="65574" grpId="2"/>
      <p:bldP spid="65575" grpId="0"/>
      <p:bldP spid="65575" grpId="1"/>
      <p:bldP spid="65575" grpId="2"/>
      <p:bldP spid="65575" grpId="3"/>
      <p:bldP spid="65577" grpId="0"/>
      <p:bldP spid="65577" grpId="1"/>
      <p:bldP spid="65581" grpId="0"/>
      <p:bldP spid="65581" grpId="1"/>
      <p:bldP spid="65581" grpId="2"/>
      <p:bldP spid="65581" grpId="3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5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47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9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3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55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971800" y="60960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3400" y="10668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200" y="1815404"/>
            <a:ext cx="640080" cy="138499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4000" y="12954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7766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7676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43200" y="1274763"/>
            <a:ext cx="776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81200" y="1824038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8453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8435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81313" y="1828800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81200" y="2357438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9102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9120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28913" y="2870200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981200" y="289560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5005     4905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953000" y="12954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b/  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1000g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1kg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36850" y="2357438"/>
            <a:ext cx="698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62713" y="1274763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34000" y="1824038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950g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1kg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50013" y="1831975"/>
            <a:ext cx="698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486400" y="2433638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1km       1200m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62713" y="2438400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24400" y="2905780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100phút 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1giờ30phút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77000" y="2890838"/>
            <a:ext cx="700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 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81312" y="1295400"/>
            <a:ext cx="54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882900" y="1828800"/>
            <a:ext cx="546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819400" y="2362200"/>
            <a:ext cx="54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819400" y="2859088"/>
            <a:ext cx="54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638800" y="4186238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1000g = 1kg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553200" y="1295400"/>
            <a:ext cx="546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715000" y="419100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1kg  = 1000g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538913" y="1841500"/>
            <a:ext cx="54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538913" y="2433638"/>
            <a:ext cx="54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562600" y="4186535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1km  = 1000m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029200" y="420118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1giờ30phút  = 90phút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592888" y="2859088"/>
            <a:ext cx="546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7385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Picture 40" descr="D:\hình ảnh powerpoint\GocGiaiTriDon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343400"/>
            <a:ext cx="38862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 animBg="1"/>
      <p:bldP spid="23" grpId="0"/>
      <p:bldP spid="24" grpId="0"/>
      <p:bldP spid="24" grpId="1"/>
      <p:bldP spid="25" grpId="0"/>
      <p:bldP spid="26" grpId="0"/>
      <p:bldP spid="26" grpId="1"/>
      <p:bldP spid="27" grpId="0"/>
      <p:bldP spid="28" grpId="0"/>
      <p:bldP spid="28" grpId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38" grpId="1"/>
      <p:bldP spid="39" grpId="0"/>
      <p:bldP spid="40" grpId="0"/>
      <p:bldP spid="41" grpId="0"/>
      <p:bldP spid="42" grpId="0"/>
      <p:bldP spid="43" grpId="0"/>
      <p:bldP spid="43" grpId="1"/>
      <p:bldP spid="43" grpId="2"/>
      <p:bldP spid="44" grpId="0"/>
      <p:bldP spid="45" grpId="0"/>
      <p:bldP spid="45" grpId="1"/>
      <p:bldP spid="46" grpId="0"/>
      <p:bldP spid="47" grpId="0"/>
      <p:bldP spid="48" grpId="0"/>
      <p:bldP spid="48" grpId="1"/>
      <p:bldP spid="49" grpId="0"/>
      <p:bldP spid="49" grpId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1158240" y="5074920"/>
            <a:ext cx="1737360" cy="1554480"/>
            <a:chOff x="522" y="2121"/>
            <a:chExt cx="1200" cy="1815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754" y="2121"/>
              <a:ext cx="968" cy="918"/>
              <a:chOff x="1268" y="1948"/>
              <a:chExt cx="968" cy="918"/>
            </a:xfrm>
          </p:grpSpPr>
          <p:sp>
            <p:nvSpPr>
              <p:cNvPr id="5200" name="AutoShape 47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1" name="AutoShape 48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2" name="AutoShape 49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AutoShape 50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4" name="Oval 51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4802</a:t>
                </a:r>
              </a:p>
            </p:txBody>
          </p:sp>
        </p:grpSp>
        <p:sp>
          <p:nvSpPr>
            <p:cNvPr id="5197" name="Freeform 70"/>
            <p:cNvSpPr>
              <a:spLocks/>
            </p:cNvSpPr>
            <p:nvPr/>
          </p:nvSpPr>
          <p:spPr bwMode="auto">
            <a:xfrm rot="9109969">
              <a:off x="816" y="3079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71"/>
            <p:cNvSpPr>
              <a:spLocks/>
            </p:cNvSpPr>
            <p:nvPr/>
          </p:nvSpPr>
          <p:spPr bwMode="auto">
            <a:xfrm rot="3729866">
              <a:off x="397" y="295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84"/>
            <p:cNvSpPr>
              <a:spLocks/>
            </p:cNvSpPr>
            <p:nvPr/>
          </p:nvSpPr>
          <p:spPr bwMode="auto">
            <a:xfrm rot="10069956">
              <a:off x="912" y="3210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2844165" y="5071745"/>
            <a:ext cx="1737360" cy="1554480"/>
            <a:chOff x="1584" y="2119"/>
            <a:chExt cx="1194" cy="1846"/>
          </a:xfrm>
        </p:grpSpPr>
        <p:sp>
          <p:nvSpPr>
            <p:cNvPr id="5186" name="Freeform 78"/>
            <p:cNvSpPr>
              <a:spLocks/>
            </p:cNvSpPr>
            <p:nvPr/>
          </p:nvSpPr>
          <p:spPr bwMode="auto">
            <a:xfrm rot="9109969">
              <a:off x="1891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1584" y="2119"/>
              <a:ext cx="1194" cy="1439"/>
              <a:chOff x="1584" y="2119"/>
              <a:chExt cx="1194" cy="1439"/>
            </a:xfrm>
          </p:grpSpPr>
          <p:grpSp>
            <p:nvGrpSpPr>
              <p:cNvPr id="6" name="Group 52"/>
              <p:cNvGrpSpPr>
                <a:grpSpLocks/>
              </p:cNvGrpSpPr>
              <p:nvPr/>
            </p:nvGrpSpPr>
            <p:grpSpPr bwMode="auto">
              <a:xfrm>
                <a:off x="1810" y="2119"/>
                <a:ext cx="968" cy="918"/>
                <a:chOff x="1268" y="1948"/>
                <a:chExt cx="968" cy="918"/>
              </a:xfrm>
            </p:grpSpPr>
            <p:sp>
              <p:nvSpPr>
                <p:cNvPr id="5191" name="AutoShape 53"/>
                <p:cNvSpPr>
                  <a:spLocks noChangeArrowheads="1"/>
                </p:cNvSpPr>
                <p:nvPr/>
              </p:nvSpPr>
              <p:spPr bwMode="auto">
                <a:xfrm rot="-5854103">
                  <a:off x="1226" y="2152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2" name="AutoShape 54"/>
                <p:cNvSpPr>
                  <a:spLocks noChangeArrowheads="1"/>
                </p:cNvSpPr>
                <p:nvPr/>
              </p:nvSpPr>
              <p:spPr bwMode="auto">
                <a:xfrm>
                  <a:off x="1424" y="1948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3" name="AutoShape 55"/>
                <p:cNvSpPr>
                  <a:spLocks noChangeArrowheads="1"/>
                </p:cNvSpPr>
                <p:nvPr/>
              </p:nvSpPr>
              <p:spPr bwMode="auto">
                <a:xfrm rot="5400000">
                  <a:off x="1618" y="2154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4" name="AutoShape 56"/>
                <p:cNvSpPr>
                  <a:spLocks noChangeArrowheads="1"/>
                </p:cNvSpPr>
                <p:nvPr/>
              </p:nvSpPr>
              <p:spPr bwMode="auto">
                <a:xfrm rot="10618450">
                  <a:off x="1422" y="2290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5" name="Oval 57"/>
                <p:cNvSpPr>
                  <a:spLocks noChangeArrowheads="1"/>
                </p:cNvSpPr>
                <p:nvPr/>
              </p:nvSpPr>
              <p:spPr bwMode="auto">
                <a:xfrm>
                  <a:off x="1468" y="2112"/>
                  <a:ext cx="576" cy="57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b="1">
                      <a:solidFill>
                        <a:srgbClr val="0000FF"/>
                      </a:solidFill>
                    </a:rPr>
                    <a:t>4280</a:t>
                  </a:r>
                </a:p>
              </p:txBody>
            </p:sp>
          </p:grpSp>
          <p:sp>
            <p:nvSpPr>
              <p:cNvPr id="5189" name="Freeform 79"/>
              <p:cNvSpPr>
                <a:spLocks/>
              </p:cNvSpPr>
              <p:nvPr/>
            </p:nvSpPr>
            <p:spPr bwMode="auto">
              <a:xfrm rot="3729866">
                <a:off x="1459" y="3053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0" name="Freeform 85"/>
              <p:cNvSpPr>
                <a:spLocks/>
              </p:cNvSpPr>
              <p:nvPr/>
            </p:nvSpPr>
            <p:spPr bwMode="auto">
              <a:xfrm rot="10069956">
                <a:off x="1968" y="3216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4511040" y="5071745"/>
            <a:ext cx="1737360" cy="1554480"/>
            <a:chOff x="2634" y="2119"/>
            <a:chExt cx="1200" cy="1846"/>
          </a:xfrm>
        </p:grpSpPr>
        <p:sp>
          <p:nvSpPr>
            <p:cNvPr id="5176" name="Freeform 80"/>
            <p:cNvSpPr>
              <a:spLocks/>
            </p:cNvSpPr>
            <p:nvPr/>
          </p:nvSpPr>
          <p:spPr bwMode="auto">
            <a:xfrm rot="9109969">
              <a:off x="2941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99"/>
            <p:cNvGrpSpPr>
              <a:grpSpLocks/>
            </p:cNvGrpSpPr>
            <p:nvPr/>
          </p:nvGrpSpPr>
          <p:grpSpPr bwMode="auto">
            <a:xfrm>
              <a:off x="2634" y="2119"/>
              <a:ext cx="1200" cy="1487"/>
              <a:chOff x="2634" y="2119"/>
              <a:chExt cx="1200" cy="1487"/>
            </a:xfrm>
          </p:grpSpPr>
          <p:grpSp>
            <p:nvGrpSpPr>
              <p:cNvPr id="9" name="Group 58"/>
              <p:cNvGrpSpPr>
                <a:grpSpLocks/>
              </p:cNvGrpSpPr>
              <p:nvPr/>
            </p:nvGrpSpPr>
            <p:grpSpPr bwMode="auto">
              <a:xfrm>
                <a:off x="2866" y="2119"/>
                <a:ext cx="968" cy="918"/>
                <a:chOff x="1268" y="1948"/>
                <a:chExt cx="968" cy="918"/>
              </a:xfrm>
            </p:grpSpPr>
            <p:sp>
              <p:nvSpPr>
                <p:cNvPr id="5181" name="AutoShape 59"/>
                <p:cNvSpPr>
                  <a:spLocks noChangeArrowheads="1"/>
                </p:cNvSpPr>
                <p:nvPr/>
              </p:nvSpPr>
              <p:spPr bwMode="auto">
                <a:xfrm rot="-5854103">
                  <a:off x="1226" y="2152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2" name="AutoShape 60"/>
                <p:cNvSpPr>
                  <a:spLocks noChangeArrowheads="1"/>
                </p:cNvSpPr>
                <p:nvPr/>
              </p:nvSpPr>
              <p:spPr bwMode="auto">
                <a:xfrm>
                  <a:off x="1424" y="1948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3" name="AutoShape 61"/>
                <p:cNvSpPr>
                  <a:spLocks noChangeArrowheads="1"/>
                </p:cNvSpPr>
                <p:nvPr/>
              </p:nvSpPr>
              <p:spPr bwMode="auto">
                <a:xfrm rot="5400000">
                  <a:off x="1618" y="2154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4" name="AutoShape 62"/>
                <p:cNvSpPr>
                  <a:spLocks noChangeArrowheads="1"/>
                </p:cNvSpPr>
                <p:nvPr/>
              </p:nvSpPr>
              <p:spPr bwMode="auto">
                <a:xfrm rot="10618450">
                  <a:off x="1422" y="2290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5" name="Oval 63"/>
                <p:cNvSpPr>
                  <a:spLocks noChangeArrowheads="1"/>
                </p:cNvSpPr>
                <p:nvPr/>
              </p:nvSpPr>
              <p:spPr bwMode="auto">
                <a:xfrm>
                  <a:off x="1468" y="2112"/>
                  <a:ext cx="576" cy="57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b="1">
                      <a:solidFill>
                        <a:srgbClr val="0000FF"/>
                      </a:solidFill>
                    </a:rPr>
                    <a:t>4208</a:t>
                  </a:r>
                </a:p>
              </p:txBody>
            </p:sp>
          </p:grpSp>
          <p:sp>
            <p:nvSpPr>
              <p:cNvPr id="5179" name="Freeform 81"/>
              <p:cNvSpPr>
                <a:spLocks/>
              </p:cNvSpPr>
              <p:nvPr/>
            </p:nvSpPr>
            <p:spPr bwMode="auto">
              <a:xfrm rot="3729866">
                <a:off x="2509" y="3053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86"/>
              <p:cNvSpPr>
                <a:spLocks/>
              </p:cNvSpPr>
              <p:nvPr/>
            </p:nvSpPr>
            <p:spPr bwMode="auto">
              <a:xfrm rot="10069956">
                <a:off x="3024" y="3264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100"/>
          <p:cNvGrpSpPr>
            <a:grpSpLocks/>
          </p:cNvGrpSpPr>
          <p:nvPr/>
        </p:nvGrpSpPr>
        <p:grpSpPr bwMode="auto">
          <a:xfrm>
            <a:off x="6263640" y="5071745"/>
            <a:ext cx="1737360" cy="1554480"/>
            <a:chOff x="3738" y="2119"/>
            <a:chExt cx="1192" cy="1846"/>
          </a:xfrm>
        </p:grpSpPr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3962" y="2119"/>
              <a:ext cx="968" cy="918"/>
              <a:chOff x="1268" y="1948"/>
              <a:chExt cx="968" cy="918"/>
            </a:xfrm>
          </p:grpSpPr>
          <p:sp>
            <p:nvSpPr>
              <p:cNvPr id="5171" name="AutoShape 65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AutoShape 66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AutoShape 67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AutoShape 68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Oval 69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4082</a:t>
                </a:r>
              </a:p>
            </p:txBody>
          </p:sp>
        </p:grpSp>
        <p:sp>
          <p:nvSpPr>
            <p:cNvPr id="5168" name="Freeform 82"/>
            <p:cNvSpPr>
              <a:spLocks/>
            </p:cNvSpPr>
            <p:nvPr/>
          </p:nvSpPr>
          <p:spPr bwMode="auto">
            <a:xfrm rot="9109969">
              <a:off x="4045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83"/>
            <p:cNvSpPr>
              <a:spLocks/>
            </p:cNvSpPr>
            <p:nvPr/>
          </p:nvSpPr>
          <p:spPr bwMode="auto">
            <a:xfrm rot="3729866">
              <a:off x="3613" y="3053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87"/>
            <p:cNvSpPr>
              <a:spLocks/>
            </p:cNvSpPr>
            <p:nvPr/>
          </p:nvSpPr>
          <p:spPr bwMode="auto">
            <a:xfrm rot="10069956">
              <a:off x="4128" y="3216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524000" y="1984375"/>
            <a:ext cx="1737360" cy="1554480"/>
            <a:chOff x="590" y="194"/>
            <a:chExt cx="1186" cy="1717"/>
          </a:xfrm>
        </p:grpSpPr>
        <p:grpSp>
          <p:nvGrpSpPr>
            <p:cNvPr id="13" name="Group 15"/>
            <p:cNvGrpSpPr>
              <a:grpSpLocks/>
            </p:cNvGrpSpPr>
            <p:nvPr/>
          </p:nvGrpSpPr>
          <p:grpSpPr bwMode="auto">
            <a:xfrm>
              <a:off x="720" y="194"/>
              <a:ext cx="968" cy="918"/>
              <a:chOff x="1268" y="1948"/>
              <a:chExt cx="968" cy="918"/>
            </a:xfrm>
          </p:grpSpPr>
          <p:sp>
            <p:nvSpPr>
              <p:cNvPr id="5162" name="AutoShape 8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AutoShape 11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AutoShape 12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AutoShape 13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Oval 14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 dirty="0">
                    <a:solidFill>
                      <a:srgbClr val="0000FF"/>
                    </a:solidFill>
                  </a:rPr>
                  <a:t>4082</a:t>
                </a:r>
              </a:p>
            </p:txBody>
          </p:sp>
        </p:grpSp>
        <p:sp>
          <p:nvSpPr>
            <p:cNvPr id="5159" name="Freeform 37"/>
            <p:cNvSpPr>
              <a:spLocks/>
            </p:cNvSpPr>
            <p:nvPr/>
          </p:nvSpPr>
          <p:spPr bwMode="auto">
            <a:xfrm>
              <a:off x="590" y="1054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39"/>
            <p:cNvSpPr>
              <a:spLocks/>
            </p:cNvSpPr>
            <p:nvPr/>
          </p:nvSpPr>
          <p:spPr bwMode="auto">
            <a:xfrm rot="10497453">
              <a:off x="1184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89"/>
            <p:cNvSpPr>
              <a:spLocks/>
            </p:cNvSpPr>
            <p:nvPr/>
          </p:nvSpPr>
          <p:spPr bwMode="auto">
            <a:xfrm rot="3729866">
              <a:off x="547" y="1229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3178175" y="1981200"/>
            <a:ext cx="1737360" cy="1554480"/>
            <a:chOff x="1632" y="192"/>
            <a:chExt cx="1200" cy="1721"/>
          </a:xfrm>
        </p:grpSpPr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1776" y="192"/>
              <a:ext cx="968" cy="918"/>
              <a:chOff x="1268" y="1948"/>
              <a:chExt cx="968" cy="918"/>
            </a:xfrm>
          </p:grpSpPr>
          <p:sp>
            <p:nvSpPr>
              <p:cNvPr id="5153" name="AutoShape 17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AutoShape 18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AutoShape 19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AutoShape 20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Oval 21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4208</a:t>
                </a:r>
              </a:p>
            </p:txBody>
          </p:sp>
        </p:grpSp>
        <p:sp>
          <p:nvSpPr>
            <p:cNvPr id="5150" name="Freeform 40"/>
            <p:cNvSpPr>
              <a:spLocks/>
            </p:cNvSpPr>
            <p:nvPr/>
          </p:nvSpPr>
          <p:spPr bwMode="auto">
            <a:xfrm>
              <a:off x="1632" y="1056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41"/>
            <p:cNvSpPr>
              <a:spLocks/>
            </p:cNvSpPr>
            <p:nvPr/>
          </p:nvSpPr>
          <p:spPr bwMode="auto">
            <a:xfrm rot="10517529">
              <a:off x="2240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90"/>
            <p:cNvSpPr>
              <a:spLocks/>
            </p:cNvSpPr>
            <p:nvPr/>
          </p:nvSpPr>
          <p:spPr bwMode="auto">
            <a:xfrm rot="3729866">
              <a:off x="1603" y="127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4854575" y="1981200"/>
            <a:ext cx="1737360" cy="1554480"/>
            <a:chOff x="2688" y="192"/>
            <a:chExt cx="1200" cy="1728"/>
          </a:xfrm>
        </p:grpSpPr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2832" y="192"/>
              <a:ext cx="968" cy="918"/>
              <a:chOff x="1268" y="1948"/>
              <a:chExt cx="968" cy="918"/>
            </a:xfrm>
          </p:grpSpPr>
          <p:sp>
            <p:nvSpPr>
              <p:cNvPr id="5144" name="AutoShape 23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AutoShape 24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AutoShape 25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AutoShape 26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Oval 27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4280</a:t>
                </a:r>
              </a:p>
            </p:txBody>
          </p:sp>
        </p:grpSp>
        <p:sp>
          <p:nvSpPr>
            <p:cNvPr id="5141" name="Freeform 42"/>
            <p:cNvSpPr>
              <a:spLocks/>
            </p:cNvSpPr>
            <p:nvPr/>
          </p:nvSpPr>
          <p:spPr bwMode="auto">
            <a:xfrm>
              <a:off x="2688" y="1063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43"/>
            <p:cNvSpPr>
              <a:spLocks/>
            </p:cNvSpPr>
            <p:nvPr/>
          </p:nvSpPr>
          <p:spPr bwMode="auto">
            <a:xfrm rot="10800000">
              <a:off x="3296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91"/>
            <p:cNvSpPr>
              <a:spLocks/>
            </p:cNvSpPr>
            <p:nvPr/>
          </p:nvSpPr>
          <p:spPr bwMode="auto">
            <a:xfrm rot="3729866">
              <a:off x="2659" y="127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6607175" y="1981200"/>
            <a:ext cx="1737360" cy="1554480"/>
            <a:chOff x="3767" y="192"/>
            <a:chExt cx="1177" cy="1769"/>
          </a:xfrm>
        </p:grpSpPr>
        <p:grpSp>
          <p:nvGrpSpPr>
            <p:cNvPr id="19" name="Group 28"/>
            <p:cNvGrpSpPr>
              <a:grpSpLocks/>
            </p:cNvGrpSpPr>
            <p:nvPr/>
          </p:nvGrpSpPr>
          <p:grpSpPr bwMode="auto">
            <a:xfrm>
              <a:off x="3928" y="192"/>
              <a:ext cx="968" cy="918"/>
              <a:chOff x="1268" y="1948"/>
              <a:chExt cx="968" cy="918"/>
            </a:xfrm>
          </p:grpSpPr>
          <p:sp>
            <p:nvSpPr>
              <p:cNvPr id="5135" name="AutoShape 29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AutoShape 30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AutoShape 31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AutoShape 32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Oval 33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4802</a:t>
                </a:r>
              </a:p>
            </p:txBody>
          </p:sp>
        </p:grpSp>
        <p:sp>
          <p:nvSpPr>
            <p:cNvPr id="5132" name="Freeform 44"/>
            <p:cNvSpPr>
              <a:spLocks/>
            </p:cNvSpPr>
            <p:nvPr/>
          </p:nvSpPr>
          <p:spPr bwMode="auto">
            <a:xfrm>
              <a:off x="3767" y="1104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45"/>
            <p:cNvSpPr>
              <a:spLocks/>
            </p:cNvSpPr>
            <p:nvPr/>
          </p:nvSpPr>
          <p:spPr bwMode="auto">
            <a:xfrm rot="10275824">
              <a:off x="4352" y="1152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92"/>
            <p:cNvSpPr>
              <a:spLocks/>
            </p:cNvSpPr>
            <p:nvPr/>
          </p:nvSpPr>
          <p:spPr bwMode="auto">
            <a:xfrm rot="3729866">
              <a:off x="3763" y="1261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271" name="Picture 103" descr="ru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066800"/>
            <a:ext cx="2079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45880" y="533400"/>
            <a:ext cx="1306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2: 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429828" y="533400"/>
            <a:ext cx="1846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048000" y="5334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4208;  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3962400" y="54358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4802;  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876800" y="5334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4280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4082  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838200" y="12192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a/ Theo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914400" y="3881437"/>
            <a:ext cx="3633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b/ Theo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3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92 0.13889 C 0.0217 0.17703 0.02153 0.21493 0.02014 0.25329 C 0.01875 0.27825 0.01563 0.28634 -0.01597 0.30182 C -0.02986 0.30853 -0.04149 0.31407 -0.05989 0.31592 C -0.08767 0.32378 -0.12031 0.31962 -0.15 0.31592 C -0.17066 0.31361 -0.19114 0.31269 -0.21198 0.31037 C -0.24305 0.30691 -0.27309 0.29951 -0.30503 0.29605 C -0.35764 0.28149 -0.48923 0.29304 -0.50034 0.29327 C -0.53229 0.29512 -0.56389 0.29859 -0.59583 0.30044 C -0.6217 0.3039 -0.58489 0.29905 -0.62934 0.30321 C -0.65 0.30506 -0.67048 0.30899 -0.69097 0.31176 C -0.70295 0.31338 -0.71354 0.31731 -0.72448 0.32031 C -0.73784 0.32401 -0.75191 0.32724 -0.76597 0.33048 C -0.76909 0.33233 -0.77257 0.33441 -0.77604 0.33603 C -0.77847 0.33718 -0.78211 0.33764 -0.78385 0.33903 C -0.78663 0.34157 -0.78715 0.34481 -0.78906 0.34758 C -0.78958 0.34897 -0.79062 0.35036 -0.79166 0.35174 C -0.79236 0.35336 -0.79375 0.35613 -0.79375 0.35636 C -0.79184 0.36769 -0.79201 0.37116 -0.78385 0.3804 C -0.78489 0.38595 -0.78906 0.39819 -0.78906 0.4049 " pathEditMode="relative" rAng="0" ptsTypes="fffffffffffffffffffA">
                                      <p:cBhvr>
                                        <p:cTn id="65" dur="5000" fill="hold"/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-457200" y="1066800"/>
            <a:ext cx="7772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vi-VN" sz="40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2514600" y="1139825"/>
            <a:ext cx="4343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3600" b="1" i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0638" y="987425"/>
            <a:ext cx="35734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30213" y="2593975"/>
            <a:ext cx="6477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4813" y="3240088"/>
            <a:ext cx="65881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81000" y="3578225"/>
            <a:ext cx="670083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81000" y="4197350"/>
            <a:ext cx="67484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010400" y="22860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010400" y="2971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781800" y="358140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858000" y="4191000"/>
            <a:ext cx="137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9999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7385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 descr="SONNE000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304800"/>
            <a:ext cx="16002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8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5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47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9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53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27"/>
          <p:cNvSpPr txBox="1">
            <a:spLocks noChangeArrowheads="1"/>
          </p:cNvSpPr>
          <p:nvPr/>
        </p:nvSpPr>
        <p:spPr bwMode="auto">
          <a:xfrm>
            <a:off x="457200" y="18288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Trung điểm của đoạn thẳng AB ứng với số nào? 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57200" y="2895600"/>
            <a:ext cx="1143000" cy="228600"/>
            <a:chOff x="1295400" y="3372678"/>
            <a:chExt cx="1143000" cy="228600"/>
          </a:xfrm>
        </p:grpSpPr>
        <p:cxnSp>
          <p:nvCxnSpPr>
            <p:cNvPr id="45" name="Straight Connector 44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603375" y="2895600"/>
            <a:ext cx="1143000" cy="228600"/>
            <a:chOff x="1295400" y="3372678"/>
            <a:chExt cx="1143000" cy="228600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770188" y="2889250"/>
            <a:ext cx="1143000" cy="228600"/>
            <a:chOff x="1295400" y="3372678"/>
            <a:chExt cx="1143000" cy="228600"/>
          </a:xfrm>
        </p:grpSpPr>
        <p:cxnSp>
          <p:nvCxnSpPr>
            <p:cNvPr id="65" name="Straight Connector 64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3916363" y="2882900"/>
            <a:ext cx="1143000" cy="228600"/>
            <a:chOff x="1295400" y="3372678"/>
            <a:chExt cx="1143000" cy="228600"/>
          </a:xfrm>
        </p:grpSpPr>
        <p:cxnSp>
          <p:nvCxnSpPr>
            <p:cNvPr id="68" name="Straight Connector 67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5062538" y="2895600"/>
            <a:ext cx="1143000" cy="228600"/>
            <a:chOff x="1295400" y="3372678"/>
            <a:chExt cx="1143000" cy="228600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6248400" y="2889250"/>
            <a:ext cx="1143000" cy="228600"/>
            <a:chOff x="1295400" y="3372678"/>
            <a:chExt cx="11430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81" name="Group 87"/>
          <p:cNvGrpSpPr>
            <a:grpSpLocks/>
          </p:cNvGrpSpPr>
          <p:nvPr/>
        </p:nvGrpSpPr>
        <p:grpSpPr bwMode="auto">
          <a:xfrm>
            <a:off x="7370763" y="2916238"/>
            <a:ext cx="1447800" cy="228600"/>
            <a:chOff x="2895600" y="4916556"/>
            <a:chExt cx="1447800" cy="228600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2895600" y="5029268"/>
              <a:ext cx="1447800" cy="158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801144" y="5030062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20" name="TextBox 88"/>
          <p:cNvSpPr txBox="1">
            <a:spLocks noChangeArrowheads="1"/>
          </p:cNvSpPr>
          <p:nvPr/>
        </p:nvSpPr>
        <p:spPr bwMode="auto">
          <a:xfrm>
            <a:off x="268288" y="2422525"/>
            <a:ext cx="38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183" name="TextBox 89"/>
          <p:cNvSpPr txBox="1">
            <a:spLocks noChangeArrowheads="1"/>
          </p:cNvSpPr>
          <p:nvPr/>
        </p:nvSpPr>
        <p:spPr bwMode="auto">
          <a:xfrm>
            <a:off x="303213" y="30702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8" name="Oval 97"/>
          <p:cNvSpPr/>
          <p:nvPr/>
        </p:nvSpPr>
        <p:spPr>
          <a:xfrm>
            <a:off x="1233488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46" name="Oval 45"/>
          <p:cNvSpPr/>
          <p:nvPr/>
        </p:nvSpPr>
        <p:spPr>
          <a:xfrm>
            <a:off x="239712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47" name="Oval 46"/>
          <p:cNvSpPr/>
          <p:nvPr/>
        </p:nvSpPr>
        <p:spPr>
          <a:xfrm>
            <a:off x="3540125" y="39004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48" name="Oval 47"/>
          <p:cNvSpPr/>
          <p:nvPr/>
        </p:nvSpPr>
        <p:spPr>
          <a:xfrm>
            <a:off x="468947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400</a:t>
            </a:r>
          </a:p>
        </p:txBody>
      </p:sp>
      <p:sp>
        <p:nvSpPr>
          <p:cNvPr id="49" name="Oval 48"/>
          <p:cNvSpPr/>
          <p:nvPr/>
        </p:nvSpPr>
        <p:spPr>
          <a:xfrm>
            <a:off x="5867400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7189" name="TextBox 89"/>
          <p:cNvSpPr txBox="1">
            <a:spLocks noChangeArrowheads="1"/>
          </p:cNvSpPr>
          <p:nvPr/>
        </p:nvSpPr>
        <p:spPr bwMode="auto">
          <a:xfrm>
            <a:off x="7059613" y="308927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sp>
        <p:nvSpPr>
          <p:cNvPr id="52" name="TextBox 88"/>
          <p:cNvSpPr txBox="1">
            <a:spLocks noChangeArrowheads="1"/>
          </p:cNvSpPr>
          <p:nvPr/>
        </p:nvSpPr>
        <p:spPr bwMode="auto">
          <a:xfrm>
            <a:off x="7189788" y="2438400"/>
            <a:ext cx="38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61" name="Straight Arrow Connector 60"/>
          <p:cNvCxnSpPr>
            <a:stCxn id="47" idx="0"/>
          </p:cNvCxnSpPr>
          <p:nvPr/>
        </p:nvCxnSpPr>
        <p:spPr>
          <a:xfrm rot="5400000" flipH="1" flipV="1">
            <a:off x="3497263" y="3471862"/>
            <a:ext cx="852488" cy="4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Arrow 75">
            <a:hlinkClick r:id="rId2" action="ppaction://hlinksldjump"/>
          </p:cNvPr>
          <p:cNvSpPr/>
          <p:nvPr/>
        </p:nvSpPr>
        <p:spPr>
          <a:xfrm>
            <a:off x="8077200" y="56388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194" name="Picture 60" descr="Bauernbar">
            <a:hlinkClick r:id="rId3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47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1447800" y="2209800"/>
            <a:ext cx="7010400" cy="184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66FF33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 CHƠI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NGỌN NẾN MAY MẮN</a:t>
            </a:r>
          </a:p>
        </p:txBody>
      </p:sp>
      <p:pic>
        <p:nvPicPr>
          <p:cNvPr id="9" name="Picture 4" descr="animal_colombe_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animal_colombe_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990600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nimal_colombe_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52400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animal_colombe_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114425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animal_colombe_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28600"/>
            <a:ext cx="12763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465af30fc027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13025" y="4267200"/>
            <a:ext cx="134937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8" descr="465af30fc027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0825" y="4267200"/>
            <a:ext cx="134937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repeatCount="indefinite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44"/>
          <p:cNvSpPr>
            <a:spLocks noChangeArrowheads="1"/>
          </p:cNvSpPr>
          <p:nvPr/>
        </p:nvSpPr>
        <p:spPr bwMode="auto">
          <a:xfrm>
            <a:off x="3381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3" name="AutoShape 4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86200" y="1066800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9224" name="Group 2"/>
          <p:cNvGrpSpPr>
            <a:grpSpLocks/>
          </p:cNvGrpSpPr>
          <p:nvPr/>
        </p:nvGrpSpPr>
        <p:grpSpPr bwMode="auto">
          <a:xfrm flipH="1" flipV="1">
            <a:off x="4970463" y="4500563"/>
            <a:ext cx="1943100" cy="1955800"/>
            <a:chOff x="678" y="1432"/>
            <a:chExt cx="1224" cy="1232"/>
          </a:xfrm>
        </p:grpSpPr>
        <p:sp>
          <p:nvSpPr>
            <p:cNvPr id="9264" name="AutoShape 3"/>
            <p:cNvSpPr>
              <a:spLocks noChangeArrowheads="1"/>
            </p:cNvSpPr>
            <p:nvPr/>
          </p:nvSpPr>
          <p:spPr bwMode="gray">
            <a:xfrm>
              <a:off x="688" y="1453"/>
              <a:ext cx="1214" cy="1211"/>
            </a:xfrm>
            <a:prstGeom prst="hexagon">
              <a:avLst>
                <a:gd name="adj" fmla="val 25062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65" name="AutoShape 4"/>
            <p:cNvSpPr>
              <a:spLocks noChangeArrowheads="1"/>
            </p:cNvSpPr>
            <p:nvPr/>
          </p:nvSpPr>
          <p:spPr bwMode="gray">
            <a:xfrm>
              <a:off x="678" y="1432"/>
              <a:ext cx="1214" cy="1211"/>
            </a:xfrm>
            <a:prstGeom prst="hexagon">
              <a:avLst>
                <a:gd name="adj" fmla="val 25062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66" name="AutoShape 5"/>
            <p:cNvSpPr>
              <a:spLocks noChangeArrowheads="1"/>
            </p:cNvSpPr>
            <p:nvPr/>
          </p:nvSpPr>
          <p:spPr bwMode="gray">
            <a:xfrm>
              <a:off x="749" y="1505"/>
              <a:ext cx="1067" cy="1065"/>
            </a:xfrm>
            <a:prstGeom prst="hexagon">
              <a:avLst>
                <a:gd name="adj" fmla="val 25047"/>
                <a:gd name="vf" fmla="val 115470"/>
              </a:avLst>
            </a:prstGeom>
            <a:gradFill rotWithShape="1">
              <a:gsLst>
                <a:gs pos="0">
                  <a:srgbClr val="7262EC"/>
                </a:gs>
                <a:gs pos="100000">
                  <a:srgbClr val="2614AA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9225" name="Group 6"/>
          <p:cNvGrpSpPr>
            <a:grpSpLocks/>
          </p:cNvGrpSpPr>
          <p:nvPr/>
        </p:nvGrpSpPr>
        <p:grpSpPr bwMode="auto">
          <a:xfrm flipH="1" flipV="1">
            <a:off x="3657600" y="4903788"/>
            <a:ext cx="1944688" cy="1954212"/>
            <a:chOff x="-240" y="2046"/>
            <a:chExt cx="1225" cy="1231"/>
          </a:xfrm>
        </p:grpSpPr>
        <p:sp>
          <p:nvSpPr>
            <p:cNvPr id="9261" name="AutoShape 7"/>
            <p:cNvSpPr>
              <a:spLocks noChangeArrowheads="1"/>
            </p:cNvSpPr>
            <p:nvPr/>
          </p:nvSpPr>
          <p:spPr bwMode="gray">
            <a:xfrm>
              <a:off x="-230" y="2067"/>
              <a:ext cx="1215" cy="1210"/>
            </a:xfrm>
            <a:prstGeom prst="hexagon">
              <a:avLst>
                <a:gd name="adj" fmla="val 25103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62" name="AutoShape 8"/>
            <p:cNvSpPr>
              <a:spLocks noChangeArrowheads="1"/>
            </p:cNvSpPr>
            <p:nvPr/>
          </p:nvSpPr>
          <p:spPr bwMode="gray">
            <a:xfrm>
              <a:off x="-240" y="2046"/>
              <a:ext cx="1215" cy="1210"/>
            </a:xfrm>
            <a:prstGeom prst="hexagon">
              <a:avLst>
                <a:gd name="adj" fmla="val 2510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63" name="AutoShape 9"/>
            <p:cNvSpPr>
              <a:spLocks noChangeArrowheads="1"/>
            </p:cNvSpPr>
            <p:nvPr/>
          </p:nvSpPr>
          <p:spPr bwMode="gray">
            <a:xfrm>
              <a:off x="-169" y="2119"/>
              <a:ext cx="1068" cy="1064"/>
            </a:xfrm>
            <a:prstGeom prst="hexagon">
              <a:avLst>
                <a:gd name="adj" fmla="val 25094"/>
                <a:gd name="vf" fmla="val 115470"/>
              </a:avLst>
            </a:prstGeom>
            <a:gradFill rotWithShape="1">
              <a:gsLst>
                <a:gs pos="0">
                  <a:srgbClr val="24B443"/>
                </a:gs>
                <a:gs pos="100000">
                  <a:srgbClr val="115D1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9226" name="Group 10"/>
          <p:cNvGrpSpPr>
            <a:grpSpLocks/>
          </p:cNvGrpSpPr>
          <p:nvPr/>
        </p:nvGrpSpPr>
        <p:grpSpPr bwMode="auto">
          <a:xfrm flipH="1" flipV="1">
            <a:off x="4876800" y="2514600"/>
            <a:ext cx="1944688" cy="1955800"/>
            <a:chOff x="1610" y="2048"/>
            <a:chExt cx="1225" cy="1232"/>
          </a:xfrm>
        </p:grpSpPr>
        <p:sp>
          <p:nvSpPr>
            <p:cNvPr id="9258" name="AutoShape 11"/>
            <p:cNvSpPr>
              <a:spLocks noChangeArrowheads="1"/>
            </p:cNvSpPr>
            <p:nvPr/>
          </p:nvSpPr>
          <p:spPr bwMode="gray">
            <a:xfrm>
              <a:off x="1620" y="2069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59" name="AutoShape 12"/>
            <p:cNvSpPr>
              <a:spLocks noChangeArrowheads="1"/>
            </p:cNvSpPr>
            <p:nvPr/>
          </p:nvSpPr>
          <p:spPr bwMode="gray">
            <a:xfrm>
              <a:off x="1610" y="2048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60" name="AutoShape 13"/>
            <p:cNvSpPr>
              <a:spLocks noChangeArrowheads="1"/>
            </p:cNvSpPr>
            <p:nvPr/>
          </p:nvSpPr>
          <p:spPr bwMode="gray">
            <a:xfrm>
              <a:off x="1681" y="2121"/>
              <a:ext cx="1068" cy="1065"/>
            </a:xfrm>
            <a:prstGeom prst="hexagon">
              <a:avLst>
                <a:gd name="adj" fmla="val 25070"/>
                <a:gd name="vf" fmla="val 115470"/>
              </a:avLst>
            </a:prstGeom>
            <a:gradFill rotWithShape="1">
              <a:gsLst>
                <a:gs pos="0">
                  <a:srgbClr val="6D440E"/>
                </a:gs>
                <a:gs pos="100000">
                  <a:srgbClr val="EC941E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9227" name="Group 14"/>
          <p:cNvGrpSpPr>
            <a:grpSpLocks/>
          </p:cNvGrpSpPr>
          <p:nvPr/>
        </p:nvGrpSpPr>
        <p:grpSpPr bwMode="auto">
          <a:xfrm flipH="1" flipV="1">
            <a:off x="2060575" y="4500563"/>
            <a:ext cx="1944688" cy="1955800"/>
            <a:chOff x="686" y="2656"/>
            <a:chExt cx="1225" cy="1232"/>
          </a:xfrm>
        </p:grpSpPr>
        <p:sp>
          <p:nvSpPr>
            <p:cNvPr id="9255" name="AutoShape 15"/>
            <p:cNvSpPr>
              <a:spLocks noChangeArrowheads="1"/>
            </p:cNvSpPr>
            <p:nvPr/>
          </p:nvSpPr>
          <p:spPr bwMode="gray">
            <a:xfrm>
              <a:off x="696" y="2677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56" name="AutoShape 16"/>
            <p:cNvSpPr>
              <a:spLocks noChangeArrowheads="1"/>
            </p:cNvSpPr>
            <p:nvPr/>
          </p:nvSpPr>
          <p:spPr bwMode="gray">
            <a:xfrm>
              <a:off x="686" y="2656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57" name="AutoShape 17"/>
            <p:cNvSpPr>
              <a:spLocks noChangeArrowheads="1"/>
            </p:cNvSpPr>
            <p:nvPr/>
          </p:nvSpPr>
          <p:spPr bwMode="gray">
            <a:xfrm>
              <a:off x="757" y="2729"/>
              <a:ext cx="1068" cy="1065"/>
            </a:xfrm>
            <a:prstGeom prst="hexagon">
              <a:avLst>
                <a:gd name="adj" fmla="val 25070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9228" name="Group 19"/>
          <p:cNvGrpSpPr>
            <a:grpSpLocks/>
          </p:cNvGrpSpPr>
          <p:nvPr/>
        </p:nvGrpSpPr>
        <p:grpSpPr bwMode="auto">
          <a:xfrm flipH="1" flipV="1">
            <a:off x="2060575" y="2547938"/>
            <a:ext cx="1943100" cy="1955800"/>
            <a:chOff x="2057" y="862"/>
            <a:chExt cx="1549" cy="1351"/>
          </a:xfrm>
        </p:grpSpPr>
        <p:sp>
          <p:nvSpPr>
            <p:cNvPr id="9252" name="AutoShape 20"/>
            <p:cNvSpPr>
              <a:spLocks noChangeArrowheads="1"/>
            </p:cNvSpPr>
            <p:nvPr/>
          </p:nvSpPr>
          <p:spPr bwMode="gray">
            <a:xfrm>
              <a:off x="2070" y="885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53" name="AutoShape 21"/>
            <p:cNvSpPr>
              <a:spLocks noChangeArrowheads="1"/>
            </p:cNvSpPr>
            <p:nvPr/>
          </p:nvSpPr>
          <p:spPr bwMode="gray">
            <a:xfrm>
              <a:off x="2057" y="862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54" name="AutoShape 22"/>
            <p:cNvSpPr>
              <a:spLocks noChangeArrowheads="1"/>
            </p:cNvSpPr>
            <p:nvPr/>
          </p:nvSpPr>
          <p:spPr bwMode="gray">
            <a:xfrm>
              <a:off x="2147" y="942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7262EC"/>
                </a:gs>
                <a:gs pos="100000">
                  <a:srgbClr val="2614AA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9230" name="Group 35"/>
          <p:cNvGrpSpPr>
            <a:grpSpLocks/>
          </p:cNvGrpSpPr>
          <p:nvPr/>
        </p:nvGrpSpPr>
        <p:grpSpPr bwMode="auto">
          <a:xfrm flipH="1" flipV="1">
            <a:off x="3516313" y="1595438"/>
            <a:ext cx="1944687" cy="1955800"/>
            <a:chOff x="3174" y="2656"/>
            <a:chExt cx="1549" cy="1351"/>
          </a:xfrm>
        </p:grpSpPr>
        <p:sp>
          <p:nvSpPr>
            <p:cNvPr id="9246" name="AutoShape 36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47" name="AutoShape 37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48" name="AutoShape 38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9231" name="Picture 39" descr="birthday_cupcake_1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9812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40" descr="birthday_cupcake_2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84450" y="2867025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41" descr="birthday_cupcake_3_mc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57825" y="2722563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42" descr="birthday_cupcake_4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0050" y="4833938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43" descr="birthday_cupcake_5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84450" y="4757738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Rectangle 44"/>
          <p:cNvSpPr>
            <a:spLocks noChangeArrowheads="1"/>
          </p:cNvSpPr>
          <p:nvPr/>
        </p:nvSpPr>
        <p:spPr bwMode="auto">
          <a:xfrm>
            <a:off x="3308350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37" name="AutoShape 4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127250" y="2624138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38" name="AutoShape 50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022850" y="4605338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39" name="AutoShape 5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127250" y="4529138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40" name="AutoShape 5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6800" y="2667000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9241" name="Picture 55" descr="birthday_cupcake_6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62400" y="50292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3" name="AutoShape 5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622675" y="4953000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45" name="AutoShape 4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505200" y="1676400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5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47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9"/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6000750" y="4498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44"/>
          <p:cNvSpPr>
            <a:spLocks noChangeArrowheads="1"/>
          </p:cNvSpPr>
          <p:nvPr/>
        </p:nvSpPr>
        <p:spPr bwMode="auto">
          <a:xfrm>
            <a:off x="3381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10247" name="Group 2"/>
          <p:cNvGrpSpPr>
            <a:grpSpLocks/>
          </p:cNvGrpSpPr>
          <p:nvPr/>
        </p:nvGrpSpPr>
        <p:grpSpPr bwMode="auto">
          <a:xfrm>
            <a:off x="1676400" y="2743200"/>
            <a:ext cx="5638800" cy="2667000"/>
            <a:chOff x="0" y="480"/>
            <a:chExt cx="2640" cy="1680"/>
          </a:xfrm>
        </p:grpSpPr>
        <p:grpSp>
          <p:nvGrpSpPr>
            <p:cNvPr id="10256" name="Group 3"/>
            <p:cNvGrpSpPr>
              <a:grpSpLocks/>
            </p:cNvGrpSpPr>
            <p:nvPr/>
          </p:nvGrpSpPr>
          <p:grpSpPr bwMode="auto">
            <a:xfrm flipH="1" flipV="1">
              <a:off x="0" y="480"/>
              <a:ext cx="2640" cy="1680"/>
              <a:chOff x="-240" y="2046"/>
              <a:chExt cx="1225" cy="1231"/>
            </a:xfrm>
          </p:grpSpPr>
          <p:sp>
            <p:nvSpPr>
              <p:cNvPr id="10258" name="AutoShape 4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259" name="AutoShape 5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260" name="AutoShape 6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025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47" y="1152"/>
              <a:ext cx="186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5769 &lt; 5796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676400" y="2743200"/>
            <a:ext cx="5638800" cy="2667000"/>
            <a:chOff x="1632" y="2256"/>
            <a:chExt cx="2640" cy="1680"/>
          </a:xfrm>
        </p:grpSpPr>
        <p:grpSp>
          <p:nvGrpSpPr>
            <p:cNvPr id="10251" name="Group 10"/>
            <p:cNvGrpSpPr>
              <a:grpSpLocks/>
            </p:cNvGrpSpPr>
            <p:nvPr/>
          </p:nvGrpSpPr>
          <p:grpSpPr bwMode="auto">
            <a:xfrm flipH="1" flipV="1">
              <a:off x="1632" y="2256"/>
              <a:ext cx="2640" cy="1680"/>
              <a:chOff x="-240" y="2046"/>
              <a:chExt cx="1225" cy="1231"/>
            </a:xfrm>
          </p:grpSpPr>
          <p:sp>
            <p:nvSpPr>
              <p:cNvPr id="10253" name="AutoShape 11"/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254" name="AutoShape 12"/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255" name="AutoShape 13"/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025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011" y="2976"/>
              <a:ext cx="187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5769 … 5796</a:t>
              </a:r>
            </a:p>
          </p:txBody>
        </p:sp>
      </p:grpSp>
      <p:pic>
        <p:nvPicPr>
          <p:cNvPr id="10249" name="Picture 15" descr="birthday_cupcake_1_mc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1430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Smiley Face 68">
            <a:hlinkClick r:id="rId4" action="ppaction://hlinksldjump"/>
          </p:cNvPr>
          <p:cNvSpPr/>
          <p:nvPr/>
        </p:nvSpPr>
        <p:spPr>
          <a:xfrm>
            <a:off x="7848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349</Words>
  <Application>Microsoft Office PowerPoint</Application>
  <PresentationFormat>On-screen Show (4:3)</PresentationFormat>
  <Paragraphs>111</Paragraphs>
  <Slides>15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A.Nam</dc:creator>
  <cp:lastModifiedBy>SKY</cp:lastModifiedBy>
  <cp:revision>128</cp:revision>
  <dcterms:created xsi:type="dcterms:W3CDTF">2006-12-11T05:35:20Z</dcterms:created>
  <dcterms:modified xsi:type="dcterms:W3CDTF">2021-03-02T06:10:52Z</dcterms:modified>
</cp:coreProperties>
</file>