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9" r:id="rId2"/>
    <p:sldId id="269" r:id="rId3"/>
    <p:sldId id="271" r:id="rId4"/>
    <p:sldId id="272" r:id="rId5"/>
    <p:sldId id="287" r:id="rId6"/>
    <p:sldId id="290" r:id="rId7"/>
    <p:sldId id="291" r:id="rId8"/>
    <p:sldId id="286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sPC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23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2T23:18:59.37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stretch>
            <a:fillRect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6966-F210-4704-A0B6-A66FABD758B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3BC9C-DBB3-420B-91E3-D34D259BC8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4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/>
          <p:nvPr/>
        </p:nvSpPr>
        <p:spPr>
          <a:xfrm>
            <a:off x="1355090" y="2858135"/>
            <a:ext cx="6434455" cy="768350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54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rial Unicode MS" panose="020B0604020202020204" charset="-122"/>
                <a:ea typeface="Arial Unicode MS" panose="020B0604020202020204" charset="-122"/>
              </a:rPr>
              <a:t>Rung chuông vàng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457200"/>
            <a:ext cx="8610600" cy="838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4: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Khoanh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đúng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1981200"/>
            <a:ext cx="3124200" cy="3657600"/>
            <a:chOff x="533400" y="1981200"/>
            <a:chExt cx="3124200" cy="3657600"/>
          </a:xfrm>
        </p:grpSpPr>
        <p:sp>
          <p:nvSpPr>
            <p:cNvPr id="5" name="Rounded Rectangle 4"/>
            <p:cNvSpPr/>
            <p:nvPr/>
          </p:nvSpPr>
          <p:spPr>
            <a:xfrm>
              <a:off x="533400" y="1981200"/>
              <a:ext cx="3124200" cy="36576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 algn="ctr">
                <a:buAutoNum type="alphaLcParenR"/>
              </a:pPr>
              <a:r>
                <a:rPr 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8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marL="514350" indent="-514350" algn="ctr">
                <a:buAutoNum type="alphaLcParenR"/>
              </a:pPr>
              <a:endPara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14350" indent="-514350" algn="ctr">
                <a:buAutoNum type="alphaLcParenR"/>
              </a:pPr>
              <a:endPara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14350" indent="-514350" algn="ctr">
                <a:buAutoNum type="alphaLcParenR"/>
              </a:pPr>
              <a:endPara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14350" indent="-514350" algn="ctr">
                <a:buAutoNum type="alphaLcParenR"/>
              </a:pPr>
              <a:endPara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14350" indent="-514350" algn="ctr">
                <a:buAutoNum type="alphaLcParenR"/>
              </a:pPr>
              <a:endPara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600200" y="3200400"/>
              <a:ext cx="1295400" cy="1692771"/>
              <a:chOff x="4267200" y="2574429"/>
              <a:chExt cx="1295400" cy="169277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267200" y="2574429"/>
                <a:ext cx="1295400" cy="1692771"/>
                <a:chOff x="1143000" y="1066800"/>
                <a:chExt cx="1295400" cy="1692771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1143000" y="1066800"/>
                  <a:ext cx="1295400" cy="16927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600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   2659</a:t>
                  </a:r>
                </a:p>
                <a:p>
                  <a:r>
                    <a:rPr lang="en-US" sz="2600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‒</a:t>
                  </a:r>
                </a:p>
                <a:p>
                  <a:r>
                    <a:rPr lang="en-US" sz="2600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 23154</a:t>
                  </a:r>
                </a:p>
                <a:p>
                  <a:r>
                    <a:rPr lang="en-US" sz="2600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 69505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>
                <a:xfrm>
                  <a:off x="1143000" y="2286000"/>
                  <a:ext cx="121920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Rectangle 8"/>
              <p:cNvSpPr/>
              <p:nvPr/>
            </p:nvSpPr>
            <p:spPr>
              <a:xfrm>
                <a:off x="4343400" y="2632918"/>
                <a:ext cx="266700" cy="32117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3657600" y="2647950"/>
            <a:ext cx="5410200" cy="533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76750" y="3701060"/>
            <a:ext cx="971550" cy="5334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72325" y="3675237"/>
            <a:ext cx="971550" cy="5334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43425" y="4352853"/>
            <a:ext cx="971550" cy="5334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72325" y="4327030"/>
            <a:ext cx="971550" cy="5334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43425" y="4352853"/>
            <a:ext cx="97155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295400" y="2095202"/>
            <a:ext cx="2667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2800" dirty="0"/>
          </a:p>
          <a:p>
            <a:pPr marL="342900" indent="-342900">
              <a:buAutoNum type="alphaUcPeriod"/>
            </a:pPr>
            <a:r>
              <a:rPr lang="vi-VN" sz="2800" dirty="0"/>
              <a:t>  23618</a:t>
            </a:r>
          </a:p>
          <a:p>
            <a:r>
              <a:rPr lang="vi-VN" sz="2800" dirty="0"/>
              <a:t>   -</a:t>
            </a:r>
          </a:p>
          <a:p>
            <a:r>
              <a:rPr lang="vi-VN" sz="2800" dirty="0"/>
              <a:t>          5783</a:t>
            </a:r>
          </a:p>
          <a:p>
            <a:endParaRPr lang="vi-VN" sz="2800" dirty="0"/>
          </a:p>
          <a:p>
            <a:endParaRPr lang="vi-VN" sz="2800" dirty="0"/>
          </a:p>
          <a:p>
            <a:r>
              <a:rPr lang="vi-VN" sz="2800" dirty="0"/>
              <a:t>B.  23618</a:t>
            </a:r>
          </a:p>
          <a:p>
            <a:r>
              <a:rPr lang="vi-VN" sz="2800" dirty="0"/>
              <a:t>   -</a:t>
            </a:r>
          </a:p>
          <a:p>
            <a:r>
              <a:rPr lang="vi-VN" sz="2800" dirty="0"/>
              <a:t>     5783</a:t>
            </a:r>
          </a:p>
          <a:p>
            <a:endParaRPr lang="vi-VN" sz="2800" dirty="0"/>
          </a:p>
        </p:txBody>
      </p:sp>
      <p:cxnSp>
        <p:nvCxnSpPr>
          <p:cNvPr id="6" name="Đường nối Thẳng 5"/>
          <p:cNvCxnSpPr/>
          <p:nvPr/>
        </p:nvCxnSpPr>
        <p:spPr>
          <a:xfrm>
            <a:off x="1828800" y="3947160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Hộp Văn bản 6"/>
          <p:cNvSpPr txBox="1"/>
          <p:nvPr/>
        </p:nvSpPr>
        <p:spPr>
          <a:xfrm>
            <a:off x="5334000" y="2541330"/>
            <a:ext cx="220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C.   23618</a:t>
            </a:r>
          </a:p>
          <a:p>
            <a:r>
              <a:rPr lang="vi-VN" sz="2800" dirty="0"/>
              <a:t>    -</a:t>
            </a:r>
          </a:p>
          <a:p>
            <a:r>
              <a:rPr lang="vi-VN" sz="2800" dirty="0"/>
              <a:t>         5783</a:t>
            </a:r>
          </a:p>
          <a:p>
            <a:endParaRPr lang="vi-VN" sz="2800" dirty="0"/>
          </a:p>
          <a:p>
            <a:endParaRPr lang="vi-VN" sz="2800" dirty="0"/>
          </a:p>
          <a:p>
            <a:r>
              <a:rPr lang="vi-VN" sz="2800" dirty="0"/>
              <a:t>D.   23618</a:t>
            </a:r>
          </a:p>
          <a:p>
            <a:r>
              <a:rPr lang="vi-VN" sz="2800" dirty="0"/>
              <a:t>    </a:t>
            </a:r>
          </a:p>
          <a:p>
            <a:r>
              <a:rPr lang="vi-VN" sz="2800" dirty="0"/>
              <a:t>       - 5783</a:t>
            </a:r>
          </a:p>
        </p:txBody>
      </p:sp>
      <p:cxnSp>
        <p:nvCxnSpPr>
          <p:cNvPr id="8" name="Đường nối Thẳng 7"/>
          <p:cNvCxnSpPr/>
          <p:nvPr/>
        </p:nvCxnSpPr>
        <p:spPr>
          <a:xfrm>
            <a:off x="1676400" y="6080760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Đường nối Thẳng 8"/>
          <p:cNvCxnSpPr/>
          <p:nvPr/>
        </p:nvCxnSpPr>
        <p:spPr>
          <a:xfrm>
            <a:off x="5969726" y="4014652"/>
            <a:ext cx="1143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nối Thẳng 9"/>
          <p:cNvCxnSpPr/>
          <p:nvPr/>
        </p:nvCxnSpPr>
        <p:spPr>
          <a:xfrm>
            <a:off x="6019800" y="6080760"/>
            <a:ext cx="1143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Cung 23"/>
          <p:cNvSpPr/>
          <p:nvPr/>
        </p:nvSpPr>
        <p:spPr>
          <a:xfrm>
            <a:off x="5334000" y="2541329"/>
            <a:ext cx="457200" cy="457200"/>
          </a:xfrm>
          <a:prstGeom prst="arc">
            <a:avLst>
              <a:gd name="adj1" fmla="val 16200000"/>
              <a:gd name="adj2" fmla="val 1616756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Hình chữ nhật: Góc Tròn 24"/>
          <p:cNvSpPr/>
          <p:nvPr/>
        </p:nvSpPr>
        <p:spPr>
          <a:xfrm>
            <a:off x="1676400" y="533400"/>
            <a:ext cx="6400800" cy="12192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dirty="0" err="1">
                <a:solidFill>
                  <a:prstClr val="black"/>
                </a:solidFill>
              </a:rPr>
              <a:t>Câu</a:t>
            </a:r>
            <a:r>
              <a:rPr lang="en-US" sz="3200" dirty="0">
                <a:solidFill>
                  <a:prstClr val="black"/>
                </a:solidFill>
              </a:rPr>
              <a:t> 1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3004185" y="3819525"/>
            <a:ext cx="271399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U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U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U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UcPeriod"/>
            </a:pP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trên</a:t>
            </a:r>
          </a:p>
        </p:txBody>
      </p:sp>
      <p:sp>
        <p:nvSpPr>
          <p:cNvPr id="6" name="Hình chữ nhật: Góc Tròn 5"/>
          <p:cNvSpPr/>
          <p:nvPr/>
        </p:nvSpPr>
        <p:spPr>
          <a:xfrm>
            <a:off x="495389" y="1617980"/>
            <a:ext cx="8153401" cy="16131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100 000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sang...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3004185" y="4323715"/>
            <a:ext cx="2347595" cy="52324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B. Phải...trái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: Góc Tròn 5"/>
          <p:cNvSpPr/>
          <p:nvPr/>
        </p:nvSpPr>
        <p:spPr>
          <a:xfrm>
            <a:off x="398780" y="1159510"/>
            <a:ext cx="8346440" cy="1275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42590 – 6245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71570" y="2807970"/>
            <a:ext cx="1800860" cy="1814830"/>
            <a:chOff x="5323" y="3904"/>
            <a:chExt cx="2836" cy="2858"/>
          </a:xfrm>
        </p:grpSpPr>
        <p:sp>
          <p:nvSpPr>
            <p:cNvPr id="3" name="Text Box 2"/>
            <p:cNvSpPr txBox="1"/>
            <p:nvPr/>
          </p:nvSpPr>
          <p:spPr>
            <a:xfrm>
              <a:off x="5323" y="3904"/>
              <a:ext cx="2837" cy="2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Arial Unicode MS" panose="020B0604020202020204" charset="-122"/>
                  <a:ea typeface="Arial Unicode MS" panose="020B0604020202020204" charset="-122"/>
                </a:rPr>
                <a:t>  42590</a:t>
              </a:r>
            </a:p>
            <a:p>
              <a:r>
                <a:rPr lang="en-US" sz="2800">
                  <a:latin typeface="Arial Unicode MS" panose="020B0604020202020204" charset="-122"/>
                  <a:ea typeface="Arial Unicode MS" panose="020B0604020202020204" charset="-122"/>
                </a:rPr>
                <a:t>-</a:t>
              </a:r>
            </a:p>
            <a:p>
              <a:r>
                <a:rPr lang="en-US" sz="2800">
                  <a:latin typeface="Arial Unicode MS" panose="020B0604020202020204" charset="-122"/>
                  <a:ea typeface="Arial Unicode MS" panose="020B0604020202020204" charset="-122"/>
                </a:rPr>
                <a:t>    6245</a:t>
              </a:r>
            </a:p>
            <a:p>
              <a:r>
                <a:rPr lang="en-US" sz="2800">
                  <a:latin typeface="Arial Unicode MS" panose="020B0604020202020204" charset="-122"/>
                  <a:ea typeface="Arial Unicode MS" panose="020B0604020202020204" charset="-122"/>
                </a:rPr>
                <a:t>  36345         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5399" y="5964"/>
              <a:ext cx="2041" cy="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86200" y="457200"/>
            <a:ext cx="2209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Toán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428998" y="990600"/>
            <a:ext cx="19928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Luyện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tập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2362200"/>
            <a:ext cx="86868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</a:t>
            </a:r>
            <a:r>
              <a:rPr lang="en-US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90 000 – 50 000=?</a:t>
            </a:r>
          </a:p>
          <a:p>
            <a:r>
              <a:rPr lang="en-US" sz="28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Nhẩm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 9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chục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nghìn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5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chục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nghìn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 4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chục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nghìn</a:t>
            </a:r>
            <a:endParaRPr lang="en-US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8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Vậy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	    90 000 – 50 000 = 40 000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449" y="4343400"/>
            <a:ext cx="484240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Ví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dụ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80 000 – 30 000 =  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343400"/>
            <a:ext cx="2209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50 000 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/>
          <p:nvPr/>
        </p:nvSpPr>
        <p:spPr>
          <a:xfrm>
            <a:off x="1480820" y="2519045"/>
            <a:ext cx="6434455" cy="768350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54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rial Unicode MS" panose="020B0604020202020204" charset="-122"/>
                <a:ea typeface="Arial Unicode MS" panose="020B0604020202020204" charset="-122"/>
              </a:rPr>
              <a:t>Tiếp sức đồng đội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r="-2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40560" y="144145"/>
            <a:ext cx="5415915" cy="476377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100 000 - 30 000 = 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  80 000 - 60 000 =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100 000 - 50 000 =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  90 000 - 60 000 = 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  60 000 - 40 000 =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  70 000 - 10 000 = 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100 000 - 20 000 =</a:t>
            </a:r>
          </a:p>
          <a:p>
            <a:pPr algn="l"/>
            <a:r>
              <a:rPr lang="en-US" sz="2800">
                <a:latin typeface="Arial Unicode MS" panose="020B0604020202020204" charset="-122"/>
                <a:ea typeface="Arial Unicode MS" panose="020B0604020202020204" charset="-122"/>
              </a:rPr>
              <a:t>  50 000 - 10 000 =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357495" y="707390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70 000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5383530" y="1153160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20 000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383530" y="1598930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50 000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5367655" y="1986915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30 000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5383530" y="2450465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20 000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5367655" y="2885440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60 000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383530" y="3344545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80 000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5358130" y="3780155"/>
            <a:ext cx="160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</a:rPr>
              <a:t>40 000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25" y="1524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Bài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tập</a:t>
            </a:r>
            <a:r>
              <a:rPr lang="en-U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Đặt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tính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rồi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tính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219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524500" y="1355229"/>
            <a:ext cx="1295400" cy="1691640"/>
            <a:chOff x="1143000" y="1066800"/>
            <a:chExt cx="1295400" cy="1691640"/>
          </a:xfrm>
        </p:grpSpPr>
        <p:sp>
          <p:nvSpPr>
            <p:cNvPr id="15" name="TextBox 14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86296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74951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685925" y="4267200"/>
            <a:ext cx="1295400" cy="1691640"/>
            <a:chOff x="1143000" y="1066800"/>
            <a:chExt cx="1295400" cy="1691640"/>
          </a:xfrm>
        </p:grpSpPr>
        <p:sp>
          <p:nvSpPr>
            <p:cNvPr id="18" name="TextBox 17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93644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26107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524500" y="4267200"/>
            <a:ext cx="1295400" cy="1691640"/>
            <a:chOff x="1143000" y="1066800"/>
            <a:chExt cx="1295400" cy="1691640"/>
          </a:xfrm>
        </p:grpSpPr>
        <p:sp>
          <p:nvSpPr>
            <p:cNvPr id="21" name="TextBox 20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65900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   245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962024" y="88344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81981 - 45245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05400" y="883285"/>
            <a:ext cx="2583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b)86296 - 74951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2024" y="3805535"/>
            <a:ext cx="274320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c) 93644 - 26107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91585"/>
            <a:ext cx="24936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d)65900 - 245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685925" y="1355090"/>
            <a:ext cx="1295400" cy="1691640"/>
            <a:chOff x="1143000" y="1066800"/>
            <a:chExt cx="1295400" cy="1691640"/>
          </a:xfrm>
        </p:grpSpPr>
        <p:sp>
          <p:nvSpPr>
            <p:cNvPr id="6" name="TextBox 5"/>
            <p:cNvSpPr txBox="1"/>
            <p:nvPr/>
          </p:nvSpPr>
          <p:spPr>
            <a:xfrm>
              <a:off x="1143000" y="1066800"/>
              <a:ext cx="1295400" cy="169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81981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‒</a:t>
              </a:r>
            </a:p>
            <a:p>
              <a:r>
                <a:rPr lang="en-US" sz="26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45245</a:t>
              </a:r>
            </a:p>
            <a:p>
              <a:r>
                <a:rPr lang="en-US" sz="26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 </a:t>
              </a:r>
              <a:endParaRPr 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143000" y="2286000"/>
              <a:ext cx="12192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"/>
          <p:cNvSpPr txBox="1"/>
          <p:nvPr/>
        </p:nvSpPr>
        <p:spPr>
          <a:xfrm>
            <a:off x="1784350" y="2635250"/>
            <a:ext cx="1196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36736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691505" y="2635250"/>
            <a:ext cx="1265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11345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860550" y="5580380"/>
            <a:ext cx="1381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67537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5662930" y="5580380"/>
            <a:ext cx="1323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+mn-ea"/>
              </a:rPr>
              <a:t>65655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285750"/>
            <a:ext cx="8458200" cy="2286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3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trại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nuôi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23560</a:t>
            </a:r>
            <a:r>
              <a:rPr lang="en-US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bán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21800</a:t>
            </a:r>
            <a:r>
              <a:rPr lang="en-US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trại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nuôi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3276600"/>
            <a:ext cx="3009900" cy="2667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Tóm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tắt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	   23560</a:t>
            </a:r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</a:t>
            </a:r>
          </a:p>
          <a:p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bán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21800 </a:t>
            </a:r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</a:t>
            </a:r>
          </a:p>
          <a:p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…</a:t>
            </a:r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81400" y="3305175"/>
            <a:ext cx="5410200" cy="2667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	</a:t>
            </a:r>
            <a:r>
              <a:rPr lang="en-US" sz="2800" i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Bài</a:t>
            </a:r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giải</a:t>
            </a:r>
            <a:r>
              <a:rPr lang="en-US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lít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mật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ong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23560 – 21800 = 1760 (l)</a:t>
            </a:r>
          </a:p>
          <a:p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	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1760 </a:t>
            </a:r>
            <a:r>
              <a:rPr lang="en-US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lít</a:t>
            </a:r>
            <a:endParaRPr lang="en-US" sz="28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344</Words>
  <Application>Microsoft Office PowerPoint</Application>
  <PresentationFormat>On-screen Show (4:3)</PresentationFormat>
  <Paragraphs>109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54</cp:revision>
  <dcterms:created xsi:type="dcterms:W3CDTF">2020-05-31T03:13:00Z</dcterms:created>
  <dcterms:modified xsi:type="dcterms:W3CDTF">2021-03-02T08:23:22Z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1033-11.2.0.9363</vt:lpwstr>
  </property>
</Properties>
</file>