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7"/>
  </p:notesMasterIdLst>
  <p:sldIdLst>
    <p:sldId id="256" r:id="rId2"/>
    <p:sldId id="261" r:id="rId3"/>
    <p:sldId id="257" r:id="rId4"/>
    <p:sldId id="259" r:id="rId5"/>
    <p:sldId id="260" r:id="rId6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0676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26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1B04FB-7DE2-49FD-ABB7-1F1EECB8DAFA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283C0F-D421-4B22-9E79-29C5F4723E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034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E9FAD-CF63-4D76-9EAB-63153D4DCF0D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4D837-EA4D-4212-BD46-7DC386F07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E9FAD-CF63-4D76-9EAB-63153D4DCF0D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4D837-EA4D-4212-BD46-7DC386F07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E9FAD-CF63-4D76-9EAB-63153D4DCF0D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4D837-EA4D-4212-BD46-7DC386F07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E9FAD-CF63-4D76-9EAB-63153D4DCF0D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4D837-EA4D-4212-BD46-7DC386F07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E9FAD-CF63-4D76-9EAB-63153D4DCF0D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4D837-EA4D-4212-BD46-7DC386F07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E9FAD-CF63-4D76-9EAB-63153D4DCF0D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4D837-EA4D-4212-BD46-7DC386F07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E9FAD-CF63-4D76-9EAB-63153D4DCF0D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4D837-EA4D-4212-BD46-7DC386F07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E9FAD-CF63-4D76-9EAB-63153D4DCF0D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4D837-EA4D-4212-BD46-7DC386F07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E9FAD-CF63-4D76-9EAB-63153D4DCF0D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4D837-EA4D-4212-BD46-7DC386F07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E9FAD-CF63-4D76-9EAB-63153D4DCF0D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4D837-EA4D-4212-BD46-7DC386F07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E9FAD-CF63-4D76-9EAB-63153D4DCF0D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924D837-EA4D-4212-BD46-7DC386F075F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28E9FAD-CF63-4D76-9EAB-63153D4DCF0D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924D837-EA4D-4212-BD46-7DC386F075F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endParaRPr lang="en-US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2133600" y="33528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762000" y="1413302"/>
            <a:ext cx="8001000" cy="914400"/>
          </a:xfrm>
        </p:spPr>
        <p:txBody>
          <a:bodyPr numCol="1">
            <a:normAutofit/>
          </a:bodyPr>
          <a:lstStyle/>
          <a:p>
            <a:pPr>
              <a:buNone/>
            </a:pP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1: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a)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en-US" sz="2400" dirty="0" smtClean="0">
                <a:latin typeface="+mj-lt"/>
                <a:cs typeface="Times New Roman" pitchFamily="18" charset="0"/>
              </a:rPr>
              <a:t>x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3 + 132              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32 : 4 + 106                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20 </a:t>
            </a:r>
            <a:r>
              <a:rPr lang="en-US" sz="2400" dirty="0" smtClean="0">
                <a:latin typeface="+mj-lt"/>
                <a:cs typeface="Times New Roman" pitchFamily="18" charset="0"/>
              </a:rPr>
              <a:t>x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3 : 2</a:t>
            </a:r>
          </a:p>
          <a:p>
            <a:pPr marL="514350" indent="-514350">
              <a:buNone/>
            </a:pP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762000" y="2251501"/>
            <a:ext cx="182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   15 + 132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      147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657600" y="2289602"/>
            <a:ext cx="2209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      8 + 106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        114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858000" y="2250428"/>
            <a:ext cx="1905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      60 : 2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          30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allAtOnce"/>
      <p:bldP spid="13" grpId="0" build="allAtOnce"/>
      <p:bldP spid="14" grpId="0" build="allAtOnce"/>
      <p:bldP spid="15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09600" y="914400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khoanh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¼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vịt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?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133600" y="33528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57200"/>
            <a:ext cx="76200" cy="342900"/>
          </a:xfrm>
          <a:prstGeom prst="rect">
            <a:avLst/>
          </a:prstGeom>
          <a:noFill/>
        </p:spPr>
      </p:pic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57200"/>
            <a:ext cx="76200" cy="342900"/>
          </a:xfrm>
          <a:prstGeom prst="rect">
            <a:avLst/>
          </a:prstGeom>
          <a:noFill/>
        </p:spPr>
      </p:pic>
      <p:grpSp>
        <p:nvGrpSpPr>
          <p:cNvPr id="41" name="Group 40"/>
          <p:cNvGrpSpPr/>
          <p:nvPr/>
        </p:nvGrpSpPr>
        <p:grpSpPr>
          <a:xfrm>
            <a:off x="685800" y="1752600"/>
            <a:ext cx="3657600" cy="3124200"/>
            <a:chOff x="609600" y="1447800"/>
            <a:chExt cx="1157394" cy="1375611"/>
          </a:xfrm>
        </p:grpSpPr>
        <p:grpSp>
          <p:nvGrpSpPr>
            <p:cNvPr id="32" name="Group 31"/>
            <p:cNvGrpSpPr/>
            <p:nvPr/>
          </p:nvGrpSpPr>
          <p:grpSpPr>
            <a:xfrm>
              <a:off x="1207167" y="1459833"/>
              <a:ext cx="279093" cy="1363578"/>
              <a:chOff x="914400" y="1455822"/>
              <a:chExt cx="279093" cy="1363578"/>
            </a:xfrm>
          </p:grpSpPr>
          <p:pic>
            <p:nvPicPr>
              <p:cNvPr id="33" name="Picture 3"/>
              <p:cNvPicPr>
                <a:picLocks noChangeAspect="1" noChangeArrowheads="1"/>
              </p:cNvPicPr>
              <p:nvPr/>
            </p:nvPicPr>
            <p:blipFill>
              <a:blip r:embed="rId3"/>
              <a:srcRect l="19545" r="18563"/>
              <a:stretch>
                <a:fillRect/>
              </a:stretch>
            </p:blipFill>
            <p:spPr bwMode="auto">
              <a:xfrm>
                <a:off x="914400" y="1455822"/>
                <a:ext cx="279093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34" name="Picture 3"/>
              <p:cNvPicPr>
                <a:picLocks noChangeAspect="1" noChangeArrowheads="1"/>
              </p:cNvPicPr>
              <p:nvPr/>
            </p:nvPicPr>
            <p:blipFill>
              <a:blip r:embed="rId3"/>
              <a:srcRect l="19545" r="18563"/>
              <a:stretch>
                <a:fillRect/>
              </a:stretch>
            </p:blipFill>
            <p:spPr bwMode="auto">
              <a:xfrm>
                <a:off x="914400" y="2362200"/>
                <a:ext cx="279093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35" name="Picture 3"/>
              <p:cNvPicPr>
                <a:picLocks noChangeAspect="1" noChangeArrowheads="1"/>
              </p:cNvPicPr>
              <p:nvPr/>
            </p:nvPicPr>
            <p:blipFill>
              <a:blip r:embed="rId3"/>
              <a:srcRect l="19545" r="18563"/>
              <a:stretch>
                <a:fillRect/>
              </a:stretch>
            </p:blipFill>
            <p:spPr bwMode="auto">
              <a:xfrm>
                <a:off x="914400" y="1905000"/>
                <a:ext cx="279093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</p:grpSp>
        <p:grpSp>
          <p:nvGrpSpPr>
            <p:cNvPr id="40" name="Group 39"/>
            <p:cNvGrpSpPr/>
            <p:nvPr/>
          </p:nvGrpSpPr>
          <p:grpSpPr>
            <a:xfrm>
              <a:off x="609600" y="1447800"/>
              <a:ext cx="1157394" cy="1375611"/>
              <a:chOff x="609600" y="1447800"/>
              <a:chExt cx="1157394" cy="1375611"/>
            </a:xfrm>
          </p:grpSpPr>
          <p:grpSp>
            <p:nvGrpSpPr>
              <p:cNvPr id="25" name="Group 24"/>
              <p:cNvGrpSpPr/>
              <p:nvPr/>
            </p:nvGrpSpPr>
            <p:grpSpPr>
              <a:xfrm>
                <a:off x="926433" y="1459833"/>
                <a:ext cx="279093" cy="1363578"/>
                <a:chOff x="914400" y="1455822"/>
                <a:chExt cx="279093" cy="1363578"/>
              </a:xfrm>
            </p:grpSpPr>
            <p:pic>
              <p:nvPicPr>
                <p:cNvPr id="2051" name="Picture 3"/>
                <p:cNvPicPr>
                  <a:picLocks noChangeAspect="1" noChangeArrowheads="1"/>
                </p:cNvPicPr>
                <p:nvPr/>
              </p:nvPicPr>
              <p:blipFill>
                <a:blip r:embed="rId3"/>
                <a:srcRect l="19545" r="18563"/>
                <a:stretch>
                  <a:fillRect/>
                </a:stretch>
              </p:blipFill>
              <p:spPr bwMode="auto">
                <a:xfrm>
                  <a:off x="914400" y="1455822"/>
                  <a:ext cx="279093" cy="4572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22" name="Picture 3"/>
                <p:cNvPicPr>
                  <a:picLocks noChangeAspect="1" noChangeArrowheads="1"/>
                </p:cNvPicPr>
                <p:nvPr/>
              </p:nvPicPr>
              <p:blipFill>
                <a:blip r:embed="rId3"/>
                <a:srcRect l="19545" r="18563"/>
                <a:stretch>
                  <a:fillRect/>
                </a:stretch>
              </p:blipFill>
              <p:spPr bwMode="auto">
                <a:xfrm>
                  <a:off x="914400" y="2362200"/>
                  <a:ext cx="279093" cy="4572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23" name="Picture 3"/>
                <p:cNvPicPr>
                  <a:picLocks noChangeAspect="1" noChangeArrowheads="1"/>
                </p:cNvPicPr>
                <p:nvPr/>
              </p:nvPicPr>
              <p:blipFill>
                <a:blip r:embed="rId3"/>
                <a:srcRect l="19545" r="18563"/>
                <a:stretch>
                  <a:fillRect/>
                </a:stretch>
              </p:blipFill>
              <p:spPr bwMode="auto">
                <a:xfrm>
                  <a:off x="914400" y="1905000"/>
                  <a:ext cx="279093" cy="4572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31" name="Group 30"/>
              <p:cNvGrpSpPr/>
              <p:nvPr/>
            </p:nvGrpSpPr>
            <p:grpSpPr>
              <a:xfrm>
                <a:off x="609600" y="1447800"/>
                <a:ext cx="304800" cy="1371600"/>
                <a:chOff x="990600" y="1524000"/>
                <a:chExt cx="304800" cy="1371600"/>
              </a:xfrm>
            </p:grpSpPr>
            <p:sp>
              <p:nvSpPr>
                <p:cNvPr id="30" name="Rectangle 29"/>
                <p:cNvSpPr/>
                <p:nvPr/>
              </p:nvSpPr>
              <p:spPr>
                <a:xfrm>
                  <a:off x="990600" y="1524000"/>
                  <a:ext cx="304800" cy="1371600"/>
                </a:xfrm>
                <a:prstGeom prst="rect">
                  <a:avLst/>
                </a:prstGeom>
                <a:ln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6" name="Group 25"/>
                <p:cNvGrpSpPr/>
                <p:nvPr/>
              </p:nvGrpSpPr>
              <p:grpSpPr>
                <a:xfrm>
                  <a:off x="998622" y="1532022"/>
                  <a:ext cx="279093" cy="1363578"/>
                  <a:chOff x="914400" y="1455822"/>
                  <a:chExt cx="279093" cy="1363578"/>
                </a:xfrm>
              </p:grpSpPr>
              <p:pic>
                <p:nvPicPr>
                  <p:cNvPr id="27" name="Picture 3"/>
                  <p:cNvPicPr>
                    <a:picLocks noChangeAspect="1" noChangeArrowheads="1"/>
                  </p:cNvPicPr>
                  <p:nvPr/>
                </p:nvPicPr>
                <p:blipFill>
                  <a:blip r:embed="rId3"/>
                  <a:srcRect l="19545" r="18563"/>
                  <a:stretch>
                    <a:fillRect/>
                  </a:stretch>
                </p:blipFill>
                <p:spPr bwMode="auto">
                  <a:xfrm>
                    <a:off x="914400" y="1455822"/>
                    <a:ext cx="279093" cy="45720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</p:pic>
              <p:pic>
                <p:nvPicPr>
                  <p:cNvPr id="28" name="Picture 3"/>
                  <p:cNvPicPr>
                    <a:picLocks noChangeAspect="1" noChangeArrowheads="1"/>
                  </p:cNvPicPr>
                  <p:nvPr/>
                </p:nvPicPr>
                <p:blipFill>
                  <a:blip r:embed="rId3"/>
                  <a:srcRect l="19545" r="18563"/>
                  <a:stretch>
                    <a:fillRect/>
                  </a:stretch>
                </p:blipFill>
                <p:spPr bwMode="auto">
                  <a:xfrm>
                    <a:off x="914400" y="2362200"/>
                    <a:ext cx="279093" cy="45720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</p:pic>
              <p:pic>
                <p:nvPicPr>
                  <p:cNvPr id="29" name="Picture 3"/>
                  <p:cNvPicPr>
                    <a:picLocks noChangeAspect="1" noChangeArrowheads="1"/>
                  </p:cNvPicPr>
                  <p:nvPr/>
                </p:nvPicPr>
                <p:blipFill>
                  <a:blip r:embed="rId3"/>
                  <a:srcRect l="19545" r="18563"/>
                  <a:stretch>
                    <a:fillRect/>
                  </a:stretch>
                </p:blipFill>
                <p:spPr bwMode="auto">
                  <a:xfrm>
                    <a:off x="914400" y="1905000"/>
                    <a:ext cx="279093" cy="45720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</p:pic>
            </p:grpSp>
          </p:grpSp>
          <p:grpSp>
            <p:nvGrpSpPr>
              <p:cNvPr id="36" name="Group 35"/>
              <p:cNvGrpSpPr/>
              <p:nvPr/>
            </p:nvGrpSpPr>
            <p:grpSpPr>
              <a:xfrm>
                <a:off x="1487901" y="1459824"/>
                <a:ext cx="279093" cy="1363578"/>
                <a:chOff x="914400" y="1455822"/>
                <a:chExt cx="279093" cy="1363578"/>
              </a:xfrm>
            </p:grpSpPr>
            <p:pic>
              <p:nvPicPr>
                <p:cNvPr id="37" name="Picture 3"/>
                <p:cNvPicPr>
                  <a:picLocks noChangeAspect="1" noChangeArrowheads="1"/>
                </p:cNvPicPr>
                <p:nvPr/>
              </p:nvPicPr>
              <p:blipFill>
                <a:blip r:embed="rId3"/>
                <a:srcRect l="19545" r="18563"/>
                <a:stretch>
                  <a:fillRect/>
                </a:stretch>
              </p:blipFill>
              <p:spPr bwMode="auto">
                <a:xfrm>
                  <a:off x="914400" y="1455822"/>
                  <a:ext cx="279093" cy="4572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8" name="Picture 3"/>
                <p:cNvPicPr>
                  <a:picLocks noChangeAspect="1" noChangeArrowheads="1"/>
                </p:cNvPicPr>
                <p:nvPr/>
              </p:nvPicPr>
              <p:blipFill>
                <a:blip r:embed="rId3"/>
                <a:srcRect l="19545" r="18563"/>
                <a:stretch>
                  <a:fillRect/>
                </a:stretch>
              </p:blipFill>
              <p:spPr bwMode="auto">
                <a:xfrm>
                  <a:off x="914400" y="2362200"/>
                  <a:ext cx="279093" cy="4572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9" name="Picture 3"/>
                <p:cNvPicPr>
                  <a:picLocks noChangeAspect="1" noChangeArrowheads="1"/>
                </p:cNvPicPr>
                <p:nvPr/>
              </p:nvPicPr>
              <p:blipFill>
                <a:blip r:embed="rId3"/>
                <a:srcRect l="19545" r="18563"/>
                <a:stretch>
                  <a:fillRect/>
                </a:stretch>
              </p:blipFill>
              <p:spPr bwMode="auto">
                <a:xfrm>
                  <a:off x="914400" y="1905000"/>
                  <a:ext cx="279093" cy="4572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</p:grpSp>
        </p:grpSp>
      </p:grpSp>
      <p:grpSp>
        <p:nvGrpSpPr>
          <p:cNvPr id="61" name="Group 60"/>
          <p:cNvGrpSpPr/>
          <p:nvPr/>
        </p:nvGrpSpPr>
        <p:grpSpPr>
          <a:xfrm>
            <a:off x="4953000" y="1828800"/>
            <a:ext cx="3352800" cy="2956560"/>
            <a:chOff x="4953000" y="2209800"/>
            <a:chExt cx="1828800" cy="2575560"/>
          </a:xfrm>
        </p:grpSpPr>
        <p:grpSp>
          <p:nvGrpSpPr>
            <p:cNvPr id="59" name="Group 58"/>
            <p:cNvGrpSpPr/>
            <p:nvPr/>
          </p:nvGrpSpPr>
          <p:grpSpPr>
            <a:xfrm>
              <a:off x="4953000" y="2209800"/>
              <a:ext cx="1828800" cy="846282"/>
              <a:chOff x="3581400" y="1600200"/>
              <a:chExt cx="1143000" cy="457200"/>
            </a:xfrm>
          </p:grpSpPr>
          <p:sp>
            <p:nvSpPr>
              <p:cNvPr id="58" name="Flowchart: Process 57"/>
              <p:cNvSpPr/>
              <p:nvPr/>
            </p:nvSpPr>
            <p:spPr>
              <a:xfrm>
                <a:off x="3581400" y="1600200"/>
                <a:ext cx="1143000" cy="457200"/>
              </a:xfrm>
              <a:prstGeom prst="flowChartProcess">
                <a:avLst/>
              </a:prstGeom>
              <a:ln w="381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38100">
                    <a:solidFill>
                      <a:schemeClr val="tx1"/>
                    </a:solidFill>
                  </a:ln>
                </a:endParaRPr>
              </a:p>
            </p:txBody>
          </p:sp>
          <p:grpSp>
            <p:nvGrpSpPr>
              <p:cNvPr id="45" name="Group 44"/>
              <p:cNvGrpSpPr/>
              <p:nvPr/>
            </p:nvGrpSpPr>
            <p:grpSpPr>
              <a:xfrm>
                <a:off x="3581400" y="1600200"/>
                <a:ext cx="1133329" cy="457200"/>
                <a:chOff x="2362200" y="1447800"/>
                <a:chExt cx="1133329" cy="457200"/>
              </a:xfrm>
            </p:grpSpPr>
            <p:pic>
              <p:nvPicPr>
                <p:cNvPr id="24" name="Picture 3"/>
                <p:cNvPicPr>
                  <a:picLocks noChangeAspect="1" noChangeArrowheads="1"/>
                </p:cNvPicPr>
                <p:nvPr/>
              </p:nvPicPr>
              <p:blipFill>
                <a:blip r:embed="rId3"/>
                <a:srcRect l="19545" r="18563"/>
                <a:stretch>
                  <a:fillRect/>
                </a:stretch>
              </p:blipFill>
              <p:spPr bwMode="auto">
                <a:xfrm>
                  <a:off x="2362200" y="1447800"/>
                  <a:ext cx="279094" cy="4572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2" name="Picture 3"/>
                <p:cNvPicPr>
                  <a:picLocks noChangeAspect="1" noChangeArrowheads="1"/>
                </p:cNvPicPr>
                <p:nvPr/>
              </p:nvPicPr>
              <p:blipFill>
                <a:blip r:embed="rId3"/>
                <a:srcRect l="19545" r="18563"/>
                <a:stretch>
                  <a:fillRect/>
                </a:stretch>
              </p:blipFill>
              <p:spPr bwMode="auto">
                <a:xfrm>
                  <a:off x="2646945" y="1447800"/>
                  <a:ext cx="279094" cy="4572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3" name="Picture 3"/>
                <p:cNvPicPr>
                  <a:picLocks noChangeAspect="1" noChangeArrowheads="1"/>
                </p:cNvPicPr>
                <p:nvPr/>
              </p:nvPicPr>
              <p:blipFill>
                <a:blip r:embed="rId3"/>
                <a:srcRect l="19545" r="18563"/>
                <a:stretch>
                  <a:fillRect/>
                </a:stretch>
              </p:blipFill>
              <p:spPr bwMode="auto">
                <a:xfrm>
                  <a:off x="3216435" y="1447800"/>
                  <a:ext cx="279094" cy="4572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4" name="Picture 3"/>
                <p:cNvPicPr>
                  <a:picLocks noChangeAspect="1" noChangeArrowheads="1"/>
                </p:cNvPicPr>
                <p:nvPr/>
              </p:nvPicPr>
              <p:blipFill>
                <a:blip r:embed="rId3"/>
                <a:srcRect l="19545" r="18563"/>
                <a:stretch>
                  <a:fillRect/>
                </a:stretch>
              </p:blipFill>
              <p:spPr bwMode="auto">
                <a:xfrm>
                  <a:off x="2931690" y="1447800"/>
                  <a:ext cx="279094" cy="4572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</p:grpSp>
        </p:grpSp>
        <p:grpSp>
          <p:nvGrpSpPr>
            <p:cNvPr id="57" name="Group 56"/>
            <p:cNvGrpSpPr/>
            <p:nvPr/>
          </p:nvGrpSpPr>
          <p:grpSpPr>
            <a:xfrm>
              <a:off x="4953000" y="3085388"/>
              <a:ext cx="1813326" cy="1699972"/>
              <a:chOff x="2362200" y="1913031"/>
              <a:chExt cx="1133329" cy="918402"/>
            </a:xfrm>
          </p:grpSpPr>
          <p:grpSp>
            <p:nvGrpSpPr>
              <p:cNvPr id="46" name="Group 45"/>
              <p:cNvGrpSpPr/>
              <p:nvPr/>
            </p:nvGrpSpPr>
            <p:grpSpPr>
              <a:xfrm>
                <a:off x="2362200" y="1913031"/>
                <a:ext cx="1133329" cy="457200"/>
                <a:chOff x="2362200" y="1447800"/>
                <a:chExt cx="1133329" cy="457200"/>
              </a:xfrm>
            </p:grpSpPr>
            <p:pic>
              <p:nvPicPr>
                <p:cNvPr id="47" name="Picture 3"/>
                <p:cNvPicPr>
                  <a:picLocks noChangeAspect="1" noChangeArrowheads="1"/>
                </p:cNvPicPr>
                <p:nvPr/>
              </p:nvPicPr>
              <p:blipFill>
                <a:blip r:embed="rId3"/>
                <a:srcRect l="19545" r="18563"/>
                <a:stretch>
                  <a:fillRect/>
                </a:stretch>
              </p:blipFill>
              <p:spPr bwMode="auto">
                <a:xfrm>
                  <a:off x="2362200" y="1447800"/>
                  <a:ext cx="279094" cy="4572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8" name="Picture 3"/>
                <p:cNvPicPr>
                  <a:picLocks noChangeAspect="1" noChangeArrowheads="1"/>
                </p:cNvPicPr>
                <p:nvPr/>
              </p:nvPicPr>
              <p:blipFill>
                <a:blip r:embed="rId3"/>
                <a:srcRect l="19545" r="18563"/>
                <a:stretch>
                  <a:fillRect/>
                </a:stretch>
              </p:blipFill>
              <p:spPr bwMode="auto">
                <a:xfrm>
                  <a:off x="2646945" y="1447800"/>
                  <a:ext cx="279094" cy="4572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9" name="Picture 3"/>
                <p:cNvPicPr>
                  <a:picLocks noChangeAspect="1" noChangeArrowheads="1"/>
                </p:cNvPicPr>
                <p:nvPr/>
              </p:nvPicPr>
              <p:blipFill>
                <a:blip r:embed="rId3"/>
                <a:srcRect l="19545" r="18563"/>
                <a:stretch>
                  <a:fillRect/>
                </a:stretch>
              </p:blipFill>
              <p:spPr bwMode="auto">
                <a:xfrm>
                  <a:off x="3216435" y="1447800"/>
                  <a:ext cx="279094" cy="4572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0" name="Picture 3"/>
                <p:cNvPicPr>
                  <a:picLocks noChangeAspect="1" noChangeArrowheads="1"/>
                </p:cNvPicPr>
                <p:nvPr/>
              </p:nvPicPr>
              <p:blipFill>
                <a:blip r:embed="rId4" cstate="print"/>
                <a:srcRect l="19545" r="18563"/>
                <a:stretch>
                  <a:fillRect/>
                </a:stretch>
              </p:blipFill>
              <p:spPr bwMode="auto">
                <a:xfrm>
                  <a:off x="2931690" y="1447800"/>
                  <a:ext cx="279094" cy="4572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52" name="Group 51"/>
              <p:cNvGrpSpPr/>
              <p:nvPr/>
            </p:nvGrpSpPr>
            <p:grpSpPr>
              <a:xfrm>
                <a:off x="2362200" y="2374233"/>
                <a:ext cx="1133329" cy="457200"/>
                <a:chOff x="2362200" y="1447800"/>
                <a:chExt cx="1133329" cy="457200"/>
              </a:xfrm>
            </p:grpSpPr>
            <p:pic>
              <p:nvPicPr>
                <p:cNvPr id="53" name="Picture 3"/>
                <p:cNvPicPr>
                  <a:picLocks noChangeAspect="1" noChangeArrowheads="1"/>
                </p:cNvPicPr>
                <p:nvPr/>
              </p:nvPicPr>
              <p:blipFill>
                <a:blip r:embed="rId3"/>
                <a:srcRect l="19545" r="18563"/>
                <a:stretch>
                  <a:fillRect/>
                </a:stretch>
              </p:blipFill>
              <p:spPr bwMode="auto">
                <a:xfrm>
                  <a:off x="2362200" y="1447800"/>
                  <a:ext cx="279094" cy="4572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4" name="Picture 3"/>
                <p:cNvPicPr>
                  <a:picLocks noChangeAspect="1" noChangeArrowheads="1"/>
                </p:cNvPicPr>
                <p:nvPr/>
              </p:nvPicPr>
              <p:blipFill>
                <a:blip r:embed="rId3"/>
                <a:srcRect l="19545" r="18563"/>
                <a:stretch>
                  <a:fillRect/>
                </a:stretch>
              </p:blipFill>
              <p:spPr bwMode="auto">
                <a:xfrm>
                  <a:off x="2646945" y="1447800"/>
                  <a:ext cx="279094" cy="4572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5" name="Picture 3"/>
                <p:cNvPicPr>
                  <a:picLocks noChangeAspect="1" noChangeArrowheads="1"/>
                </p:cNvPicPr>
                <p:nvPr/>
              </p:nvPicPr>
              <p:blipFill>
                <a:blip r:embed="rId3"/>
                <a:srcRect l="19545" r="18563"/>
                <a:stretch>
                  <a:fillRect/>
                </a:stretch>
              </p:blipFill>
              <p:spPr bwMode="auto">
                <a:xfrm>
                  <a:off x="3216435" y="1447800"/>
                  <a:ext cx="279094" cy="4572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6" name="Picture 3"/>
                <p:cNvPicPr>
                  <a:picLocks noChangeAspect="1" noChangeArrowheads="1"/>
                </p:cNvPicPr>
                <p:nvPr/>
              </p:nvPicPr>
              <p:blipFill>
                <a:blip r:embed="rId3"/>
                <a:srcRect l="19545" r="18563"/>
                <a:stretch>
                  <a:fillRect/>
                </a:stretch>
              </p:blipFill>
              <p:spPr bwMode="auto">
                <a:xfrm>
                  <a:off x="2931690" y="1447800"/>
                  <a:ext cx="279094" cy="4572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</p:grpSp>
        </p:grpSp>
      </p:grp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620000" cy="1036320"/>
          </a:xfrm>
        </p:spPr>
        <p:txBody>
          <a:bodyPr>
            <a:normAutofit/>
          </a:bodyPr>
          <a:lstStyle/>
          <a:p>
            <a:pPr indent="-1554480" algn="just">
              <a:buNone/>
            </a:pP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?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" y="2286000"/>
            <a:ext cx="86868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smtClean="0"/>
              <a:t>      </a:t>
            </a:r>
            <a:r>
              <a:rPr lang="en-US" sz="2800" b="1" i="1" dirty="0" err="1" smtClean="0"/>
              <a:t>Bài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giải</a:t>
            </a:r>
            <a:r>
              <a:rPr lang="en-US" sz="2800" b="1" i="1" dirty="0" smtClean="0"/>
              <a:t>: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		2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x 4 = 8 (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				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:8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2050"/>
            <a:ext cx="8229600" cy="34099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4 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mũ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Right Triangle 49"/>
          <p:cNvSpPr/>
          <p:nvPr/>
        </p:nvSpPr>
        <p:spPr>
          <a:xfrm rot="2719594">
            <a:off x="5053404" y="4148375"/>
            <a:ext cx="914400" cy="87630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ight Triangle 52"/>
          <p:cNvSpPr/>
          <p:nvPr/>
        </p:nvSpPr>
        <p:spPr>
          <a:xfrm>
            <a:off x="4648200" y="4419600"/>
            <a:ext cx="914400" cy="87630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ight Triangle 53"/>
          <p:cNvSpPr/>
          <p:nvPr/>
        </p:nvSpPr>
        <p:spPr>
          <a:xfrm rot="13599117">
            <a:off x="5118127" y="4176370"/>
            <a:ext cx="914400" cy="87630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ight Triangle 54"/>
          <p:cNvSpPr/>
          <p:nvPr/>
        </p:nvSpPr>
        <p:spPr>
          <a:xfrm rot="16200000">
            <a:off x="5534025" y="4400551"/>
            <a:ext cx="914400" cy="87630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9" name="Group 58"/>
          <p:cNvGrpSpPr/>
          <p:nvPr/>
        </p:nvGrpSpPr>
        <p:grpSpPr>
          <a:xfrm>
            <a:off x="6096000" y="2514600"/>
            <a:ext cx="1790700" cy="1123950"/>
            <a:chOff x="5410200" y="2266950"/>
            <a:chExt cx="1790700" cy="1123950"/>
          </a:xfrm>
        </p:grpSpPr>
        <p:sp>
          <p:nvSpPr>
            <p:cNvPr id="52" name="Right Triangle 51"/>
            <p:cNvSpPr/>
            <p:nvPr/>
          </p:nvSpPr>
          <p:spPr>
            <a:xfrm>
              <a:off x="5410200" y="2514600"/>
              <a:ext cx="914400" cy="876300"/>
            </a:xfrm>
            <a:prstGeom prst="rt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ight Triangle 55"/>
            <p:cNvSpPr/>
            <p:nvPr/>
          </p:nvSpPr>
          <p:spPr>
            <a:xfrm rot="16200000">
              <a:off x="6305550" y="2495550"/>
              <a:ext cx="914400" cy="876300"/>
            </a:xfrm>
            <a:prstGeom prst="rt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ight Triangle 56"/>
            <p:cNvSpPr/>
            <p:nvPr/>
          </p:nvSpPr>
          <p:spPr>
            <a:xfrm rot="18872524">
              <a:off x="5870460" y="2299892"/>
              <a:ext cx="914400" cy="876300"/>
            </a:xfrm>
            <a:prstGeom prst="rt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ight Triangle 57"/>
            <p:cNvSpPr/>
            <p:nvPr/>
          </p:nvSpPr>
          <p:spPr>
            <a:xfrm rot="8019854">
              <a:off x="5852322" y="2286000"/>
              <a:ext cx="914400" cy="876300"/>
            </a:xfrm>
            <a:prstGeom prst="rt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0" grpId="0" animBg="1"/>
      <p:bldP spid="53" grpId="0" animBg="1"/>
      <p:bldP spid="54" grpId="0" animBg="1"/>
      <p:bldP spid="5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&amp;#x0D;&amp;#x0A;&amp;#x0D;&amp;#x0A;&amp;quot;&quot;/&gt;&lt;property id=&quot;20307&quot; value=&quot;256&quot;/&gt;&lt;/object&gt;&lt;object type=&quot;3&quot; unique_id=&quot;10005&quot;&gt;&lt;property id=&quot;20148&quot; value=&quot;5&quot;/&gt;&lt;property id=&quot;20300&quot; value=&quot;Slide 2&quot;/&gt;&lt;property id=&quot;20307&quot; value=&quot;261&quot;/&gt;&lt;/object&gt;&lt;object type=&quot;3&quot; unique_id=&quot;10006&quot;&gt;&lt;property id=&quot;20148&quot; value=&quot;5&quot;/&gt;&lt;property id=&quot;20300&quot; value=&quot;Slide 3&quot;/&gt;&lt;property id=&quot;20307&quot; value=&quot;257&quot;/&gt;&lt;/object&gt;&lt;object type=&quot;3&quot; unique_id=&quot;10007&quot;&gt;&lt;property id=&quot;20148&quot; value=&quot;5&quot;/&gt;&lt;property id=&quot;20300&quot; value=&quot;Slide 4&quot;/&gt;&lt;property id=&quot;20307&quot; value=&quot;259&quot;/&gt;&lt;/object&gt;&lt;object type=&quot;3&quot; unique_id=&quot;10008&quot;&gt;&lt;property id=&quot;20148&quot; value=&quot;5&quot;/&gt;&lt;property id=&quot;20300&quot; value=&quot;Slide 5&quot;/&gt;&lt;property id=&quot;20307&quot; value=&quot;260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352</TotalTime>
  <Words>81</Words>
  <Application>Microsoft Office PowerPoint</Application>
  <PresentationFormat>On-screen Show (4:3)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Calibri</vt:lpstr>
      <vt:lpstr>Constantia</vt:lpstr>
      <vt:lpstr>Times New Roman</vt:lpstr>
      <vt:lpstr>Wingdings 2</vt:lpstr>
      <vt:lpstr>Flow</vt:lpstr>
      <vt:lpstr> 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Thứ tư ngày 14 tháng 9 năm 2011 toán Ôn tập các bảng nhân</dc:title>
  <dc:creator>Windows7</dc:creator>
  <cp:lastModifiedBy>DELL</cp:lastModifiedBy>
  <cp:revision>44</cp:revision>
  <dcterms:created xsi:type="dcterms:W3CDTF">2011-09-14T04:27:34Z</dcterms:created>
  <dcterms:modified xsi:type="dcterms:W3CDTF">2021-02-27T03:01:30Z</dcterms:modified>
</cp:coreProperties>
</file>