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sldIdLst>
    <p:sldId id="261" r:id="rId3"/>
    <p:sldId id="291" r:id="rId4"/>
    <p:sldId id="263" r:id="rId5"/>
    <p:sldId id="265" r:id="rId6"/>
    <p:sldId id="292" r:id="rId7"/>
    <p:sldId id="264" r:id="rId8"/>
    <p:sldId id="266" r:id="rId9"/>
    <p:sldId id="267" r:id="rId10"/>
    <p:sldId id="268" r:id="rId11"/>
    <p:sldId id="269" r:id="rId12"/>
    <p:sldId id="293" r:id="rId13"/>
    <p:sldId id="305" r:id="rId14"/>
    <p:sldId id="306" r:id="rId15"/>
    <p:sldId id="307" r:id="rId16"/>
    <p:sldId id="295" r:id="rId17"/>
    <p:sldId id="308" r:id="rId18"/>
    <p:sldId id="309" r:id="rId19"/>
    <p:sldId id="302" r:id="rId20"/>
    <p:sldId id="297" r:id="rId21"/>
    <p:sldId id="310" r:id="rId22"/>
    <p:sldId id="311" r:id="rId23"/>
    <p:sldId id="312" r:id="rId24"/>
    <p:sldId id="270" r:id="rId25"/>
    <p:sldId id="271" r:id="rId26"/>
    <p:sldId id="272" r:id="rId27"/>
    <p:sldId id="273" r:id="rId28"/>
    <p:sldId id="274" r:id="rId29"/>
    <p:sldId id="275" r:id="rId30"/>
    <p:sldId id="277" r:id="rId31"/>
    <p:sldId id="276" r:id="rId32"/>
    <p:sldId id="289" r:id="rId33"/>
    <p:sldId id="282" r:id="rId34"/>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71" autoAdjust="0"/>
  </p:normalViewPr>
  <p:slideViewPr>
    <p:cSldViewPr>
      <p:cViewPr>
        <p:scale>
          <a:sx n="68" d="100"/>
          <a:sy n="68" d="100"/>
        </p:scale>
        <p:origin x="-2052" y="-5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3D952-6F1B-4301-A006-9D74BBBABB86}" type="datetimeFigureOut">
              <a:rPr lang="en-US" smtClean="0"/>
              <a:t>5/11/2021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584378-0ED1-40C9-B02F-3F926F69835D}" type="slidenum">
              <a:rPr lang="en-US" smtClean="0"/>
              <a:t>‹#›</a:t>
            </a:fld>
            <a:endParaRPr lang="en-US"/>
          </a:p>
        </p:txBody>
      </p:sp>
    </p:spTree>
    <p:extLst>
      <p:ext uri="{BB962C8B-B14F-4D97-AF65-F5344CB8AC3E}">
        <p14:creationId xmlns:p14="http://schemas.microsoft.com/office/powerpoint/2010/main" val="2061544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564DC64C-9C30-47BB-928B-4BBEF7574773}" type="datetimeFigureOut">
              <a:rPr lang="vi-VN" smtClean="0"/>
              <a:t>11/05/2021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2538289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64DC64C-9C30-47BB-928B-4BBEF7574773}" type="datetimeFigureOut">
              <a:rPr lang="vi-VN" smtClean="0"/>
              <a:t>11/05/2021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181373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64DC64C-9C30-47BB-928B-4BBEF7574773}" type="datetimeFigureOut">
              <a:rPr lang="vi-VN" smtClean="0"/>
              <a:t>11/05/2021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882790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FB20DFB3-C913-4B50-A0CC-980611BCEF4B}"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1806911770"/>
      </p:ext>
    </p:extLst>
  </p:cSld>
  <p:clrMapOvr>
    <a:overrideClrMapping bg1="dk1" tx1="lt1" bg2="dk2" tx2="lt2" accent1="accent1" accent2="accent2" accent3="accent3" accent4="accent4" accent5="accent5" accent6="accent6" hlink="hlink" folHlink="folHlink"/>
  </p:clrMapOvr>
  <p:transition spd="slow">
    <p:wheel spokes="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C54EF65C-4CA1-4440-86C5-A44ECE173123}"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229741566"/>
      </p:ext>
    </p:extLst>
  </p:cSld>
  <p:clrMapOvr>
    <a:masterClrMapping/>
  </p:clrMapOvr>
  <p:transition spd="slow">
    <p:wheel spokes="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ABC58155-0792-4093-875F-949AFD2F66B7}"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1164559235"/>
      </p:ext>
    </p:extLst>
  </p:cSld>
  <p:clrMapOvr>
    <a:overrideClrMapping bg1="dk1" tx1="lt1" bg2="dk2" tx2="lt2" accent1="accent1" accent2="accent2" accent3="accent3" accent4="accent4" accent5="accent5" accent6="accent6" hlink="hlink" folHlink="folHlink"/>
  </p:clrMapOvr>
  <p:transition spd="slow">
    <p:wheel spokes="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18216CC2-6451-410D-8C29-B6CFDAC86FA7}"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625650001"/>
      </p:ext>
    </p:extLst>
  </p:cSld>
  <p:clrMapOvr>
    <a:masterClrMapping/>
  </p:clrMapOvr>
  <p:transition spd="slow">
    <p:wheel spokes="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37C9CE37-B3B9-4188-991F-4531169A4813}"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565906381"/>
      </p:ext>
    </p:extLst>
  </p:cSld>
  <p:clrMapOvr>
    <a:masterClrMapping/>
  </p:clrMapOvr>
  <p:transition spd="slow">
    <p:wheel spokes="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03FCC5AD-06B1-4295-91E9-5B77D5158597}"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545994106"/>
      </p:ext>
    </p:extLst>
  </p:cSld>
  <p:clrMapOvr>
    <a:masterClrMapping/>
  </p:clrMapOvr>
  <p:transition spd="slow">
    <p:wheel spokes="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0C6B74DB-0E82-4658-B081-50D04E59BFFF}"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89946279"/>
      </p:ext>
    </p:extLst>
  </p:cSld>
  <p:clrMapOvr>
    <a:masterClrMapping/>
  </p:clrMapOvr>
  <p:transition spd="slow">
    <p:wheel spokes="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A6A154C5-99CB-4094-8672-DF0DCCE8AA3A}"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309348178"/>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64DC64C-9C30-47BB-928B-4BBEF7574773}" type="datetimeFigureOut">
              <a:rPr lang="vi-VN" smtClean="0"/>
              <a:t>11/05/2021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16653768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1E3AAD6-F662-43BE-8650-DCD233A75268}"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543226347"/>
      </p:ext>
    </p:extLst>
  </p:cSld>
  <p:clrMapOvr>
    <a:masterClrMapping/>
  </p:clrMapOvr>
  <p:transition spd="slow">
    <p:wheel spokes="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DA36AB5E-582C-4365-9057-CC0D43EA0350}"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879943274"/>
      </p:ext>
    </p:extLst>
  </p:cSld>
  <p:clrMapOvr>
    <a:masterClrMapping/>
  </p:clrMapOvr>
  <p:transition spd="slow">
    <p:wheel spokes="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C2C7E25C-6497-4DEF-A1AC-F2233678F7C2}"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442909714"/>
      </p:ext>
    </p:extLst>
  </p:cSld>
  <p:clrMapOvr>
    <a:masterClrMapping/>
  </p:clrMapOvr>
  <p:transition spd="slow">
    <p:wheel spokes="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1826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11826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7"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8" name="Slide Number Placeholder 17"/>
          <p:cNvSpPr>
            <a:spLocks noGrp="1"/>
          </p:cNvSpPr>
          <p:nvPr>
            <p:ph type="sldNum" sz="quarter" idx="12"/>
          </p:nvPr>
        </p:nvSpPr>
        <p:spPr/>
        <p:txBody>
          <a:bodyPr/>
          <a:lstStyle>
            <a:lvl1pPr>
              <a:defRPr/>
            </a:lvl1pPr>
          </a:lstStyle>
          <a:p>
            <a:pPr>
              <a:defRPr/>
            </a:pPr>
            <a:fld id="{5A9785C3-C63D-4F97-A088-65EA1658010E}"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574512350"/>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4DC64C-9C30-47BB-928B-4BBEF7574773}" type="datetimeFigureOut">
              <a:rPr lang="vi-VN" smtClean="0"/>
              <a:t>11/05/2021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653468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564DC64C-9C30-47BB-928B-4BBEF7574773}" type="datetimeFigureOut">
              <a:rPr lang="vi-VN" smtClean="0"/>
              <a:t>11/05/2021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340534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564DC64C-9C30-47BB-928B-4BBEF7574773}" type="datetimeFigureOut">
              <a:rPr lang="vi-VN" smtClean="0"/>
              <a:t>11/05/2021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1210227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564DC64C-9C30-47BB-928B-4BBEF7574773}" type="datetimeFigureOut">
              <a:rPr lang="vi-VN" smtClean="0"/>
              <a:t>11/05/2021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237237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DC64C-9C30-47BB-928B-4BBEF7574773}" type="datetimeFigureOut">
              <a:rPr lang="vi-VN" smtClean="0"/>
              <a:t>11/05/2021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267529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4DC64C-9C30-47BB-928B-4BBEF7574773}" type="datetimeFigureOut">
              <a:rPr lang="vi-VN" smtClean="0"/>
              <a:t>11/05/2021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65624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4DC64C-9C30-47BB-928B-4BBEF7574773}" type="datetimeFigureOut">
              <a:rPr lang="vi-VN" smtClean="0"/>
              <a:t>11/05/2021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093FA4C-5671-4861-A6A5-B326F93CDF80}" type="slidenum">
              <a:rPr lang="vi-VN" smtClean="0"/>
              <a:t>‹#›</a:t>
            </a:fld>
            <a:endParaRPr lang="vi-VN"/>
          </a:p>
        </p:txBody>
      </p:sp>
    </p:spTree>
    <p:extLst>
      <p:ext uri="{BB962C8B-B14F-4D97-AF65-F5344CB8AC3E}">
        <p14:creationId xmlns:p14="http://schemas.microsoft.com/office/powerpoint/2010/main" val="89592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4DC64C-9C30-47BB-928B-4BBEF7574773}" type="datetimeFigureOut">
              <a:rPr lang="vi-VN" smtClean="0"/>
              <a:t>11/05/2021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3FA4C-5671-4861-A6A5-B326F93CDF80}" type="slidenum">
              <a:rPr lang="vi-VN" smtClean="0"/>
              <a:t>‹#›</a:t>
            </a:fld>
            <a:endParaRPr lang="vi-VN"/>
          </a:p>
        </p:txBody>
      </p:sp>
    </p:spTree>
    <p:extLst>
      <p:ext uri="{BB962C8B-B14F-4D97-AF65-F5344CB8AC3E}">
        <p14:creationId xmlns:p14="http://schemas.microsoft.com/office/powerpoint/2010/main" val="2672023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vi-VN"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04617B">
                  <a:shade val="90000"/>
                </a:srgbClr>
              </a:solidFill>
              <a:latin typeface="Tahoma" pitchFamily="34"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04617B">
                  <a:shade val="90000"/>
                </a:srgbClr>
              </a:solidFill>
              <a:latin typeface="Tahoma" pitchFamily="34"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fld id="{628C718D-8D0F-4AC2-BA21-F1D329358C25}" type="slidenum">
              <a:rPr lang="en-US">
                <a:solidFill>
                  <a:srgbClr val="04617B">
                    <a:shade val="90000"/>
                  </a:srgbClr>
                </a:solidFill>
                <a:latin typeface="Tahoma" pitchFamily="34" charset="0"/>
              </a:rPr>
              <a:pPr fontAlgn="base">
                <a:spcBef>
                  <a:spcPct val="0"/>
                </a:spcBef>
                <a:spcAft>
                  <a:spcPct val="0"/>
                </a:spcAft>
                <a:defRPr/>
              </a:pPr>
              <a:t>‹#›</a:t>
            </a:fld>
            <a:endParaRPr lang="en-US">
              <a:solidFill>
                <a:srgbClr val="04617B">
                  <a:shade val="90000"/>
                </a:srgbClr>
              </a:solidFill>
              <a:latin typeface="Tahoma"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prstClr val="black"/>
                </a:solidFill>
                <a:latin typeface="Tahoma"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prstClr val="black"/>
                </a:solidFill>
                <a:latin typeface="Tahoma" pitchFamily="34" charset="0"/>
              </a:endParaRPr>
            </a:p>
          </p:txBody>
        </p:sp>
      </p:grpSp>
    </p:spTree>
    <p:extLst>
      <p:ext uri="{BB962C8B-B14F-4D97-AF65-F5344CB8AC3E}">
        <p14:creationId xmlns:p14="http://schemas.microsoft.com/office/powerpoint/2010/main" val="12446301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wheel spokes="1"/>
  </p:transition>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3.xml"/><Relationship Id="rId5" Type="http://schemas.openxmlformats.org/officeDocument/2006/relationships/image" Target="../media/image5.gi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8.jpeg"/></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WordArt 5"/>
          <p:cNvSpPr>
            <a:spLocks noChangeArrowheads="1" noChangeShapeType="1" noTextEdit="1"/>
          </p:cNvSpPr>
          <p:nvPr/>
        </p:nvSpPr>
        <p:spPr bwMode="auto">
          <a:xfrm>
            <a:off x="436563" y="914400"/>
            <a:ext cx="8305800" cy="1524000"/>
          </a:xfrm>
          <a:prstGeom prst="rect">
            <a:avLst/>
          </a:prstGeom>
        </p:spPr>
        <p:txBody>
          <a:bodyPr wrap="none" fromWordArt="1">
            <a:prstTxWarp prst="textPlain">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vi-VN" sz="2800" b="1" kern="10" dirty="0">
                <a:ln w="9525">
                  <a:round/>
                  <a:headEnd/>
                  <a:tailEnd/>
                </a:ln>
                <a:solidFill>
                  <a:srgbClr val="33CC33">
                    <a:alpha val="98038"/>
                  </a:srgbClr>
                </a:solidFill>
                <a:latin typeface="Times New Roman"/>
                <a:cs typeface="Times New Roman"/>
              </a:rPr>
              <a:t>CHÀO MỪNG CÁC THẦY CÔ GIÁO </a:t>
            </a:r>
          </a:p>
          <a:p>
            <a:pPr algn="ctr"/>
            <a:r>
              <a:rPr lang="vi-VN" sz="2800" b="1" kern="10" dirty="0">
                <a:ln w="9525">
                  <a:round/>
                  <a:headEnd/>
                  <a:tailEnd/>
                </a:ln>
                <a:solidFill>
                  <a:srgbClr val="33CC33">
                    <a:alpha val="98038"/>
                  </a:srgbClr>
                </a:solidFill>
                <a:latin typeface="Times New Roman"/>
                <a:cs typeface="Times New Roman"/>
              </a:rPr>
              <a:t>VỀ DỰ GIỜ LỚP </a:t>
            </a:r>
            <a:r>
              <a:rPr lang="vi-VN" sz="2800" b="1" kern="10" dirty="0" smtClean="0">
                <a:ln w="9525">
                  <a:round/>
                  <a:headEnd/>
                  <a:tailEnd/>
                </a:ln>
                <a:solidFill>
                  <a:srgbClr val="33CC33">
                    <a:alpha val="98038"/>
                  </a:srgbClr>
                </a:solidFill>
                <a:latin typeface="Times New Roman"/>
                <a:cs typeface="Times New Roman"/>
              </a:rPr>
              <a:t>4</a:t>
            </a:r>
            <a:endParaRPr lang="vi-VN" sz="2800" b="1" kern="10" dirty="0">
              <a:ln w="9525">
                <a:round/>
                <a:headEnd/>
                <a:tailEnd/>
              </a:ln>
              <a:solidFill>
                <a:srgbClr val="33CC33">
                  <a:alpha val="98038"/>
                </a:srgbClr>
              </a:solidFill>
              <a:latin typeface="Times New Roman"/>
              <a:cs typeface="Times New Roman"/>
            </a:endParaRPr>
          </a:p>
        </p:txBody>
      </p:sp>
      <p:sp>
        <p:nvSpPr>
          <p:cNvPr id="54278" name="WordArt 6"/>
          <p:cNvSpPr>
            <a:spLocks noChangeArrowheads="1" noChangeShapeType="1" noTextEdit="1"/>
          </p:cNvSpPr>
          <p:nvPr/>
        </p:nvSpPr>
        <p:spPr bwMode="auto">
          <a:xfrm>
            <a:off x="2126263" y="2851150"/>
            <a:ext cx="4876800" cy="762000"/>
          </a:xfrm>
          <a:prstGeom prst="rect">
            <a:avLst/>
          </a:prstGeom>
        </p:spPr>
        <p:txBody>
          <a:bodyPr wrap="none" fromWordArt="1">
            <a:prstTxWarp prst="textPlain">
              <a:avLst>
                <a:gd name="adj" fmla="val 50000"/>
              </a:avLst>
            </a:prstTxWarp>
          </a:bodyPr>
          <a:lstStyle/>
          <a:p>
            <a:pPr algn="ctr">
              <a:defRPr/>
            </a:pPr>
            <a:r>
              <a:rPr lang="en-US" sz="3600" b="1" kern="10"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a:cs typeface="Times New Roman"/>
              </a:rPr>
              <a:t>MÔN ĐẠO </a:t>
            </a:r>
            <a:r>
              <a:rPr lang="en-US" sz="3600" b="1" kern="10"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a:cs typeface="Times New Roman"/>
              </a:rPr>
              <a:t>ĐỨC  </a:t>
            </a:r>
            <a:endParaRPr lang="en-US" sz="3600" b="1" kern="10"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a:cs typeface="Times New Roman"/>
            </a:endParaRPr>
          </a:p>
        </p:txBody>
      </p:sp>
      <p:pic>
        <p:nvPicPr>
          <p:cNvPr id="5124" name="Picture 10" descr="flower1_div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V="1">
            <a:off x="215900" y="6629400"/>
            <a:ext cx="87630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1"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2"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8437563" y="34925"/>
            <a:ext cx="609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4114800"/>
            <a:ext cx="1295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4114800"/>
            <a:ext cx="1295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17"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2000" y="0"/>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18"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0"/>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19"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0"/>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20"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0"/>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3" name="Picture 21"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0"/>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4" name="Picture 22"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0"/>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23"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0"/>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6" name="Picture 24"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0"/>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7" name="Picture 25" descr="pinksparkle6df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0"/>
            <a:ext cx="685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38" name="Group 26"/>
          <p:cNvGrpSpPr>
            <a:grpSpLocks/>
          </p:cNvGrpSpPr>
          <p:nvPr/>
        </p:nvGrpSpPr>
        <p:grpSpPr bwMode="auto">
          <a:xfrm>
            <a:off x="17463" y="-45243"/>
            <a:ext cx="9144000" cy="6858000"/>
            <a:chOff x="-48" y="0"/>
            <a:chExt cx="5808" cy="4320"/>
          </a:xfrm>
        </p:grpSpPr>
        <p:pic>
          <p:nvPicPr>
            <p:cNvPr id="5142" name="Picture 27" descr="n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263"/>
              <a:ext cx="5760"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3" name="Picture 28" descr="n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760"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4" name="Picture 29" descr="n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2175" y="2127"/>
              <a:ext cx="4320" cy="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5" name="Picture 30" descr="n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6200000" flipH="1">
              <a:off x="3575" y="2135"/>
              <a:ext cx="4320"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39" name="Rectangle 31"/>
          <p:cNvSpPr>
            <a:spLocks noChangeArrowheads="1"/>
          </p:cNvSpPr>
          <p:nvPr/>
        </p:nvSpPr>
        <p:spPr bwMode="auto">
          <a:xfrm>
            <a:off x="4387850" y="32464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US" altLang="vi-VN">
                <a:solidFill>
                  <a:srgbClr val="FF00FF"/>
                </a:solidFill>
                <a:latin typeface="Arial" charset="0"/>
                <a:sym typeface="Webdings" pitchFamily="18" charset="2"/>
              </a:rPr>
              <a:t></a:t>
            </a:r>
          </a:p>
        </p:txBody>
      </p:sp>
      <p:sp>
        <p:nvSpPr>
          <p:cNvPr id="54305" name="AutoShape 33"/>
          <p:cNvSpPr>
            <a:spLocks noChangeArrowheads="1"/>
          </p:cNvSpPr>
          <p:nvPr/>
        </p:nvSpPr>
        <p:spPr bwMode="auto">
          <a:xfrm rot="-5400000">
            <a:off x="6743700" y="4717879"/>
            <a:ext cx="1752600" cy="2286000"/>
          </a:xfrm>
          <a:prstGeom prst="irregularSeal1">
            <a:avLst/>
          </a:prstGeom>
          <a:gradFill rotWithShape="1">
            <a:gsLst>
              <a:gs pos="0">
                <a:schemeClr val="bg1"/>
              </a:gs>
              <a:gs pos="100000">
                <a:srgbClr val="0000FF"/>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endParaRPr lang="vi-VN" altLang="vi-VN">
              <a:solidFill>
                <a:srgbClr val="0000FF"/>
              </a:solidFill>
              <a:latin typeface="Arial" charset="0"/>
            </a:endParaRPr>
          </a:p>
        </p:txBody>
      </p:sp>
      <p:sp>
        <p:nvSpPr>
          <p:cNvPr id="54307" name="AutoShape 35"/>
          <p:cNvSpPr>
            <a:spLocks noChangeArrowheads="1"/>
          </p:cNvSpPr>
          <p:nvPr/>
        </p:nvSpPr>
        <p:spPr bwMode="auto">
          <a:xfrm rot="-5400000">
            <a:off x="100012" y="2262188"/>
            <a:ext cx="2009775" cy="2362200"/>
          </a:xfrm>
          <a:prstGeom prst="irregularSeal1">
            <a:avLst/>
          </a:prstGeom>
          <a:gradFill rotWithShape="1">
            <a:gsLst>
              <a:gs pos="0">
                <a:srgbClr val="767600"/>
              </a:gs>
              <a:gs pos="100000">
                <a:srgbClr val="FFFF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endParaRPr lang="vi-VN" altLang="vi-VN"/>
          </a:p>
        </p:txBody>
      </p:sp>
    </p:spTree>
    <p:extLst>
      <p:ext uri="{BB962C8B-B14F-4D97-AF65-F5344CB8AC3E}">
        <p14:creationId xmlns:p14="http://schemas.microsoft.com/office/powerpoint/2010/main" val="295790450"/>
      </p:ext>
    </p:extLst>
  </p:cSld>
  <p:clrMapOvr>
    <a:masterClrMapping/>
  </p:clrMapOvr>
  <p:transition spd="slow" advTm="4306">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4277"/>
                                        </p:tgtEl>
                                        <p:attrNameLst>
                                          <p:attrName>style.visibility</p:attrName>
                                        </p:attrNameLst>
                                      </p:cBhvr>
                                      <p:to>
                                        <p:strVal val="visible"/>
                                      </p:to>
                                    </p:set>
                                    <p:animEffect transition="in" filter="circle(in)">
                                      <p:cBhvr>
                                        <p:cTn id="7" dur="2000"/>
                                        <p:tgtEl>
                                          <p:spTgt spid="54277"/>
                                        </p:tgtEl>
                                      </p:cBhvr>
                                    </p:animEffect>
                                  </p:childTnLst>
                                </p:cTn>
                              </p:par>
                              <p:par>
                                <p:cTn id="8" presetID="6" presetClass="entr" presetSubtype="16" fill="hold" nodeType="withEffect">
                                  <p:stCondLst>
                                    <p:cond delay="0"/>
                                  </p:stCondLst>
                                  <p:childTnLst>
                                    <p:set>
                                      <p:cBhvr>
                                        <p:cTn id="9" dur="1" fill="hold">
                                          <p:stCondLst>
                                            <p:cond delay="0"/>
                                          </p:stCondLst>
                                        </p:cTn>
                                        <p:tgtEl>
                                          <p:spTgt spid="54278"/>
                                        </p:tgtEl>
                                        <p:attrNameLst>
                                          <p:attrName>style.visibility</p:attrName>
                                        </p:attrNameLst>
                                      </p:cBhvr>
                                      <p:to>
                                        <p:strVal val="visible"/>
                                      </p:to>
                                    </p:set>
                                    <p:animEffect transition="in" filter="circle(in)">
                                      <p:cBhvr>
                                        <p:cTn id="10" dur="2000"/>
                                        <p:tgtEl>
                                          <p:spTgt spid="54278"/>
                                        </p:tgtEl>
                                      </p:cBhvr>
                                    </p:animEffect>
                                  </p:childTnLst>
                                </p:cTn>
                              </p:par>
                              <p:par>
                                <p:cTn id="11" presetID="23" presetClass="entr" presetSubtype="528" repeatCount="indefinite" fill="hold" grpId="0" nodeType="withEffect">
                                  <p:stCondLst>
                                    <p:cond delay="0"/>
                                  </p:stCondLst>
                                  <p:childTnLst>
                                    <p:set>
                                      <p:cBhvr>
                                        <p:cTn id="12" dur="1" fill="hold">
                                          <p:stCondLst>
                                            <p:cond delay="0"/>
                                          </p:stCondLst>
                                        </p:cTn>
                                        <p:tgtEl>
                                          <p:spTgt spid="54305"/>
                                        </p:tgtEl>
                                        <p:attrNameLst>
                                          <p:attrName>style.visibility</p:attrName>
                                        </p:attrNameLst>
                                      </p:cBhvr>
                                      <p:to>
                                        <p:strVal val="visible"/>
                                      </p:to>
                                    </p:set>
                                    <p:anim calcmode="lin" valueType="num">
                                      <p:cBhvr>
                                        <p:cTn id="13" dur="1000" fill="hold"/>
                                        <p:tgtEl>
                                          <p:spTgt spid="54305"/>
                                        </p:tgtEl>
                                        <p:attrNameLst>
                                          <p:attrName>ppt_w</p:attrName>
                                        </p:attrNameLst>
                                      </p:cBhvr>
                                      <p:tavLst>
                                        <p:tav tm="0">
                                          <p:val>
                                            <p:fltVal val="0"/>
                                          </p:val>
                                        </p:tav>
                                        <p:tav tm="100000">
                                          <p:val>
                                            <p:strVal val="#ppt_w"/>
                                          </p:val>
                                        </p:tav>
                                      </p:tavLst>
                                    </p:anim>
                                    <p:anim calcmode="lin" valueType="num">
                                      <p:cBhvr>
                                        <p:cTn id="14" dur="1000" fill="hold"/>
                                        <p:tgtEl>
                                          <p:spTgt spid="54305"/>
                                        </p:tgtEl>
                                        <p:attrNameLst>
                                          <p:attrName>ppt_h</p:attrName>
                                        </p:attrNameLst>
                                      </p:cBhvr>
                                      <p:tavLst>
                                        <p:tav tm="0">
                                          <p:val>
                                            <p:fltVal val="0"/>
                                          </p:val>
                                        </p:tav>
                                        <p:tav tm="100000">
                                          <p:val>
                                            <p:strVal val="#ppt_h"/>
                                          </p:val>
                                        </p:tav>
                                      </p:tavLst>
                                    </p:anim>
                                    <p:anim calcmode="lin" valueType="num">
                                      <p:cBhvr>
                                        <p:cTn id="15" dur="1000" fill="hold"/>
                                        <p:tgtEl>
                                          <p:spTgt spid="54305"/>
                                        </p:tgtEl>
                                        <p:attrNameLst>
                                          <p:attrName>ppt_x</p:attrName>
                                        </p:attrNameLst>
                                      </p:cBhvr>
                                      <p:tavLst>
                                        <p:tav tm="0">
                                          <p:val>
                                            <p:fltVal val="0.5"/>
                                          </p:val>
                                        </p:tav>
                                        <p:tav tm="100000">
                                          <p:val>
                                            <p:strVal val="#ppt_x"/>
                                          </p:val>
                                        </p:tav>
                                      </p:tavLst>
                                    </p:anim>
                                    <p:anim calcmode="lin" valueType="num">
                                      <p:cBhvr>
                                        <p:cTn id="16" dur="1000" fill="hold"/>
                                        <p:tgtEl>
                                          <p:spTgt spid="54305"/>
                                        </p:tgtEl>
                                        <p:attrNameLst>
                                          <p:attrName>ppt_y</p:attrName>
                                        </p:attrNameLst>
                                      </p:cBhvr>
                                      <p:tavLst>
                                        <p:tav tm="0">
                                          <p:val>
                                            <p:fltVal val="0.5"/>
                                          </p:val>
                                        </p:tav>
                                        <p:tav tm="100000">
                                          <p:val>
                                            <p:strVal val="#ppt_y"/>
                                          </p:val>
                                        </p:tav>
                                      </p:tavLst>
                                    </p:anim>
                                  </p:childTnLst>
                                </p:cTn>
                              </p:par>
                              <p:par>
                                <p:cTn id="17" presetID="23" presetClass="entr" presetSubtype="528" repeatCount="indefinite" fill="hold" grpId="0" nodeType="withEffect">
                                  <p:stCondLst>
                                    <p:cond delay="0"/>
                                  </p:stCondLst>
                                  <p:childTnLst>
                                    <p:set>
                                      <p:cBhvr>
                                        <p:cTn id="18" dur="1" fill="hold">
                                          <p:stCondLst>
                                            <p:cond delay="0"/>
                                          </p:stCondLst>
                                        </p:cTn>
                                        <p:tgtEl>
                                          <p:spTgt spid="54307"/>
                                        </p:tgtEl>
                                        <p:attrNameLst>
                                          <p:attrName>style.visibility</p:attrName>
                                        </p:attrNameLst>
                                      </p:cBhvr>
                                      <p:to>
                                        <p:strVal val="visible"/>
                                      </p:to>
                                    </p:set>
                                    <p:anim calcmode="lin" valueType="num">
                                      <p:cBhvr>
                                        <p:cTn id="19" dur="1000" fill="hold"/>
                                        <p:tgtEl>
                                          <p:spTgt spid="54307"/>
                                        </p:tgtEl>
                                        <p:attrNameLst>
                                          <p:attrName>ppt_w</p:attrName>
                                        </p:attrNameLst>
                                      </p:cBhvr>
                                      <p:tavLst>
                                        <p:tav tm="0">
                                          <p:val>
                                            <p:fltVal val="0"/>
                                          </p:val>
                                        </p:tav>
                                        <p:tav tm="100000">
                                          <p:val>
                                            <p:strVal val="#ppt_w"/>
                                          </p:val>
                                        </p:tav>
                                      </p:tavLst>
                                    </p:anim>
                                    <p:anim calcmode="lin" valueType="num">
                                      <p:cBhvr>
                                        <p:cTn id="20" dur="1000" fill="hold"/>
                                        <p:tgtEl>
                                          <p:spTgt spid="54307"/>
                                        </p:tgtEl>
                                        <p:attrNameLst>
                                          <p:attrName>ppt_h</p:attrName>
                                        </p:attrNameLst>
                                      </p:cBhvr>
                                      <p:tavLst>
                                        <p:tav tm="0">
                                          <p:val>
                                            <p:fltVal val="0"/>
                                          </p:val>
                                        </p:tav>
                                        <p:tav tm="100000">
                                          <p:val>
                                            <p:strVal val="#ppt_h"/>
                                          </p:val>
                                        </p:tav>
                                      </p:tavLst>
                                    </p:anim>
                                    <p:anim calcmode="lin" valueType="num">
                                      <p:cBhvr>
                                        <p:cTn id="21" dur="1000" fill="hold"/>
                                        <p:tgtEl>
                                          <p:spTgt spid="54307"/>
                                        </p:tgtEl>
                                        <p:attrNameLst>
                                          <p:attrName>ppt_x</p:attrName>
                                        </p:attrNameLst>
                                      </p:cBhvr>
                                      <p:tavLst>
                                        <p:tav tm="0">
                                          <p:val>
                                            <p:fltVal val="0.5"/>
                                          </p:val>
                                        </p:tav>
                                        <p:tav tm="100000">
                                          <p:val>
                                            <p:strVal val="#ppt_x"/>
                                          </p:val>
                                        </p:tav>
                                      </p:tavLst>
                                    </p:anim>
                                    <p:anim calcmode="lin" valueType="num">
                                      <p:cBhvr>
                                        <p:cTn id="22" dur="1000" fill="hold"/>
                                        <p:tgtEl>
                                          <p:spTgt spid="5430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7" grpId="0" animBg="1"/>
      <p:bldP spid="54305" grpId="0" animBg="1"/>
      <p:bldP spid="5430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6"/>
          <p:cNvSpPr txBox="1">
            <a:spLocks noChangeArrowheads="1"/>
          </p:cNvSpPr>
          <p:nvPr/>
        </p:nvSpPr>
        <p:spPr bwMode="auto">
          <a:xfrm>
            <a:off x="611560" y="2342495"/>
            <a:ext cx="175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vi-VN" altLang="vi-VN" sz="2800" b="1" i="1" u="sng" dirty="0">
                <a:solidFill>
                  <a:srgbClr val="FF0000"/>
                </a:solidFill>
                <a:latin typeface="Times New Roman" pitchFamily="18" charset="0"/>
              </a:rPr>
              <a:t>Ghi nhớ:</a:t>
            </a:r>
            <a:endParaRPr lang="en-US" altLang="vi-VN" sz="2800" b="1" i="1" dirty="0">
              <a:solidFill>
                <a:srgbClr val="FF0000"/>
              </a:solidFill>
              <a:latin typeface="Times New Roman" pitchFamily="18" charset="0"/>
            </a:endParaRPr>
          </a:p>
        </p:txBody>
      </p:sp>
      <p:sp>
        <p:nvSpPr>
          <p:cNvPr id="13" name="Rectangle 3"/>
          <p:cNvSpPr txBox="1">
            <a:spLocks noChangeArrowheads="1"/>
          </p:cNvSpPr>
          <p:nvPr/>
        </p:nvSpPr>
        <p:spPr>
          <a:xfrm>
            <a:off x="0" y="1016985"/>
            <a:ext cx="8935516" cy="280831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altLang="vi-VN" dirty="0" smtClean="0">
              <a:latin typeface="Times New Roman" pitchFamily="18" charset="0"/>
            </a:endParaRPr>
          </a:p>
          <a:p>
            <a:endParaRPr lang="en-US" altLang="vi-VN" dirty="0" smtClean="0">
              <a:latin typeface="Times New Roman" pitchFamily="18" charset="0"/>
            </a:endParaRPr>
          </a:p>
          <a:p>
            <a:pPr algn="just"/>
            <a:endParaRPr lang="en-US" altLang="vi-VN" dirty="0" smtClean="0">
              <a:latin typeface="Times New Roman" pitchFamily="18" charset="0"/>
            </a:endParaRPr>
          </a:p>
          <a:p>
            <a:pPr lvl="1">
              <a:buFont typeface="Wingdings 2" pitchFamily="18" charset="2"/>
              <a:buNone/>
            </a:pPr>
            <a:endParaRPr lang="vi-VN" altLang="vi-VN" b="1" dirty="0" smtClean="0">
              <a:solidFill>
                <a:srgbClr val="00B050"/>
              </a:solidFill>
            </a:endParaRPr>
          </a:p>
          <a:p>
            <a:pPr lvl="1" algn="just">
              <a:buFont typeface="Wingdings" pitchFamily="2" charset="2"/>
              <a:buChar char="q"/>
            </a:pPr>
            <a:r>
              <a:rPr lang="vi-VN" altLang="vi-VN" b="1" dirty="0" smtClean="0"/>
              <a:t>  </a:t>
            </a:r>
            <a:r>
              <a:rPr lang="en-US" altLang="vi-VN" b="1" dirty="0" err="1" smtClean="0">
                <a:latin typeface="Times New Roman" pitchFamily="18" charset="0"/>
              </a:rPr>
              <a:t>Thời</a:t>
            </a:r>
            <a:r>
              <a:rPr lang="en-US" altLang="vi-VN" b="1" dirty="0" smtClean="0">
                <a:latin typeface="Times New Roman" pitchFamily="18" charset="0"/>
              </a:rPr>
              <a:t> </a:t>
            </a:r>
            <a:r>
              <a:rPr lang="en-US" altLang="vi-VN" b="1" dirty="0" err="1" smtClean="0">
                <a:latin typeface="Times New Roman" pitchFamily="18" charset="0"/>
              </a:rPr>
              <a:t>giờ</a:t>
            </a:r>
            <a:r>
              <a:rPr lang="en-US" altLang="vi-VN" b="1" dirty="0" smtClean="0">
                <a:latin typeface="Times New Roman" pitchFamily="18" charset="0"/>
              </a:rPr>
              <a:t> </a:t>
            </a:r>
            <a:r>
              <a:rPr lang="en-US" altLang="vi-VN" b="1" dirty="0" err="1" smtClean="0">
                <a:latin typeface="Times New Roman" pitchFamily="18" charset="0"/>
              </a:rPr>
              <a:t>là</a:t>
            </a:r>
            <a:r>
              <a:rPr lang="en-US" altLang="vi-VN" b="1" dirty="0" smtClean="0">
                <a:latin typeface="Times New Roman" pitchFamily="18" charset="0"/>
              </a:rPr>
              <a:t> </a:t>
            </a:r>
            <a:r>
              <a:rPr lang="en-US" altLang="vi-VN" b="1" dirty="0" err="1" smtClean="0">
                <a:latin typeface="Times New Roman" pitchFamily="18" charset="0"/>
              </a:rPr>
              <a:t>thứ</a:t>
            </a:r>
            <a:r>
              <a:rPr lang="en-US" altLang="vi-VN" b="1" dirty="0" smtClean="0">
                <a:latin typeface="Times New Roman" pitchFamily="18" charset="0"/>
              </a:rPr>
              <a:t> </a:t>
            </a:r>
            <a:r>
              <a:rPr lang="en-US" altLang="vi-VN" b="1" dirty="0" err="1" smtClean="0">
                <a:latin typeface="Times New Roman" pitchFamily="18" charset="0"/>
              </a:rPr>
              <a:t>quý</a:t>
            </a:r>
            <a:r>
              <a:rPr lang="en-US" altLang="vi-VN" b="1" dirty="0" smtClean="0">
                <a:latin typeface="Times New Roman" pitchFamily="18" charset="0"/>
              </a:rPr>
              <a:t> </a:t>
            </a:r>
            <a:r>
              <a:rPr lang="en-US" altLang="vi-VN" b="1" dirty="0" err="1" smtClean="0">
                <a:latin typeface="Times New Roman" pitchFamily="18" charset="0"/>
              </a:rPr>
              <a:t>nhất</a:t>
            </a:r>
            <a:r>
              <a:rPr lang="en-US" altLang="vi-VN" b="1" dirty="0" smtClean="0">
                <a:latin typeface="Times New Roman" pitchFamily="18" charset="0"/>
              </a:rPr>
              <a:t>, </a:t>
            </a:r>
            <a:r>
              <a:rPr lang="en-US" altLang="vi-VN" b="1" dirty="0" err="1" smtClean="0">
                <a:latin typeface="Times New Roman" pitchFamily="18" charset="0"/>
              </a:rPr>
              <a:t>vì</a:t>
            </a:r>
            <a:r>
              <a:rPr lang="en-US" altLang="vi-VN" b="1" dirty="0" smtClean="0">
                <a:latin typeface="Times New Roman" pitchFamily="18" charset="0"/>
              </a:rPr>
              <a:t> </a:t>
            </a:r>
            <a:r>
              <a:rPr lang="en-US" altLang="vi-VN" b="1" dirty="0" err="1" smtClean="0">
                <a:latin typeface="Times New Roman" pitchFamily="18" charset="0"/>
              </a:rPr>
              <a:t>khi</a:t>
            </a:r>
            <a:r>
              <a:rPr lang="en-US" altLang="vi-VN" b="1" dirty="0" smtClean="0">
                <a:latin typeface="Times New Roman" pitchFamily="18" charset="0"/>
              </a:rPr>
              <a:t> </a:t>
            </a:r>
            <a:r>
              <a:rPr lang="en-US" altLang="vi-VN" b="1" dirty="0" err="1" smtClean="0">
                <a:latin typeface="Times New Roman" pitchFamily="18" charset="0"/>
              </a:rPr>
              <a:t>nó</a:t>
            </a:r>
            <a:r>
              <a:rPr lang="en-US" altLang="vi-VN" b="1" dirty="0" smtClean="0">
                <a:latin typeface="Times New Roman" pitchFamily="18" charset="0"/>
              </a:rPr>
              <a:t> </a:t>
            </a:r>
            <a:r>
              <a:rPr lang="en-US" altLang="vi-VN" b="1" dirty="0" err="1" smtClean="0">
                <a:latin typeface="Times New Roman" pitchFamily="18" charset="0"/>
              </a:rPr>
              <a:t>đã</a:t>
            </a:r>
            <a:r>
              <a:rPr lang="en-US" altLang="vi-VN" b="1" dirty="0" smtClean="0">
                <a:latin typeface="Times New Roman" pitchFamily="18" charset="0"/>
              </a:rPr>
              <a:t> </a:t>
            </a:r>
            <a:r>
              <a:rPr lang="en-US" altLang="vi-VN" b="1" dirty="0" err="1" smtClean="0">
                <a:latin typeface="Times New Roman" pitchFamily="18" charset="0"/>
              </a:rPr>
              <a:t>trôi</a:t>
            </a:r>
            <a:r>
              <a:rPr lang="en-US" altLang="vi-VN" b="1" dirty="0" smtClean="0">
                <a:latin typeface="Times New Roman" pitchFamily="18" charset="0"/>
              </a:rPr>
              <a:t> qua </a:t>
            </a:r>
            <a:r>
              <a:rPr lang="en-US" altLang="vi-VN" b="1" dirty="0" err="1" smtClean="0">
                <a:latin typeface="Times New Roman" pitchFamily="18" charset="0"/>
              </a:rPr>
              <a:t>thì</a:t>
            </a:r>
            <a:r>
              <a:rPr lang="en-US" altLang="vi-VN" b="1" dirty="0" smtClean="0">
                <a:latin typeface="Times New Roman" pitchFamily="18" charset="0"/>
              </a:rPr>
              <a:t> </a:t>
            </a:r>
            <a:r>
              <a:rPr lang="en-US" altLang="vi-VN" b="1" dirty="0" err="1" smtClean="0">
                <a:latin typeface="Times New Roman" pitchFamily="18" charset="0"/>
              </a:rPr>
              <a:t>không</a:t>
            </a:r>
            <a:r>
              <a:rPr lang="en-US" altLang="vi-VN" b="1" dirty="0" smtClean="0">
                <a:latin typeface="Times New Roman" pitchFamily="18" charset="0"/>
              </a:rPr>
              <a:t> </a:t>
            </a:r>
            <a:r>
              <a:rPr lang="en-US" altLang="vi-VN" b="1" dirty="0" err="1" smtClean="0">
                <a:latin typeface="Times New Roman" pitchFamily="18" charset="0"/>
              </a:rPr>
              <a:t>bao</a:t>
            </a:r>
            <a:r>
              <a:rPr lang="en-US" altLang="vi-VN" b="1" dirty="0" smtClean="0">
                <a:latin typeface="Times New Roman" pitchFamily="18" charset="0"/>
              </a:rPr>
              <a:t> </a:t>
            </a:r>
            <a:r>
              <a:rPr lang="en-US" altLang="vi-VN" b="1" dirty="0" err="1" smtClean="0">
                <a:latin typeface="Times New Roman" pitchFamily="18" charset="0"/>
              </a:rPr>
              <a:t>giờ</a:t>
            </a:r>
            <a:r>
              <a:rPr lang="en-US" altLang="vi-VN" b="1" dirty="0" smtClean="0">
                <a:latin typeface="Times New Roman" pitchFamily="18" charset="0"/>
              </a:rPr>
              <a:t> </a:t>
            </a:r>
            <a:r>
              <a:rPr lang="en-US" altLang="vi-VN" b="1" dirty="0" err="1" smtClean="0">
                <a:latin typeface="Times New Roman" pitchFamily="18" charset="0"/>
              </a:rPr>
              <a:t>trở</a:t>
            </a:r>
            <a:r>
              <a:rPr lang="en-US" altLang="vi-VN" b="1" dirty="0" smtClean="0">
                <a:latin typeface="Times New Roman" pitchFamily="18" charset="0"/>
              </a:rPr>
              <a:t> </a:t>
            </a:r>
            <a:r>
              <a:rPr lang="en-US" altLang="vi-VN" b="1" dirty="0" err="1" smtClean="0">
                <a:latin typeface="Times New Roman" pitchFamily="18" charset="0"/>
              </a:rPr>
              <a:t>lại</a:t>
            </a:r>
            <a:r>
              <a:rPr lang="en-US" altLang="vi-VN" b="1" dirty="0" smtClean="0">
                <a:latin typeface="Times New Roman" pitchFamily="18" charset="0"/>
              </a:rPr>
              <a:t> </a:t>
            </a:r>
            <a:r>
              <a:rPr lang="en-US" altLang="vi-VN" b="1" dirty="0" err="1" smtClean="0">
                <a:latin typeface="Times New Roman" pitchFamily="18" charset="0"/>
              </a:rPr>
              <a:t>được</a:t>
            </a:r>
            <a:r>
              <a:rPr lang="en-US" altLang="vi-VN" b="1" dirty="0" smtClean="0">
                <a:latin typeface="Times New Roman" pitchFamily="18" charset="0"/>
              </a:rPr>
              <a:t>. Do </a:t>
            </a:r>
            <a:r>
              <a:rPr lang="en-US" altLang="vi-VN" b="1" dirty="0" err="1" smtClean="0">
                <a:latin typeface="Times New Roman" pitchFamily="18" charset="0"/>
              </a:rPr>
              <a:t>đó</a:t>
            </a:r>
            <a:r>
              <a:rPr lang="vi-VN" altLang="vi-VN" b="1" dirty="0" smtClean="0"/>
              <a:t>,</a:t>
            </a:r>
            <a:r>
              <a:rPr lang="en-US" altLang="vi-VN" b="1" dirty="0" smtClean="0">
                <a:latin typeface="Times New Roman" pitchFamily="18" charset="0"/>
              </a:rPr>
              <a:t> </a:t>
            </a:r>
            <a:r>
              <a:rPr lang="en-US" altLang="vi-VN" b="1" dirty="0" err="1" smtClean="0">
                <a:latin typeface="Times New Roman" pitchFamily="18" charset="0"/>
              </a:rPr>
              <a:t>chúng</a:t>
            </a:r>
            <a:r>
              <a:rPr lang="en-US" altLang="vi-VN" b="1" dirty="0" smtClean="0">
                <a:latin typeface="Times New Roman" pitchFamily="18" charset="0"/>
              </a:rPr>
              <a:t> ta </a:t>
            </a:r>
            <a:r>
              <a:rPr lang="en-US" altLang="vi-VN" b="1" dirty="0" err="1" smtClean="0">
                <a:latin typeface="Times New Roman" pitchFamily="18" charset="0"/>
              </a:rPr>
              <a:t>cần</a:t>
            </a:r>
            <a:r>
              <a:rPr lang="en-US" altLang="vi-VN" b="1" dirty="0" smtClean="0">
                <a:latin typeface="Times New Roman" pitchFamily="18" charset="0"/>
              </a:rPr>
              <a:t> </a:t>
            </a:r>
            <a:r>
              <a:rPr lang="en-US" altLang="vi-VN" b="1" dirty="0" err="1" smtClean="0">
                <a:latin typeface="Times New Roman" pitchFamily="18" charset="0"/>
              </a:rPr>
              <a:t>phải</a:t>
            </a:r>
            <a:r>
              <a:rPr lang="en-US" altLang="vi-VN" b="1" dirty="0" smtClean="0">
                <a:latin typeface="Times New Roman" pitchFamily="18" charset="0"/>
              </a:rPr>
              <a:t> </a:t>
            </a:r>
            <a:r>
              <a:rPr lang="en-US" altLang="vi-VN" b="1" dirty="0" err="1" smtClean="0">
                <a:latin typeface="Times New Roman" pitchFamily="18" charset="0"/>
              </a:rPr>
              <a:t>biết</a:t>
            </a:r>
            <a:r>
              <a:rPr lang="en-US" altLang="vi-VN" b="1" dirty="0" smtClean="0">
                <a:latin typeface="Times New Roman" pitchFamily="18" charset="0"/>
              </a:rPr>
              <a:t> </a:t>
            </a:r>
            <a:r>
              <a:rPr lang="en-US" altLang="vi-VN" b="1" dirty="0" err="1" smtClean="0">
                <a:latin typeface="Times New Roman" pitchFamily="18" charset="0"/>
              </a:rPr>
              <a:t>sử</a:t>
            </a:r>
            <a:r>
              <a:rPr lang="en-US" altLang="vi-VN" b="1" dirty="0" smtClean="0">
                <a:latin typeface="Times New Roman" pitchFamily="18" charset="0"/>
              </a:rPr>
              <a:t> </a:t>
            </a:r>
            <a:r>
              <a:rPr lang="en-US" altLang="vi-VN" b="1" dirty="0" err="1" smtClean="0">
                <a:latin typeface="Times New Roman" pitchFamily="18" charset="0"/>
              </a:rPr>
              <a:t>dụng</a:t>
            </a:r>
            <a:r>
              <a:rPr lang="en-US" altLang="vi-VN" b="1" dirty="0" smtClean="0">
                <a:latin typeface="Times New Roman" pitchFamily="18" charset="0"/>
              </a:rPr>
              <a:t> </a:t>
            </a:r>
            <a:r>
              <a:rPr lang="en-US" altLang="vi-VN" b="1" dirty="0" err="1" smtClean="0">
                <a:latin typeface="Times New Roman" pitchFamily="18" charset="0"/>
              </a:rPr>
              <a:t>thời</a:t>
            </a:r>
            <a:r>
              <a:rPr lang="en-US" altLang="vi-VN" b="1" dirty="0" smtClean="0">
                <a:latin typeface="Times New Roman" pitchFamily="18" charset="0"/>
              </a:rPr>
              <a:t> </a:t>
            </a:r>
            <a:r>
              <a:rPr lang="en-US" altLang="vi-VN" b="1" dirty="0" err="1" smtClean="0">
                <a:latin typeface="Times New Roman" pitchFamily="18" charset="0"/>
              </a:rPr>
              <a:t>giờ</a:t>
            </a:r>
            <a:r>
              <a:rPr lang="en-US" altLang="vi-VN" b="1" dirty="0" smtClean="0">
                <a:latin typeface="Times New Roman" pitchFamily="18" charset="0"/>
              </a:rPr>
              <a:t> </a:t>
            </a:r>
            <a:r>
              <a:rPr lang="en-US" altLang="vi-VN" b="1" dirty="0" err="1" smtClean="0">
                <a:latin typeface="Times New Roman" pitchFamily="18" charset="0"/>
              </a:rPr>
              <a:t>vào</a:t>
            </a:r>
            <a:r>
              <a:rPr lang="en-US" altLang="vi-VN" b="1" dirty="0" smtClean="0">
                <a:latin typeface="Times New Roman" pitchFamily="18" charset="0"/>
              </a:rPr>
              <a:t> </a:t>
            </a:r>
            <a:r>
              <a:rPr lang="en-US" altLang="vi-VN" b="1" dirty="0" err="1" smtClean="0">
                <a:latin typeface="Times New Roman" pitchFamily="18" charset="0"/>
              </a:rPr>
              <a:t>những</a:t>
            </a:r>
            <a:r>
              <a:rPr lang="en-US" altLang="vi-VN" b="1" dirty="0" smtClean="0">
                <a:latin typeface="Times New Roman" pitchFamily="18" charset="0"/>
              </a:rPr>
              <a:t> </a:t>
            </a:r>
            <a:r>
              <a:rPr lang="en-US" altLang="vi-VN" b="1" dirty="0" err="1" smtClean="0">
                <a:latin typeface="Times New Roman" pitchFamily="18" charset="0"/>
              </a:rPr>
              <a:t>việc</a:t>
            </a:r>
            <a:r>
              <a:rPr lang="en-US" altLang="vi-VN" b="1" dirty="0" smtClean="0">
                <a:latin typeface="Times New Roman" pitchFamily="18" charset="0"/>
              </a:rPr>
              <a:t> </a:t>
            </a:r>
            <a:r>
              <a:rPr lang="en-US" altLang="vi-VN" b="1" dirty="0" err="1" smtClean="0">
                <a:latin typeface="Times New Roman" pitchFamily="18" charset="0"/>
              </a:rPr>
              <a:t>có</a:t>
            </a:r>
            <a:r>
              <a:rPr lang="en-US" altLang="vi-VN" b="1" dirty="0" smtClean="0">
                <a:latin typeface="Times New Roman" pitchFamily="18" charset="0"/>
              </a:rPr>
              <a:t> </a:t>
            </a:r>
            <a:r>
              <a:rPr lang="en-US" altLang="vi-VN" b="1" dirty="0" err="1" smtClean="0">
                <a:latin typeface="Times New Roman" pitchFamily="18" charset="0"/>
              </a:rPr>
              <a:t>ích</a:t>
            </a:r>
            <a:r>
              <a:rPr lang="en-US" altLang="vi-VN" b="1" dirty="0" smtClean="0">
                <a:latin typeface="Times New Roman" pitchFamily="18" charset="0"/>
              </a:rPr>
              <a:t> </a:t>
            </a:r>
            <a:r>
              <a:rPr lang="en-US" altLang="vi-VN" b="1" dirty="0" err="1" smtClean="0">
                <a:latin typeface="Times New Roman" pitchFamily="18" charset="0"/>
              </a:rPr>
              <a:t>một</a:t>
            </a:r>
            <a:r>
              <a:rPr lang="en-US" altLang="vi-VN" b="1" dirty="0" smtClean="0">
                <a:latin typeface="Times New Roman" pitchFamily="18" charset="0"/>
              </a:rPr>
              <a:t> </a:t>
            </a:r>
            <a:r>
              <a:rPr lang="en-US" altLang="vi-VN" b="1" dirty="0" err="1" smtClean="0">
                <a:latin typeface="Times New Roman" pitchFamily="18" charset="0"/>
              </a:rPr>
              <a:t>cách</a:t>
            </a:r>
            <a:r>
              <a:rPr lang="en-US" altLang="vi-VN" b="1" dirty="0" smtClean="0">
                <a:latin typeface="Times New Roman" pitchFamily="18" charset="0"/>
              </a:rPr>
              <a:t> </a:t>
            </a:r>
            <a:r>
              <a:rPr lang="en-US" altLang="vi-VN" b="1" dirty="0" err="1" smtClean="0">
                <a:latin typeface="Times New Roman" pitchFamily="18" charset="0"/>
              </a:rPr>
              <a:t>có</a:t>
            </a:r>
            <a:r>
              <a:rPr lang="en-US" altLang="vi-VN" b="1" dirty="0" smtClean="0">
                <a:latin typeface="Times New Roman" pitchFamily="18" charset="0"/>
              </a:rPr>
              <a:t> </a:t>
            </a:r>
            <a:r>
              <a:rPr lang="en-US" altLang="vi-VN" b="1" dirty="0" err="1" smtClean="0">
                <a:latin typeface="Times New Roman" pitchFamily="18" charset="0"/>
              </a:rPr>
              <a:t>hiệu</a:t>
            </a:r>
            <a:r>
              <a:rPr lang="en-US" altLang="vi-VN" b="1" dirty="0" smtClean="0">
                <a:latin typeface="Times New Roman" pitchFamily="18" charset="0"/>
              </a:rPr>
              <a:t> </a:t>
            </a:r>
            <a:r>
              <a:rPr lang="en-US" altLang="vi-VN" b="1" dirty="0" err="1" smtClean="0">
                <a:latin typeface="Times New Roman" pitchFamily="18" charset="0"/>
              </a:rPr>
              <a:t>quả</a:t>
            </a:r>
            <a:r>
              <a:rPr lang="en-US" altLang="vi-VN" b="1" dirty="0" smtClean="0">
                <a:latin typeface="Times New Roman" pitchFamily="18" charset="0"/>
              </a:rPr>
              <a:t>.</a:t>
            </a:r>
          </a:p>
          <a:p>
            <a:pPr lvl="1" algn="just">
              <a:buFont typeface="Wingdings" pitchFamily="2" charset="2"/>
              <a:buNone/>
            </a:pPr>
            <a:r>
              <a:rPr lang="en-US" altLang="vi-VN" i="1" dirty="0" smtClean="0">
                <a:latin typeface="Times New Roman" pitchFamily="18" charset="0"/>
              </a:rPr>
              <a:t>                                         </a:t>
            </a:r>
            <a:r>
              <a:rPr lang="en-US" altLang="vi-VN" i="1" dirty="0" smtClean="0">
                <a:solidFill>
                  <a:schemeClr val="hlink"/>
                </a:solidFill>
                <a:latin typeface="Times New Roman" pitchFamily="18" charset="0"/>
              </a:rPr>
              <a:t>          </a:t>
            </a:r>
            <a:r>
              <a:rPr lang="en-US" altLang="vi-VN" b="1" i="1" dirty="0" err="1" smtClean="0">
                <a:latin typeface="Times New Roman" pitchFamily="18" charset="0"/>
              </a:rPr>
              <a:t>Thời</a:t>
            </a:r>
            <a:r>
              <a:rPr lang="en-US" altLang="vi-VN" b="1" i="1" dirty="0" smtClean="0">
                <a:latin typeface="Times New Roman" pitchFamily="18" charset="0"/>
              </a:rPr>
              <a:t> </a:t>
            </a:r>
            <a:r>
              <a:rPr lang="en-US" altLang="vi-VN" b="1" i="1" dirty="0" err="1" smtClean="0">
                <a:latin typeface="Times New Roman" pitchFamily="18" charset="0"/>
              </a:rPr>
              <a:t>giờ</a:t>
            </a:r>
            <a:r>
              <a:rPr lang="en-US" altLang="vi-VN" b="1" i="1" dirty="0" smtClean="0">
                <a:latin typeface="Times New Roman" pitchFamily="18" charset="0"/>
              </a:rPr>
              <a:t> </a:t>
            </a:r>
            <a:r>
              <a:rPr lang="en-US" altLang="vi-VN" b="1" i="1" dirty="0" err="1" smtClean="0">
                <a:latin typeface="Times New Roman" pitchFamily="18" charset="0"/>
              </a:rPr>
              <a:t>là</a:t>
            </a:r>
            <a:r>
              <a:rPr lang="en-US" altLang="vi-VN" b="1" i="1" dirty="0" smtClean="0">
                <a:latin typeface="Times New Roman" pitchFamily="18" charset="0"/>
              </a:rPr>
              <a:t> </a:t>
            </a:r>
            <a:r>
              <a:rPr lang="en-US" altLang="vi-VN" b="1" i="1" dirty="0" err="1" smtClean="0">
                <a:latin typeface="Times New Roman" pitchFamily="18" charset="0"/>
              </a:rPr>
              <a:t>vàng</a:t>
            </a:r>
            <a:r>
              <a:rPr lang="en-US" altLang="vi-VN" b="1" i="1" dirty="0" smtClean="0">
                <a:latin typeface="Times New Roman" pitchFamily="18" charset="0"/>
              </a:rPr>
              <a:t> </a:t>
            </a:r>
            <a:r>
              <a:rPr lang="en-US" altLang="vi-VN" b="1" i="1" dirty="0" err="1" smtClean="0">
                <a:latin typeface="Times New Roman" pitchFamily="18" charset="0"/>
              </a:rPr>
              <a:t>ngọc</a:t>
            </a:r>
            <a:r>
              <a:rPr lang="en-US" altLang="vi-VN" b="1" i="1" dirty="0" smtClean="0">
                <a:latin typeface="Times New Roman" pitchFamily="18" charset="0"/>
              </a:rPr>
              <a:t>.</a:t>
            </a:r>
          </a:p>
          <a:p>
            <a:pPr lvl="1" algn="just">
              <a:buFont typeface="Wingdings" pitchFamily="2" charset="2"/>
              <a:buNone/>
            </a:pPr>
            <a:r>
              <a:rPr lang="en-US" altLang="vi-VN" b="1" dirty="0" smtClean="0">
                <a:latin typeface="Times New Roman" pitchFamily="18" charset="0"/>
              </a:rPr>
              <a:t>                                                                </a:t>
            </a:r>
            <a:r>
              <a:rPr lang="en-US" altLang="vi-VN" b="1" dirty="0" err="1" smtClean="0">
                <a:latin typeface="Times New Roman" pitchFamily="18" charset="0"/>
              </a:rPr>
              <a:t>Tục</a:t>
            </a:r>
            <a:r>
              <a:rPr lang="en-US" altLang="vi-VN" b="1" dirty="0" smtClean="0">
                <a:latin typeface="Times New Roman" pitchFamily="18" charset="0"/>
              </a:rPr>
              <a:t> </a:t>
            </a:r>
            <a:r>
              <a:rPr lang="en-US" altLang="vi-VN" b="1" dirty="0" err="1" smtClean="0">
                <a:latin typeface="Times New Roman" pitchFamily="18" charset="0"/>
              </a:rPr>
              <a:t>ngữ</a:t>
            </a:r>
            <a:endParaRPr lang="en-US" altLang="vi-VN" b="1" dirty="0">
              <a:latin typeface="Times New Roman" pitchFamily="18" charset="0"/>
            </a:endParaRPr>
          </a:p>
        </p:txBody>
      </p:sp>
    </p:spTree>
    <p:custDataLst>
      <p:tags r:id="rId1"/>
    </p:custDataLst>
    <p:extLst>
      <p:ext uri="{BB962C8B-B14F-4D97-AF65-F5344CB8AC3E}">
        <p14:creationId xmlns:p14="http://schemas.microsoft.com/office/powerpoint/2010/main" val="3457432007"/>
      </p:ext>
    </p:extLst>
  </p:cSld>
  <p:clrMapOvr>
    <a:masterClrMapping/>
  </p:clrMapOvr>
  <mc:AlternateContent xmlns:mc="http://schemas.openxmlformats.org/markup-compatibility/2006" xmlns:p14="http://schemas.microsoft.com/office/powerpoint/2010/main">
    <mc:Choice Requires="p14">
      <p:transition spd="slow" p14:dur="2000" advTm="2789"/>
    </mc:Choice>
    <mc:Fallback xmlns="">
      <p:transition spd="slow" advTm="278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1000"/>
                                        <p:tgtEl>
                                          <p:spTgt spid="10"/>
                                        </p:tgtEl>
                                      </p:cBhvr>
                                    </p:animEffect>
                                  </p:childTnLst>
                                </p:cTn>
                              </p:par>
                              <p:par>
                                <p:cTn id="8" presetID="12" presetClass="entr" presetSubtype="4" fill="hold" nodeType="withEffect">
                                  <p:stCondLst>
                                    <p:cond delay="0"/>
                                  </p:stCondLst>
                                  <p:childTnLst>
                                    <p:set>
                                      <p:cBhvr>
                                        <p:cTn id="9" dur="1" fill="hold">
                                          <p:stCondLst>
                                            <p:cond delay="0"/>
                                          </p:stCondLst>
                                        </p:cTn>
                                        <p:tgtEl>
                                          <p:spTgt spid="13">
                                            <p:txEl>
                                              <p:pRg st="4" end="4"/>
                                            </p:txEl>
                                          </p:spTgt>
                                        </p:tgtEl>
                                        <p:attrNameLst>
                                          <p:attrName>style.visibility</p:attrName>
                                        </p:attrNameLst>
                                      </p:cBhvr>
                                      <p:to>
                                        <p:strVal val="visible"/>
                                      </p:to>
                                    </p:set>
                                    <p:animEffect transition="in" filter="slide(fromBottom)">
                                      <p:cBhvr>
                                        <p:cTn id="10" dur="1000"/>
                                        <p:tgtEl>
                                          <p:spTgt spid="13">
                                            <p:txEl>
                                              <p:pRg st="4" end="4"/>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13">
                                            <p:txEl>
                                              <p:pRg st="5" end="5"/>
                                            </p:txEl>
                                          </p:spTgt>
                                        </p:tgtEl>
                                        <p:attrNameLst>
                                          <p:attrName>style.visibility</p:attrName>
                                        </p:attrNameLst>
                                      </p:cBhvr>
                                      <p:to>
                                        <p:strVal val="visible"/>
                                      </p:to>
                                    </p:set>
                                    <p:animEffect transition="in" filter="slide(fromBottom)">
                                      <p:cBhvr>
                                        <p:cTn id="13" dur="1000"/>
                                        <p:tgtEl>
                                          <p:spTgt spid="13">
                                            <p:txEl>
                                              <p:pRg st="5" end="5"/>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13">
                                            <p:txEl>
                                              <p:pRg st="6" end="6"/>
                                            </p:txEl>
                                          </p:spTgt>
                                        </p:tgtEl>
                                        <p:attrNameLst>
                                          <p:attrName>style.visibility</p:attrName>
                                        </p:attrNameLst>
                                      </p:cBhvr>
                                      <p:to>
                                        <p:strVal val="visible"/>
                                      </p:to>
                                    </p:set>
                                    <p:animEffect transition="in" filter="slide(fromBottom)">
                                      <p:cBhvr>
                                        <p:cTn id="16" dur="5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0"/>
            <a:ext cx="7772400" cy="6858000"/>
          </a:xfrm>
        </p:spPr>
        <p:txBody>
          <a:bodyPr>
            <a:normAutofit/>
          </a:bodyPr>
          <a:lstStyle/>
          <a:p>
            <a:pPr algn="l"/>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hay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Vì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a) </a:t>
            </a:r>
            <a:r>
              <a:rPr lang="en-US" sz="2800" dirty="0" err="1" smtClean="0">
                <a:latin typeface="Times New Roman" pitchFamily="18" charset="0"/>
                <a:cs typeface="Times New Roman" pitchFamily="18" charset="0"/>
              </a:rPr>
              <a:t>Ngồi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nghe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thầy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chưa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rõ</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ngay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thầy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bè</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4117477739"/>
      </p:ext>
    </p:extLst>
  </p:cSld>
  <p:clrMapOvr>
    <a:masterClrMapping/>
  </p:clrMapOvr>
  <mc:AlternateContent xmlns:mc="http://schemas.openxmlformats.org/markup-compatibility/2006" xmlns:p14="http://schemas.microsoft.com/office/powerpoint/2010/main">
    <mc:Choice Requires="p14">
      <p:transition spd="slow" p14:dur="2000" advTm="11447"/>
    </mc:Choice>
    <mc:Fallback xmlns="">
      <p:transition spd="slow" advTm="114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90466"/>
          </a:xfrm>
        </p:spPr>
        <p:txBody>
          <a:bodyPr/>
          <a:lstStyle/>
          <a:p>
            <a:r>
              <a:rPr lang="en-US" dirty="0" err="1" smtClean="0">
                <a:solidFill>
                  <a:srgbClr val="FF0000"/>
                </a:solidFill>
              </a:rPr>
              <a:t>Tình</a:t>
            </a:r>
            <a:r>
              <a:rPr lang="en-US" dirty="0" smtClean="0">
                <a:solidFill>
                  <a:srgbClr val="FF0000"/>
                </a:solidFill>
              </a:rPr>
              <a:t> </a:t>
            </a:r>
            <a:r>
              <a:rPr lang="en-US" dirty="0" err="1" smtClean="0">
                <a:solidFill>
                  <a:srgbClr val="FF0000"/>
                </a:solidFill>
              </a:rPr>
              <a:t>huống</a:t>
            </a:r>
            <a:r>
              <a:rPr lang="en-US" dirty="0" smtClean="0">
                <a:solidFill>
                  <a:srgbClr val="FF0000"/>
                </a:solidFill>
              </a:rPr>
              <a:t> a) </a:t>
            </a:r>
            <a:r>
              <a:rPr lang="en-US" dirty="0" err="1" smtClean="0">
                <a:solidFill>
                  <a:srgbClr val="FF0000"/>
                </a:solidFill>
              </a:rPr>
              <a:t>tán</a:t>
            </a:r>
            <a:r>
              <a:rPr lang="en-US" dirty="0" smtClean="0">
                <a:solidFill>
                  <a:srgbClr val="FF0000"/>
                </a:solidFill>
              </a:rPr>
              <a:t>  </a:t>
            </a:r>
            <a:r>
              <a:rPr lang="en-US" dirty="0" err="1" smtClean="0">
                <a:solidFill>
                  <a:srgbClr val="FF0000"/>
                </a:solidFill>
              </a:rPr>
              <a:t>thành</a:t>
            </a:r>
            <a:r>
              <a:rPr lang="en-US" dirty="0" smtClean="0">
                <a:solidFill>
                  <a:srgbClr val="FF0000"/>
                </a:solidFill>
              </a:rPr>
              <a:t>: </a:t>
            </a:r>
            <a:r>
              <a:rPr lang="en-US" dirty="0" err="1" smtClean="0">
                <a:solidFill>
                  <a:srgbClr val="FF0000"/>
                </a:solidFill>
              </a:rPr>
              <a:t>vì</a:t>
            </a:r>
            <a:r>
              <a:rPr lang="en-US" dirty="0" smtClean="0">
                <a:solidFill>
                  <a:srgbClr val="FF0000"/>
                </a:solidFill>
              </a:rPr>
              <a:t> </a:t>
            </a:r>
            <a:r>
              <a:rPr lang="en-US" dirty="0" err="1" smtClean="0">
                <a:solidFill>
                  <a:srgbClr val="FF0000"/>
                </a:solidFill>
              </a:rPr>
              <a:t>Hạnh</a:t>
            </a:r>
            <a:r>
              <a:rPr lang="en-US" dirty="0" smtClean="0">
                <a:solidFill>
                  <a:srgbClr val="FF0000"/>
                </a:solidFill>
              </a:rPr>
              <a:t> </a:t>
            </a:r>
            <a:r>
              <a:rPr lang="en-US" dirty="0" err="1" smtClean="0">
                <a:solidFill>
                  <a:srgbClr val="FF0000"/>
                </a:solidFill>
              </a:rPr>
              <a:t>làm</a:t>
            </a:r>
            <a:r>
              <a:rPr lang="en-US" dirty="0" smtClean="0">
                <a:solidFill>
                  <a:srgbClr val="FF0000"/>
                </a:solidFill>
              </a:rPr>
              <a:t> </a:t>
            </a:r>
            <a:r>
              <a:rPr lang="en-US" dirty="0" err="1" smtClean="0">
                <a:solidFill>
                  <a:srgbClr val="FF0000"/>
                </a:solidFill>
              </a:rPr>
              <a:t>như</a:t>
            </a:r>
            <a:r>
              <a:rPr lang="en-US" dirty="0" smtClean="0">
                <a:solidFill>
                  <a:srgbClr val="FF0000"/>
                </a:solidFill>
              </a:rPr>
              <a:t> </a:t>
            </a:r>
            <a:r>
              <a:rPr lang="en-US" dirty="0" err="1" smtClean="0">
                <a:solidFill>
                  <a:srgbClr val="FF0000"/>
                </a:solidFill>
              </a:rPr>
              <a:t>vậy</a:t>
            </a:r>
            <a:r>
              <a:rPr lang="en-US" dirty="0" smtClean="0">
                <a:solidFill>
                  <a:srgbClr val="FF0000"/>
                </a:solidFill>
              </a:rPr>
              <a:t> </a:t>
            </a:r>
            <a:r>
              <a:rPr lang="en-US" dirty="0" err="1" smtClean="0">
                <a:solidFill>
                  <a:srgbClr val="FF0000"/>
                </a:solidFill>
              </a:rPr>
              <a:t>sẽ</a:t>
            </a:r>
            <a:r>
              <a:rPr lang="en-US" dirty="0" smtClean="0">
                <a:solidFill>
                  <a:srgbClr val="FF0000"/>
                </a:solidFill>
              </a:rPr>
              <a:t> </a:t>
            </a:r>
            <a:r>
              <a:rPr lang="en-US" dirty="0" err="1" smtClean="0">
                <a:solidFill>
                  <a:srgbClr val="FF0000"/>
                </a:solidFill>
              </a:rPr>
              <a:t>tiết</a:t>
            </a:r>
            <a:r>
              <a:rPr lang="en-US" dirty="0" smtClean="0">
                <a:solidFill>
                  <a:srgbClr val="FF0000"/>
                </a:solidFill>
              </a:rPr>
              <a:t> </a:t>
            </a:r>
            <a:r>
              <a:rPr lang="en-US" dirty="0" err="1" smtClean="0">
                <a:solidFill>
                  <a:srgbClr val="FF0000"/>
                </a:solidFill>
              </a:rPr>
              <a:t>kiệm</a:t>
            </a:r>
            <a:r>
              <a:rPr lang="en-US" dirty="0" smtClean="0">
                <a:solidFill>
                  <a:srgbClr val="FF0000"/>
                </a:solidFill>
              </a:rPr>
              <a:t> </a:t>
            </a:r>
            <a:r>
              <a:rPr lang="en-US" dirty="0" err="1" smtClean="0">
                <a:solidFill>
                  <a:srgbClr val="FF0000"/>
                </a:solidFill>
              </a:rPr>
              <a:t>được</a:t>
            </a:r>
            <a:r>
              <a:rPr lang="en-US" dirty="0" smtClean="0">
                <a:solidFill>
                  <a:srgbClr val="FF0000"/>
                </a:solidFill>
              </a:rPr>
              <a:t> </a:t>
            </a:r>
            <a:r>
              <a:rPr lang="en-US" dirty="0" err="1" smtClean="0">
                <a:solidFill>
                  <a:srgbClr val="FF0000"/>
                </a:solidFill>
              </a:rPr>
              <a:t>thời</a:t>
            </a:r>
            <a:r>
              <a:rPr lang="en-US" dirty="0" smtClean="0">
                <a:solidFill>
                  <a:srgbClr val="FF0000"/>
                </a:solidFill>
              </a:rPr>
              <a:t> </a:t>
            </a:r>
            <a:r>
              <a:rPr lang="en-US" dirty="0" err="1" smtClean="0">
                <a:solidFill>
                  <a:srgbClr val="FF0000"/>
                </a:solidFill>
              </a:rPr>
              <a:t>giờ</a:t>
            </a:r>
            <a:r>
              <a:rPr lang="en-US" dirty="0" smtClean="0">
                <a:solidFill>
                  <a:srgbClr val="FF0000"/>
                </a:solidFill>
              </a:rPr>
              <a:t> </a:t>
            </a:r>
            <a:r>
              <a:rPr lang="en-US" dirty="0" err="1" smtClean="0">
                <a:solidFill>
                  <a:srgbClr val="FF0000"/>
                </a:solidFill>
              </a:rPr>
              <a:t>và</a:t>
            </a:r>
            <a:r>
              <a:rPr lang="en-US" dirty="0" smtClean="0">
                <a:solidFill>
                  <a:srgbClr val="FF0000"/>
                </a:solidFill>
              </a:rPr>
              <a:t> </a:t>
            </a:r>
            <a:r>
              <a:rPr lang="en-US" dirty="0" err="1" smtClean="0">
                <a:solidFill>
                  <a:srgbClr val="FF0000"/>
                </a:solidFill>
              </a:rPr>
              <a:t>nhớ</a:t>
            </a:r>
            <a:r>
              <a:rPr lang="en-US" dirty="0" smtClean="0">
                <a:solidFill>
                  <a:srgbClr val="FF0000"/>
                </a:solidFill>
              </a:rPr>
              <a:t> </a:t>
            </a:r>
            <a:r>
              <a:rPr lang="en-US" dirty="0" err="1" smtClean="0">
                <a:solidFill>
                  <a:srgbClr val="FF0000"/>
                </a:solidFill>
              </a:rPr>
              <a:t>bài</a:t>
            </a:r>
            <a:r>
              <a:rPr lang="en-US" dirty="0" smtClean="0">
                <a:solidFill>
                  <a:srgbClr val="FF0000"/>
                </a:solidFill>
              </a:rPr>
              <a:t> </a:t>
            </a:r>
            <a:r>
              <a:rPr lang="en-US" dirty="0" err="1" smtClean="0">
                <a:solidFill>
                  <a:srgbClr val="FF0000"/>
                </a:solidFill>
              </a:rPr>
              <a:t>lâu</a:t>
            </a:r>
            <a:r>
              <a:rPr lang="en-US" dirty="0" smtClean="0">
                <a:solidFill>
                  <a:srgbClr val="FF0000"/>
                </a:solidFill>
              </a:rPr>
              <a:t> </a:t>
            </a:r>
            <a:r>
              <a:rPr lang="en-US" dirty="0" err="1" smtClean="0">
                <a:solidFill>
                  <a:srgbClr val="FF0000"/>
                </a:solidFill>
              </a:rPr>
              <a:t>hơn</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1605088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7772400" cy="3267795"/>
          </a:xfrm>
        </p:spPr>
        <p:txBody>
          <a:bodyPr>
            <a:normAutofit fontScale="90000"/>
          </a:bodyPr>
          <a:lstStyle/>
          <a:p>
            <a:pPr algn="l"/>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hay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lam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mỗi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huống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dưới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sao</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b</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dậy</a:t>
            </a:r>
            <a:r>
              <a:rPr lang="en-US" sz="2800" dirty="0">
                <a:latin typeface="Times New Roman" pitchFamily="18" charset="0"/>
                <a:cs typeface="Times New Roman" pitchFamily="18" charset="0"/>
              </a:rPr>
              <a:t>, Nam </a:t>
            </a:r>
            <a:r>
              <a:rPr lang="en-US" sz="2800" dirty="0" err="1">
                <a:latin typeface="Times New Roman" pitchFamily="18" charset="0"/>
                <a:cs typeface="Times New Roman" pitchFamily="18" charset="0"/>
              </a:rPr>
              <a:t>cũng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nằm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giường.Mẹ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mãi</a:t>
            </a:r>
            <a:r>
              <a:rPr lang="en-US" sz="2800" dirty="0">
                <a:latin typeface="Times New Roman" pitchFamily="18" charset="0"/>
                <a:cs typeface="Times New Roman" pitchFamily="18" charset="0"/>
              </a:rPr>
              <a:t>, Nam </a:t>
            </a:r>
            <a:r>
              <a:rPr lang="en-US" sz="2800" dirty="0" err="1">
                <a:latin typeface="Times New Roman" pitchFamily="18" charset="0"/>
                <a:cs typeface="Times New Roman" pitchFamily="18" charset="0"/>
              </a:rPr>
              <a:t>mới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chịu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dậy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răng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rửa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mặt</a:t>
            </a:r>
            <a:r>
              <a:rPr lang="en-US" sz="2800" dirty="0">
                <a:latin typeface="Times New Roman" pitchFamily="18" charset="0"/>
                <a:cs typeface="Times New Roman" pitchFamily="18" charset="0"/>
              </a:rPr>
              <a:t>.</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p>
        </p:txBody>
      </p:sp>
    </p:spTree>
    <p:extLst>
      <p:ext uri="{BB962C8B-B14F-4D97-AF65-F5344CB8AC3E}">
        <p14:creationId xmlns:p14="http://schemas.microsoft.com/office/powerpoint/2010/main" val="3397331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a:bodyPr>
          <a:lstStyle/>
          <a:p>
            <a:r>
              <a:rPr lang="en-US" dirty="0" err="1" smtClean="0">
                <a:solidFill>
                  <a:srgbClr val="FF0000"/>
                </a:solidFill>
              </a:rPr>
              <a:t>Tình</a:t>
            </a:r>
            <a:r>
              <a:rPr lang="en-US" dirty="0" smtClean="0">
                <a:solidFill>
                  <a:srgbClr val="FF0000"/>
                </a:solidFill>
              </a:rPr>
              <a:t> </a:t>
            </a:r>
            <a:r>
              <a:rPr lang="en-US" dirty="0" err="1" smtClean="0">
                <a:solidFill>
                  <a:srgbClr val="FF0000"/>
                </a:solidFill>
              </a:rPr>
              <a:t>huống</a:t>
            </a:r>
            <a:r>
              <a:rPr lang="en-US" dirty="0" smtClean="0">
                <a:solidFill>
                  <a:srgbClr val="FF0000"/>
                </a:solidFill>
              </a:rPr>
              <a:t> b) </a:t>
            </a:r>
            <a:r>
              <a:rPr lang="en-US" dirty="0" err="1" smtClean="0">
                <a:solidFill>
                  <a:srgbClr val="FF0000"/>
                </a:solidFill>
              </a:rPr>
              <a:t>không</a:t>
            </a:r>
            <a:r>
              <a:rPr lang="en-US" dirty="0" smtClean="0">
                <a:solidFill>
                  <a:srgbClr val="FF0000"/>
                </a:solidFill>
              </a:rPr>
              <a:t> </a:t>
            </a:r>
            <a:r>
              <a:rPr lang="en-US" dirty="0" err="1" smtClean="0">
                <a:solidFill>
                  <a:srgbClr val="FF0000"/>
                </a:solidFill>
              </a:rPr>
              <a:t>tán</a:t>
            </a:r>
            <a:r>
              <a:rPr lang="en-US" dirty="0" smtClean="0">
                <a:solidFill>
                  <a:srgbClr val="FF0000"/>
                </a:solidFill>
              </a:rPr>
              <a:t> </a:t>
            </a:r>
            <a:r>
              <a:rPr lang="en-US" dirty="0" err="1" smtClean="0">
                <a:solidFill>
                  <a:srgbClr val="FF0000"/>
                </a:solidFill>
              </a:rPr>
              <a:t>thành</a:t>
            </a:r>
            <a:r>
              <a:rPr lang="en-US" dirty="0" smtClean="0">
                <a:solidFill>
                  <a:srgbClr val="FF0000"/>
                </a:solidFill>
              </a:rPr>
              <a:t> </a:t>
            </a:r>
            <a:r>
              <a:rPr lang="en-US" dirty="0" err="1" smtClean="0">
                <a:solidFill>
                  <a:srgbClr val="FF0000"/>
                </a:solidFill>
              </a:rPr>
              <a:t>vì</a:t>
            </a:r>
            <a:r>
              <a:rPr lang="en-US" dirty="0" smtClean="0">
                <a:solidFill>
                  <a:srgbClr val="FF0000"/>
                </a:solidFill>
              </a:rPr>
              <a:t> Nam </a:t>
            </a:r>
            <a:r>
              <a:rPr lang="en-US" dirty="0" err="1" smtClean="0">
                <a:solidFill>
                  <a:srgbClr val="FF0000"/>
                </a:solidFill>
              </a:rPr>
              <a:t>làm</a:t>
            </a:r>
            <a:r>
              <a:rPr lang="en-US" dirty="0" smtClean="0">
                <a:solidFill>
                  <a:srgbClr val="FF0000"/>
                </a:solidFill>
              </a:rPr>
              <a:t> </a:t>
            </a:r>
            <a:r>
              <a:rPr lang="en-US" dirty="0" err="1" smtClean="0">
                <a:solidFill>
                  <a:srgbClr val="FF0000"/>
                </a:solidFill>
              </a:rPr>
              <a:t>như</a:t>
            </a:r>
            <a:r>
              <a:rPr lang="en-US" dirty="0" smtClean="0">
                <a:solidFill>
                  <a:srgbClr val="FF0000"/>
                </a:solidFill>
              </a:rPr>
              <a:t> </a:t>
            </a:r>
            <a:r>
              <a:rPr lang="en-US" dirty="0" err="1" smtClean="0">
                <a:solidFill>
                  <a:srgbClr val="FF0000"/>
                </a:solidFill>
              </a:rPr>
              <a:t>vậy</a:t>
            </a:r>
            <a:r>
              <a:rPr lang="en-US" dirty="0" smtClean="0">
                <a:solidFill>
                  <a:srgbClr val="FF0000"/>
                </a:solidFill>
              </a:rPr>
              <a:t> </a:t>
            </a:r>
            <a:r>
              <a:rPr lang="en-US" dirty="0" err="1" smtClean="0">
                <a:solidFill>
                  <a:srgbClr val="FF0000"/>
                </a:solidFill>
              </a:rPr>
              <a:t>sẽ</a:t>
            </a:r>
            <a:r>
              <a:rPr lang="en-US" dirty="0" smtClean="0">
                <a:solidFill>
                  <a:srgbClr val="FF0000"/>
                </a:solidFill>
              </a:rPr>
              <a:t> </a:t>
            </a:r>
            <a:r>
              <a:rPr lang="en-US" dirty="0" err="1" smtClean="0">
                <a:solidFill>
                  <a:srgbClr val="FF0000"/>
                </a:solidFill>
              </a:rPr>
              <a:t>bị</a:t>
            </a:r>
            <a:r>
              <a:rPr lang="en-US" dirty="0" smtClean="0">
                <a:solidFill>
                  <a:srgbClr val="FF0000"/>
                </a:solidFill>
              </a:rPr>
              <a:t> </a:t>
            </a:r>
            <a:r>
              <a:rPr lang="en-US" dirty="0" err="1" smtClean="0">
                <a:solidFill>
                  <a:srgbClr val="FF0000"/>
                </a:solidFill>
              </a:rPr>
              <a:t>muộn</a:t>
            </a:r>
            <a:r>
              <a:rPr lang="en-US" dirty="0" smtClean="0">
                <a:solidFill>
                  <a:srgbClr val="FF0000"/>
                </a:solidFill>
              </a:rPr>
              <a:t> </a:t>
            </a:r>
            <a:r>
              <a:rPr lang="en-US" dirty="0" err="1" smtClean="0">
                <a:solidFill>
                  <a:srgbClr val="FF0000"/>
                </a:solidFill>
              </a:rPr>
              <a:t>học</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9884949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5544615"/>
          </a:xfrm>
        </p:spPr>
        <p:txBody>
          <a:bodyPr>
            <a:normAutofit/>
          </a:bodyPr>
          <a:lstStyle/>
          <a:p>
            <a:pPr algn="l"/>
            <a:r>
              <a:rPr lang="en-US" sz="3100" dirty="0" err="1">
                <a:latin typeface="Times New Roman" pitchFamily="18" charset="0"/>
                <a:cs typeface="Times New Roman" pitchFamily="18" charset="0"/>
              </a:rPr>
              <a:t>Bài</a:t>
            </a:r>
            <a:r>
              <a:rPr lang="en-US" sz="3100" dirty="0">
                <a:latin typeface="Times New Roman" pitchFamily="18" charset="0"/>
                <a:cs typeface="Times New Roman" pitchFamily="18" charset="0"/>
              </a:rPr>
              <a:t> 1: </a:t>
            </a:r>
            <a:r>
              <a:rPr lang="en-US" sz="3100" dirty="0" err="1">
                <a:latin typeface="Times New Roman" pitchFamily="18" charset="0"/>
                <a:cs typeface="Times New Roman" pitchFamily="18" charset="0"/>
              </a:rPr>
              <a:t>Em</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tán</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thành</a:t>
            </a:r>
            <a:r>
              <a:rPr lang="en-US" sz="3100" dirty="0">
                <a:latin typeface="Times New Roman" pitchFamily="18" charset="0"/>
                <a:cs typeface="Times New Roman" pitchFamily="18" charset="0"/>
              </a:rPr>
              <a:t> hay </a:t>
            </a:r>
            <a:r>
              <a:rPr lang="en-US" sz="3100" dirty="0" err="1">
                <a:latin typeface="Times New Roman" pitchFamily="18" charset="0"/>
                <a:cs typeface="Times New Roman" pitchFamily="18" charset="0"/>
              </a:rPr>
              <a:t>không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tán</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thành</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việc</a:t>
            </a:r>
            <a:r>
              <a:rPr lang="en-US" sz="3100" dirty="0">
                <a:latin typeface="Times New Roman" pitchFamily="18" charset="0"/>
                <a:cs typeface="Times New Roman" pitchFamily="18" charset="0"/>
              </a:rPr>
              <a:t> lam </a:t>
            </a:r>
            <a:r>
              <a:rPr lang="en-US" sz="3100" dirty="0" err="1">
                <a:latin typeface="Times New Roman" pitchFamily="18" charset="0"/>
                <a:cs typeface="Times New Roman" pitchFamily="18" charset="0"/>
              </a:rPr>
              <a:t>của</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từng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bạn</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nhỏ</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trong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mỗi</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tình</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huống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dưới</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đây</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Vì</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sao</a:t>
            </a:r>
            <a:r>
              <a:rPr lang="en-US" sz="3100" dirty="0" smtClean="0">
                <a:latin typeface="Times New Roman" pitchFamily="18" charset="0"/>
                <a:cs typeface="Times New Roman" pitchFamily="18" charset="0"/>
              </a:rPr>
              <a:t>? </a:t>
            </a:r>
            <a:br>
              <a:rPr lang="en-US" sz="31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rõ</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luôn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đúng</a:t>
            </a:r>
            <a:r>
              <a:rPr lang="en-US" sz="2800" dirty="0">
                <a:latin typeface="Times New Roman" pitchFamily="18" charset="0"/>
                <a:cs typeface="Times New Roman" pitchFamily="18" charset="0"/>
              </a:rPr>
              <a:t>.</a:t>
            </a:r>
            <a:br>
              <a:rPr lang="en-US" sz="2800" dirty="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3175010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lstStyle/>
          <a:p>
            <a:r>
              <a:rPr lang="en-US" dirty="0" err="1" smtClean="0">
                <a:solidFill>
                  <a:srgbClr val="FF0000"/>
                </a:solidFill>
              </a:rPr>
              <a:t>Tình</a:t>
            </a:r>
            <a:r>
              <a:rPr lang="en-US" dirty="0" smtClean="0">
                <a:solidFill>
                  <a:srgbClr val="FF0000"/>
                </a:solidFill>
              </a:rPr>
              <a:t> </a:t>
            </a:r>
            <a:r>
              <a:rPr lang="en-US" dirty="0" err="1" smtClean="0">
                <a:solidFill>
                  <a:srgbClr val="FF0000"/>
                </a:solidFill>
              </a:rPr>
              <a:t>huống</a:t>
            </a:r>
            <a:r>
              <a:rPr lang="en-US" dirty="0" smtClean="0">
                <a:solidFill>
                  <a:srgbClr val="FF0000"/>
                </a:solidFill>
              </a:rPr>
              <a:t> c) </a:t>
            </a:r>
            <a:r>
              <a:rPr lang="en-US" dirty="0" err="1" smtClean="0">
                <a:solidFill>
                  <a:srgbClr val="FF0000"/>
                </a:solidFill>
              </a:rPr>
              <a:t>tán</a:t>
            </a:r>
            <a:r>
              <a:rPr lang="en-US" dirty="0" smtClean="0">
                <a:solidFill>
                  <a:srgbClr val="FF0000"/>
                </a:solidFill>
              </a:rPr>
              <a:t> </a:t>
            </a:r>
            <a:r>
              <a:rPr lang="en-US" dirty="0" err="1" smtClean="0">
                <a:solidFill>
                  <a:srgbClr val="FF0000"/>
                </a:solidFill>
              </a:rPr>
              <a:t>thành</a:t>
            </a:r>
            <a:r>
              <a:rPr lang="en-US" dirty="0" smtClean="0">
                <a:solidFill>
                  <a:srgbClr val="FF0000"/>
                </a:solidFill>
              </a:rPr>
              <a:t> </a:t>
            </a:r>
            <a:r>
              <a:rPr lang="en-US" dirty="0" err="1" smtClean="0">
                <a:solidFill>
                  <a:srgbClr val="FF0000"/>
                </a:solidFill>
              </a:rPr>
              <a:t>vì</a:t>
            </a:r>
            <a:r>
              <a:rPr lang="en-US" dirty="0" smtClean="0">
                <a:solidFill>
                  <a:srgbClr val="FF0000"/>
                </a:solidFill>
              </a:rPr>
              <a:t> </a:t>
            </a:r>
            <a:r>
              <a:rPr lang="en-US" dirty="0" err="1" smtClean="0">
                <a:solidFill>
                  <a:srgbClr val="FF0000"/>
                </a:solidFill>
              </a:rPr>
              <a:t>Lâm</a:t>
            </a:r>
            <a:r>
              <a:rPr lang="en-US" dirty="0" smtClean="0">
                <a:solidFill>
                  <a:srgbClr val="FF0000"/>
                </a:solidFill>
              </a:rPr>
              <a:t> </a:t>
            </a:r>
            <a:r>
              <a:rPr lang="en-US" dirty="0" err="1" smtClean="0">
                <a:solidFill>
                  <a:srgbClr val="FF0000"/>
                </a:solidFill>
              </a:rPr>
              <a:t>làm</a:t>
            </a:r>
            <a:r>
              <a:rPr lang="en-US" dirty="0" smtClean="0">
                <a:solidFill>
                  <a:srgbClr val="FF0000"/>
                </a:solidFill>
              </a:rPr>
              <a:t> </a:t>
            </a:r>
            <a:r>
              <a:rPr lang="en-US" dirty="0" err="1" smtClean="0">
                <a:solidFill>
                  <a:srgbClr val="FF0000"/>
                </a:solidFill>
              </a:rPr>
              <a:t>như</a:t>
            </a:r>
            <a:r>
              <a:rPr lang="en-US" dirty="0" smtClean="0">
                <a:solidFill>
                  <a:srgbClr val="FF0000"/>
                </a:solidFill>
              </a:rPr>
              <a:t> </a:t>
            </a:r>
            <a:r>
              <a:rPr lang="en-US" dirty="0" err="1" smtClean="0">
                <a:solidFill>
                  <a:srgbClr val="FF0000"/>
                </a:solidFill>
              </a:rPr>
              <a:t>vậy</a:t>
            </a:r>
            <a:r>
              <a:rPr lang="en-US" dirty="0" smtClean="0">
                <a:solidFill>
                  <a:srgbClr val="FF0000"/>
                </a:solidFill>
              </a:rPr>
              <a:t> </a:t>
            </a:r>
            <a:r>
              <a:rPr lang="en-US" dirty="0" err="1" smtClean="0">
                <a:solidFill>
                  <a:srgbClr val="FF0000"/>
                </a:solidFill>
              </a:rPr>
              <a:t>sẽ</a:t>
            </a:r>
            <a:r>
              <a:rPr lang="en-US" dirty="0" smtClean="0">
                <a:solidFill>
                  <a:srgbClr val="FF0000"/>
                </a:solidFill>
              </a:rPr>
              <a:t> </a:t>
            </a:r>
            <a:r>
              <a:rPr lang="en-US" dirty="0" err="1" smtClean="0">
                <a:solidFill>
                  <a:srgbClr val="FF0000"/>
                </a:solidFill>
              </a:rPr>
              <a:t>tiết</a:t>
            </a:r>
            <a:r>
              <a:rPr lang="en-US" dirty="0" smtClean="0">
                <a:solidFill>
                  <a:srgbClr val="FF0000"/>
                </a:solidFill>
              </a:rPr>
              <a:t> </a:t>
            </a:r>
            <a:r>
              <a:rPr lang="en-US" dirty="0" err="1" smtClean="0">
                <a:solidFill>
                  <a:srgbClr val="FF0000"/>
                </a:solidFill>
              </a:rPr>
              <a:t>kiệm</a:t>
            </a:r>
            <a:r>
              <a:rPr lang="en-US" dirty="0" smtClean="0">
                <a:solidFill>
                  <a:srgbClr val="FF0000"/>
                </a:solidFill>
              </a:rPr>
              <a:t> </a:t>
            </a:r>
            <a:r>
              <a:rPr lang="en-US" dirty="0" err="1" smtClean="0">
                <a:solidFill>
                  <a:srgbClr val="FF0000"/>
                </a:solidFill>
              </a:rPr>
              <a:t>được</a:t>
            </a:r>
            <a:r>
              <a:rPr lang="en-US" dirty="0" smtClean="0">
                <a:solidFill>
                  <a:srgbClr val="FF0000"/>
                </a:solidFill>
              </a:rPr>
              <a:t> </a:t>
            </a:r>
            <a:r>
              <a:rPr lang="en-US" dirty="0" err="1" smtClean="0">
                <a:solidFill>
                  <a:srgbClr val="FF0000"/>
                </a:solidFill>
              </a:rPr>
              <a:t>thời</a:t>
            </a:r>
            <a:r>
              <a:rPr lang="en-US" dirty="0" smtClean="0">
                <a:solidFill>
                  <a:srgbClr val="FF0000"/>
                </a:solidFill>
              </a:rPr>
              <a:t> </a:t>
            </a:r>
            <a:r>
              <a:rPr lang="en-US" dirty="0" err="1" smtClean="0">
                <a:solidFill>
                  <a:srgbClr val="FF0000"/>
                </a:solidFill>
              </a:rPr>
              <a:t>giờ</a:t>
            </a:r>
            <a:r>
              <a:rPr lang="en-US" dirty="0" smtClean="0">
                <a:solidFill>
                  <a:srgbClr val="FF0000"/>
                </a:solidFill>
              </a:rPr>
              <a:t> </a:t>
            </a:r>
            <a:r>
              <a:rPr lang="en-US" dirty="0" err="1" smtClean="0">
                <a:solidFill>
                  <a:srgbClr val="FF0000"/>
                </a:solidFill>
              </a:rPr>
              <a:t>và</a:t>
            </a:r>
            <a:r>
              <a:rPr lang="en-US" dirty="0" smtClean="0">
                <a:solidFill>
                  <a:srgbClr val="FF0000"/>
                </a:solidFill>
              </a:rPr>
              <a:t> </a:t>
            </a:r>
            <a:r>
              <a:rPr lang="en-US" dirty="0" err="1" smtClean="0">
                <a:solidFill>
                  <a:srgbClr val="FF0000"/>
                </a:solidFill>
              </a:rPr>
              <a:t>thực</a:t>
            </a:r>
            <a:r>
              <a:rPr lang="en-US" dirty="0" smtClean="0">
                <a:solidFill>
                  <a:srgbClr val="FF0000"/>
                </a:solidFill>
              </a:rPr>
              <a:t> </a:t>
            </a:r>
            <a:r>
              <a:rPr lang="en-US" dirty="0" err="1" smtClean="0">
                <a:solidFill>
                  <a:srgbClr val="FF0000"/>
                </a:solidFill>
              </a:rPr>
              <a:t>hiện</a:t>
            </a:r>
            <a:r>
              <a:rPr lang="en-US" dirty="0" smtClean="0">
                <a:solidFill>
                  <a:srgbClr val="FF0000"/>
                </a:solidFill>
              </a:rPr>
              <a:t> </a:t>
            </a:r>
            <a:r>
              <a:rPr lang="en-US" dirty="0" err="1" smtClean="0">
                <a:solidFill>
                  <a:srgbClr val="FF0000"/>
                </a:solidFill>
              </a:rPr>
              <a:t>một</a:t>
            </a:r>
            <a:r>
              <a:rPr lang="en-US" dirty="0" smtClean="0">
                <a:solidFill>
                  <a:srgbClr val="FF0000"/>
                </a:solidFill>
              </a:rPr>
              <a:t> </a:t>
            </a:r>
            <a:r>
              <a:rPr lang="en-US" dirty="0" err="1" smtClean="0">
                <a:solidFill>
                  <a:srgbClr val="FF0000"/>
                </a:solidFill>
              </a:rPr>
              <a:t>cách</a:t>
            </a:r>
            <a:r>
              <a:rPr lang="en-US" dirty="0" smtClean="0">
                <a:solidFill>
                  <a:srgbClr val="FF0000"/>
                </a:solidFill>
              </a:rPr>
              <a:t> </a:t>
            </a:r>
            <a:r>
              <a:rPr lang="en-US" dirty="0" err="1" smtClean="0">
                <a:solidFill>
                  <a:srgbClr val="FF0000"/>
                </a:solidFill>
              </a:rPr>
              <a:t>khoa</a:t>
            </a:r>
            <a:r>
              <a:rPr lang="en-US" dirty="0" smtClean="0">
                <a:solidFill>
                  <a:srgbClr val="FF0000"/>
                </a:solidFill>
              </a:rPr>
              <a:t> </a:t>
            </a:r>
            <a:r>
              <a:rPr lang="en-US" dirty="0" err="1" smtClean="0">
                <a:solidFill>
                  <a:srgbClr val="FF0000"/>
                </a:solidFill>
              </a:rPr>
              <a:t>học</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8137224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8"/>
            <a:ext cx="7772400" cy="4968552"/>
          </a:xfrm>
        </p:spPr>
        <p:txBody>
          <a:bodyPr>
            <a:normAutofit/>
          </a:bodyPr>
          <a:lstStyle/>
          <a:p>
            <a:pPr algn="l"/>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hay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lam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mỗi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huống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dưới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d</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ngồi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vừa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p>
        </p:txBody>
      </p:sp>
    </p:spTree>
    <p:extLst>
      <p:ext uri="{BB962C8B-B14F-4D97-AF65-F5344CB8AC3E}">
        <p14:creationId xmlns:p14="http://schemas.microsoft.com/office/powerpoint/2010/main" val="2642299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94522"/>
          </a:xfrm>
        </p:spPr>
        <p:txBody>
          <a:bodyPr/>
          <a:lstStyle/>
          <a:p>
            <a:r>
              <a:rPr lang="en-US" dirty="0" err="1" smtClean="0">
                <a:solidFill>
                  <a:srgbClr val="FF0000"/>
                </a:solidFill>
              </a:rPr>
              <a:t>Tình</a:t>
            </a:r>
            <a:r>
              <a:rPr lang="en-US" dirty="0" smtClean="0">
                <a:solidFill>
                  <a:srgbClr val="FF0000"/>
                </a:solidFill>
              </a:rPr>
              <a:t> </a:t>
            </a:r>
            <a:r>
              <a:rPr lang="en-US" dirty="0" err="1" smtClean="0">
                <a:solidFill>
                  <a:srgbClr val="FF0000"/>
                </a:solidFill>
              </a:rPr>
              <a:t>huống</a:t>
            </a:r>
            <a:r>
              <a:rPr lang="en-US" dirty="0" smtClean="0">
                <a:solidFill>
                  <a:srgbClr val="FF0000"/>
                </a:solidFill>
              </a:rPr>
              <a:t> d) </a:t>
            </a:r>
            <a:r>
              <a:rPr lang="en-US" dirty="0" err="1" smtClean="0">
                <a:solidFill>
                  <a:srgbClr val="FF0000"/>
                </a:solidFill>
              </a:rPr>
              <a:t>không</a:t>
            </a:r>
            <a:r>
              <a:rPr lang="en-US" dirty="0" smtClean="0">
                <a:solidFill>
                  <a:srgbClr val="FF0000"/>
                </a:solidFill>
              </a:rPr>
              <a:t> </a:t>
            </a:r>
            <a:r>
              <a:rPr lang="en-US" dirty="0" err="1" smtClean="0">
                <a:solidFill>
                  <a:srgbClr val="FF0000"/>
                </a:solidFill>
              </a:rPr>
              <a:t>tán</a:t>
            </a:r>
            <a:r>
              <a:rPr lang="en-US" dirty="0" smtClean="0">
                <a:solidFill>
                  <a:srgbClr val="FF0000"/>
                </a:solidFill>
              </a:rPr>
              <a:t> </a:t>
            </a:r>
            <a:r>
              <a:rPr lang="en-US" dirty="0" err="1" smtClean="0">
                <a:solidFill>
                  <a:srgbClr val="FF0000"/>
                </a:solidFill>
              </a:rPr>
              <a:t>thành</a:t>
            </a:r>
            <a:r>
              <a:rPr lang="en-US" dirty="0" smtClean="0">
                <a:solidFill>
                  <a:srgbClr val="FF0000"/>
                </a:solidFill>
              </a:rPr>
              <a:t> </a:t>
            </a:r>
            <a:r>
              <a:rPr lang="en-US" dirty="0" err="1" smtClean="0">
                <a:solidFill>
                  <a:srgbClr val="FF0000"/>
                </a:solidFill>
              </a:rPr>
              <a:t>vì</a:t>
            </a:r>
            <a:r>
              <a:rPr lang="en-US" dirty="0" smtClean="0">
                <a:solidFill>
                  <a:srgbClr val="FF0000"/>
                </a:solidFill>
              </a:rPr>
              <a:t> </a:t>
            </a:r>
            <a:r>
              <a:rPr lang="en-US" dirty="0" err="1" smtClean="0">
                <a:solidFill>
                  <a:srgbClr val="FF0000"/>
                </a:solidFill>
              </a:rPr>
              <a:t>việc</a:t>
            </a:r>
            <a:r>
              <a:rPr lang="en-US" dirty="0" smtClean="0">
                <a:solidFill>
                  <a:srgbClr val="FF0000"/>
                </a:solidFill>
              </a:rPr>
              <a:t> </a:t>
            </a:r>
            <a:r>
              <a:rPr lang="en-US" dirty="0" err="1" smtClean="0">
                <a:solidFill>
                  <a:srgbClr val="FF0000"/>
                </a:solidFill>
              </a:rPr>
              <a:t>tranh</a:t>
            </a:r>
            <a:r>
              <a:rPr lang="en-US" dirty="0" smtClean="0">
                <a:solidFill>
                  <a:srgbClr val="FF0000"/>
                </a:solidFill>
              </a:rPr>
              <a:t> </a:t>
            </a:r>
            <a:r>
              <a:rPr lang="en-US" dirty="0" err="1" smtClean="0">
                <a:solidFill>
                  <a:srgbClr val="FF0000"/>
                </a:solidFill>
              </a:rPr>
              <a:t>thủ</a:t>
            </a:r>
            <a:r>
              <a:rPr lang="en-US" dirty="0" smtClean="0">
                <a:solidFill>
                  <a:srgbClr val="FF0000"/>
                </a:solidFill>
              </a:rPr>
              <a:t> </a:t>
            </a:r>
            <a:r>
              <a:rPr lang="en-US" dirty="0" err="1" smtClean="0">
                <a:solidFill>
                  <a:srgbClr val="FF0000"/>
                </a:solidFill>
              </a:rPr>
              <a:t>học</a:t>
            </a:r>
            <a:r>
              <a:rPr lang="en-US" dirty="0" smtClean="0">
                <a:solidFill>
                  <a:srgbClr val="FF0000"/>
                </a:solidFill>
              </a:rPr>
              <a:t> </a:t>
            </a:r>
            <a:r>
              <a:rPr lang="en-US" dirty="0" err="1" smtClean="0">
                <a:solidFill>
                  <a:srgbClr val="FF0000"/>
                </a:solidFill>
              </a:rPr>
              <a:t>của</a:t>
            </a:r>
            <a:r>
              <a:rPr lang="en-US" dirty="0" smtClean="0">
                <a:solidFill>
                  <a:srgbClr val="FF0000"/>
                </a:solidFill>
              </a:rPr>
              <a:t> </a:t>
            </a:r>
            <a:r>
              <a:rPr lang="en-US" dirty="0" err="1" smtClean="0">
                <a:solidFill>
                  <a:srgbClr val="FF0000"/>
                </a:solidFill>
              </a:rPr>
              <a:t>Thành</a:t>
            </a:r>
            <a:r>
              <a:rPr lang="en-US" dirty="0" smtClean="0">
                <a:solidFill>
                  <a:srgbClr val="FF0000"/>
                </a:solidFill>
              </a:rPr>
              <a:t> </a:t>
            </a:r>
            <a:r>
              <a:rPr lang="en-US" dirty="0" err="1" smtClean="0">
                <a:solidFill>
                  <a:srgbClr val="FF0000"/>
                </a:solidFill>
              </a:rPr>
              <a:t>rất</a:t>
            </a:r>
            <a:r>
              <a:rPr lang="en-US" dirty="0" smtClean="0">
                <a:solidFill>
                  <a:srgbClr val="FF0000"/>
                </a:solidFill>
              </a:rPr>
              <a:t> </a:t>
            </a:r>
            <a:r>
              <a:rPr lang="en-US" dirty="0" err="1" smtClean="0">
                <a:solidFill>
                  <a:srgbClr val="FF0000"/>
                </a:solidFill>
              </a:rPr>
              <a:t>tốt</a:t>
            </a:r>
            <a:r>
              <a:rPr lang="en-US" dirty="0" smtClean="0">
                <a:solidFill>
                  <a:srgbClr val="FF0000"/>
                </a:solidFill>
              </a:rPr>
              <a:t> </a:t>
            </a:r>
            <a:r>
              <a:rPr lang="en-US" dirty="0" err="1" smtClean="0">
                <a:solidFill>
                  <a:srgbClr val="FF0000"/>
                </a:solidFill>
              </a:rPr>
              <a:t>nhưng</a:t>
            </a:r>
            <a:r>
              <a:rPr lang="en-US" dirty="0" smtClean="0">
                <a:solidFill>
                  <a:srgbClr val="FF0000"/>
                </a:solidFill>
              </a:rPr>
              <a:t> </a:t>
            </a:r>
            <a:r>
              <a:rPr lang="en-US" dirty="0" err="1" smtClean="0">
                <a:solidFill>
                  <a:srgbClr val="FF0000"/>
                </a:solidFill>
              </a:rPr>
              <a:t>có</a:t>
            </a:r>
            <a:r>
              <a:rPr lang="en-US" dirty="0" smtClean="0">
                <a:solidFill>
                  <a:srgbClr val="FF0000"/>
                </a:solidFill>
              </a:rPr>
              <a:t> </a:t>
            </a:r>
            <a:r>
              <a:rPr lang="en-US" dirty="0" err="1" smtClean="0">
                <a:solidFill>
                  <a:srgbClr val="FF0000"/>
                </a:solidFill>
              </a:rPr>
              <a:t>thể</a:t>
            </a:r>
            <a:r>
              <a:rPr lang="en-US" dirty="0" smtClean="0">
                <a:solidFill>
                  <a:srgbClr val="FF0000"/>
                </a:solidFill>
              </a:rPr>
              <a:t> </a:t>
            </a:r>
            <a:r>
              <a:rPr lang="en-US" dirty="0" err="1" smtClean="0">
                <a:solidFill>
                  <a:srgbClr val="FF0000"/>
                </a:solidFill>
              </a:rPr>
              <a:t>bạn</a:t>
            </a:r>
            <a:r>
              <a:rPr lang="en-US" dirty="0" smtClean="0">
                <a:solidFill>
                  <a:srgbClr val="FF0000"/>
                </a:solidFill>
              </a:rPr>
              <a:t> </a:t>
            </a:r>
            <a:r>
              <a:rPr lang="en-US" dirty="0" err="1" smtClean="0">
                <a:solidFill>
                  <a:srgbClr val="FF0000"/>
                </a:solidFill>
              </a:rPr>
              <a:t>sẽ</a:t>
            </a:r>
            <a:r>
              <a:rPr lang="en-US" dirty="0" smtClean="0">
                <a:solidFill>
                  <a:srgbClr val="FF0000"/>
                </a:solidFill>
              </a:rPr>
              <a:t> </a:t>
            </a:r>
            <a:r>
              <a:rPr lang="en-US" dirty="0" err="1" smtClean="0">
                <a:solidFill>
                  <a:srgbClr val="FF0000"/>
                </a:solidFill>
              </a:rPr>
              <a:t>bị</a:t>
            </a:r>
            <a:r>
              <a:rPr lang="en-US" dirty="0" smtClean="0">
                <a:solidFill>
                  <a:srgbClr val="FF0000"/>
                </a:solidFill>
              </a:rPr>
              <a:t> </a:t>
            </a:r>
            <a:r>
              <a:rPr lang="en-US" dirty="0" err="1" smtClean="0">
                <a:solidFill>
                  <a:srgbClr val="FF0000"/>
                </a:solidFill>
              </a:rPr>
              <a:t>ngã</a:t>
            </a:r>
            <a:r>
              <a:rPr lang="en-US" dirty="0" smtClean="0">
                <a:solidFill>
                  <a:srgbClr val="FF0000"/>
                </a:solidFill>
              </a:rPr>
              <a:t> </a:t>
            </a:r>
            <a:r>
              <a:rPr lang="en-US" dirty="0" err="1" smtClean="0">
                <a:solidFill>
                  <a:srgbClr val="FF0000"/>
                </a:solidFill>
              </a:rPr>
              <a:t>từ</a:t>
            </a:r>
            <a:r>
              <a:rPr lang="en-US" dirty="0" smtClean="0">
                <a:solidFill>
                  <a:srgbClr val="FF0000"/>
                </a:solidFill>
              </a:rPr>
              <a:t> </a:t>
            </a:r>
            <a:r>
              <a:rPr lang="en-US" dirty="0" err="1" smtClean="0">
                <a:solidFill>
                  <a:srgbClr val="FF0000"/>
                </a:solidFill>
              </a:rPr>
              <a:t>trên</a:t>
            </a:r>
            <a:r>
              <a:rPr lang="en-US" dirty="0" smtClean="0">
                <a:solidFill>
                  <a:srgbClr val="FF0000"/>
                </a:solidFill>
              </a:rPr>
              <a:t> </a:t>
            </a:r>
            <a:r>
              <a:rPr lang="en-US" dirty="0" err="1" smtClean="0">
                <a:solidFill>
                  <a:srgbClr val="FF0000"/>
                </a:solidFill>
              </a:rPr>
              <a:t>lưng</a:t>
            </a:r>
            <a:r>
              <a:rPr lang="en-US" dirty="0" smtClean="0">
                <a:solidFill>
                  <a:srgbClr val="FF0000"/>
                </a:solidFill>
              </a:rPr>
              <a:t> </a:t>
            </a:r>
            <a:r>
              <a:rPr lang="en-US" dirty="0" err="1" smtClean="0">
                <a:solidFill>
                  <a:srgbClr val="FF0000"/>
                </a:solidFill>
              </a:rPr>
              <a:t>trâu</a:t>
            </a:r>
            <a:r>
              <a:rPr lang="en-US" dirty="0" smtClean="0">
                <a:solidFill>
                  <a:srgbClr val="FF0000"/>
                </a:solidFill>
              </a:rPr>
              <a:t> </a:t>
            </a:r>
            <a:r>
              <a:rPr lang="en-US" dirty="0" err="1" smtClean="0">
                <a:solidFill>
                  <a:srgbClr val="FF0000"/>
                </a:solidFill>
              </a:rPr>
              <a:t>rất</a:t>
            </a:r>
            <a:r>
              <a:rPr lang="en-US" dirty="0" smtClean="0">
                <a:solidFill>
                  <a:srgbClr val="FF0000"/>
                </a:solidFill>
              </a:rPr>
              <a:t> </a:t>
            </a:r>
            <a:r>
              <a:rPr lang="en-US" dirty="0" err="1" smtClean="0">
                <a:solidFill>
                  <a:srgbClr val="FF0000"/>
                </a:solidFill>
              </a:rPr>
              <a:t>nguy</a:t>
            </a:r>
            <a:r>
              <a:rPr lang="en-US" dirty="0" smtClean="0">
                <a:solidFill>
                  <a:srgbClr val="FF0000"/>
                </a:solidFill>
              </a:rPr>
              <a:t> </a:t>
            </a:r>
            <a:r>
              <a:rPr lang="en-US" dirty="0" err="1" smtClean="0">
                <a:solidFill>
                  <a:srgbClr val="FF0000"/>
                </a:solidFill>
              </a:rPr>
              <a:t>hiểm</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3259361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5112568"/>
          </a:xfrm>
        </p:spPr>
        <p:txBody>
          <a:bodyPr>
            <a:normAutofit/>
          </a:bodyPr>
          <a:lstStyle/>
          <a:p>
            <a:pPr algn="l"/>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1: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hay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lam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mỗi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huống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dưới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sao</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quen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vừa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vừa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truyện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a:t>
            </a:r>
            <a:r>
              <a:rPr lang="en-US" sz="2800" dirty="0">
                <a:latin typeface="Times New Roman" pitchFamily="18" charset="0"/>
                <a:cs typeface="Times New Roman" pitchFamily="18" charset="0"/>
              </a:rPr>
              <a:t> vi.</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p>
        </p:txBody>
      </p:sp>
    </p:spTree>
    <p:extLst>
      <p:ext uri="{BB962C8B-B14F-4D97-AF65-F5344CB8AC3E}">
        <p14:creationId xmlns:p14="http://schemas.microsoft.com/office/powerpoint/2010/main" val="2854265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25468"/>
            <a:ext cx="929798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187624" y="1484784"/>
            <a:ext cx="6840760" cy="2800767"/>
          </a:xfrm>
          <a:prstGeom prst="rect">
            <a:avLst/>
          </a:prstGeom>
        </p:spPr>
        <p:txBody>
          <a:bodyPr wrap="square">
            <a:spAutoFit/>
          </a:bodyPr>
          <a:lstStyle/>
          <a:p>
            <a:pPr>
              <a:spcBef>
                <a:spcPct val="20000"/>
              </a:spcBef>
            </a:pPr>
            <a:r>
              <a:rPr lang="en-US" sz="4800" b="1" dirty="0" smtClean="0">
                <a:solidFill>
                  <a:srgbClr val="0000CC"/>
                </a:solidFill>
                <a:latin typeface="Times New Roman" pitchFamily="18" charset="0"/>
                <a:cs typeface="Times New Roman" pitchFamily="18" charset="0"/>
              </a:rPr>
              <a:t>   </a:t>
            </a:r>
            <a:r>
              <a:rPr lang="en-US" sz="4800" b="1" dirty="0" smtClean="0">
                <a:solidFill>
                  <a:srgbClr val="0000CC"/>
                </a:solidFill>
                <a:latin typeface="Times New Roman" pitchFamily="18" charset="0"/>
                <a:cs typeface="Times New Roman" pitchFamily="18" charset="0"/>
              </a:rPr>
              <a:t>ÔN </a:t>
            </a:r>
            <a:r>
              <a:rPr lang="en-US" sz="4800" b="1" dirty="0" smtClean="0">
                <a:solidFill>
                  <a:srgbClr val="0000CC"/>
                </a:solidFill>
                <a:latin typeface="Times New Roman" pitchFamily="18" charset="0"/>
                <a:cs typeface="Times New Roman" pitchFamily="18" charset="0"/>
              </a:rPr>
              <a:t>BÀI </a:t>
            </a:r>
            <a:r>
              <a:rPr lang="en-US" sz="4800" b="1" dirty="0" smtClean="0">
                <a:solidFill>
                  <a:srgbClr val="0000CC"/>
                </a:solidFill>
                <a:latin typeface="Times New Roman" pitchFamily="18" charset="0"/>
                <a:cs typeface="Times New Roman" pitchFamily="18" charset="0"/>
              </a:rPr>
              <a:t>CŨ</a:t>
            </a:r>
          </a:p>
          <a:p>
            <a:pPr>
              <a:spcBef>
                <a:spcPct val="20000"/>
              </a:spcBef>
            </a:pPr>
            <a:r>
              <a:rPr lang="en-US" sz="4000" b="1" i="1" dirty="0" smtClean="0">
                <a:solidFill>
                  <a:schemeClr val="tx1">
                    <a:lumMod val="95000"/>
                    <a:lumOff val="5000"/>
                  </a:schemeClr>
                </a:solidFill>
                <a:latin typeface="Times New Roman" pitchFamily="18" charset="0"/>
                <a:cs typeface="Times New Roman" pitchFamily="18" charset="0"/>
              </a:rPr>
              <a:t>Ở </a:t>
            </a:r>
            <a:r>
              <a:rPr lang="en-US" sz="4000" b="1" i="1" dirty="0" err="1" smtClean="0">
                <a:solidFill>
                  <a:schemeClr val="tx1">
                    <a:lumMod val="95000"/>
                    <a:lumOff val="5000"/>
                  </a:schemeClr>
                </a:solidFill>
                <a:latin typeface="Times New Roman" pitchFamily="18" charset="0"/>
                <a:cs typeface="Times New Roman" pitchFamily="18" charset="0"/>
              </a:rPr>
              <a:t>nhà</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em</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đã</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có</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những</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hành</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động</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như</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thế</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nào</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để</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tiết</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kiệm</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tiền</a:t>
            </a:r>
            <a:r>
              <a:rPr lang="en-US" sz="4000" b="1" i="1" dirty="0" smtClean="0">
                <a:solidFill>
                  <a:schemeClr val="tx1">
                    <a:lumMod val="95000"/>
                    <a:lumOff val="5000"/>
                  </a:schemeClr>
                </a:solidFill>
                <a:latin typeface="Times New Roman" pitchFamily="18" charset="0"/>
                <a:cs typeface="Times New Roman" pitchFamily="18" charset="0"/>
              </a:rPr>
              <a:t> </a:t>
            </a:r>
            <a:r>
              <a:rPr lang="en-US" sz="4000" b="1" i="1" dirty="0" err="1" smtClean="0">
                <a:solidFill>
                  <a:schemeClr val="tx1">
                    <a:lumMod val="95000"/>
                    <a:lumOff val="5000"/>
                  </a:schemeClr>
                </a:solidFill>
                <a:latin typeface="Times New Roman" pitchFamily="18" charset="0"/>
                <a:cs typeface="Times New Roman" pitchFamily="18" charset="0"/>
              </a:rPr>
              <a:t>của</a:t>
            </a:r>
            <a:r>
              <a:rPr lang="en-US" sz="4000" b="1" i="1" dirty="0" smtClean="0">
                <a:solidFill>
                  <a:schemeClr val="tx1">
                    <a:lumMod val="95000"/>
                    <a:lumOff val="5000"/>
                  </a:schemeClr>
                </a:solidFill>
                <a:latin typeface="Times New Roman" pitchFamily="18" charset="0"/>
                <a:cs typeface="Times New Roman" pitchFamily="18" charset="0"/>
              </a:rPr>
              <a:t>?</a:t>
            </a:r>
            <a:endParaRPr lang="en-US" sz="4000" b="1" i="1" dirty="0">
              <a:solidFill>
                <a:schemeClr val="tx1">
                  <a:lumMod val="95000"/>
                  <a:lumOff val="5000"/>
                </a:schemeClr>
              </a:solidFill>
              <a:latin typeface="Times New Roman" pitchFamily="18" charset="0"/>
              <a:cs typeface="Times New Roman" pitchFamily="18" charset="0"/>
            </a:endParaRPr>
          </a:p>
        </p:txBody>
      </p:sp>
      <p:sp>
        <p:nvSpPr>
          <p:cNvPr id="3" name="Rectangle 2"/>
          <p:cNvSpPr/>
          <p:nvPr/>
        </p:nvSpPr>
        <p:spPr>
          <a:xfrm>
            <a:off x="1187624" y="4437112"/>
            <a:ext cx="5637943" cy="1384995"/>
          </a:xfrm>
          <a:prstGeom prst="rect">
            <a:avLst/>
          </a:prstGeom>
        </p:spPr>
        <p:txBody>
          <a:bodyPr wrap="square">
            <a:spAutoFit/>
          </a:bodyPr>
          <a:lstStyle/>
          <a:p>
            <a:r>
              <a:rPr lang="en-US" sz="2800" b="1" dirty="0" smtClean="0">
                <a:solidFill>
                  <a:srgbClr val="0070C0"/>
                </a:solidFill>
                <a:latin typeface="Times New Roman" pitchFamily="18" charset="0"/>
              </a:rPr>
              <a:t> Ta </a:t>
            </a:r>
            <a:r>
              <a:rPr lang="en-US" sz="2800" b="1" dirty="0" err="1">
                <a:solidFill>
                  <a:srgbClr val="0070C0"/>
                </a:solidFill>
                <a:latin typeface="Times New Roman" pitchFamily="18" charset="0"/>
              </a:rPr>
              <a:t>phải</a:t>
            </a:r>
            <a:r>
              <a:rPr lang="en-US" sz="2800" b="1" dirty="0">
                <a:solidFill>
                  <a:srgbClr val="0070C0"/>
                </a:solidFill>
                <a:latin typeface="Times New Roman" pitchFamily="18" charset="0"/>
              </a:rPr>
              <a:t> </a:t>
            </a:r>
            <a:r>
              <a:rPr lang="en-US" sz="2800" b="1" dirty="0" err="1">
                <a:solidFill>
                  <a:srgbClr val="0070C0"/>
                </a:solidFill>
                <a:latin typeface="Times New Roman" pitchFamily="18" charset="0"/>
              </a:rPr>
              <a:t>tiết</a:t>
            </a:r>
            <a:r>
              <a:rPr lang="en-US" sz="2800" b="1" dirty="0">
                <a:solidFill>
                  <a:srgbClr val="0070C0"/>
                </a:solidFill>
                <a:latin typeface="Times New Roman" pitchFamily="18" charset="0"/>
              </a:rPr>
              <a:t> </a:t>
            </a:r>
            <a:r>
              <a:rPr lang="en-US" sz="2800" b="1" dirty="0" err="1">
                <a:solidFill>
                  <a:srgbClr val="0070C0"/>
                </a:solidFill>
                <a:latin typeface="Times New Roman" pitchFamily="18" charset="0"/>
              </a:rPr>
              <a:t>kiệm</a:t>
            </a:r>
            <a:r>
              <a:rPr lang="en-US" sz="2800" b="1" dirty="0">
                <a:solidFill>
                  <a:srgbClr val="0070C0"/>
                </a:solidFill>
                <a:latin typeface="Times New Roman" pitchFamily="18" charset="0"/>
              </a:rPr>
              <a:t> </a:t>
            </a:r>
            <a:r>
              <a:rPr lang="en-US" sz="2800" b="1" dirty="0" err="1">
                <a:solidFill>
                  <a:srgbClr val="0070C0"/>
                </a:solidFill>
                <a:latin typeface="Times New Roman" pitchFamily="18" charset="0"/>
              </a:rPr>
              <a:t>tiền</a:t>
            </a:r>
            <a:r>
              <a:rPr lang="en-US" sz="2800" b="1" dirty="0">
                <a:solidFill>
                  <a:srgbClr val="0070C0"/>
                </a:solidFill>
                <a:latin typeface="Times New Roman" pitchFamily="18" charset="0"/>
              </a:rPr>
              <a:t> </a:t>
            </a:r>
            <a:r>
              <a:rPr lang="en-US" sz="2800" b="1" dirty="0" err="1">
                <a:solidFill>
                  <a:srgbClr val="0070C0"/>
                </a:solidFill>
                <a:latin typeface="Times New Roman" pitchFamily="18" charset="0"/>
              </a:rPr>
              <a:t>của</a:t>
            </a:r>
            <a:r>
              <a:rPr lang="en-US" sz="2800" b="1" dirty="0">
                <a:solidFill>
                  <a:srgbClr val="0070C0"/>
                </a:solidFill>
                <a:latin typeface="Times New Roman" pitchFamily="18" charset="0"/>
              </a:rPr>
              <a:t> </a:t>
            </a:r>
            <a:r>
              <a:rPr lang="en-US" sz="2800" b="1" dirty="0" err="1">
                <a:solidFill>
                  <a:srgbClr val="0070C0"/>
                </a:solidFill>
                <a:latin typeface="Times New Roman" pitchFamily="18" charset="0"/>
              </a:rPr>
              <a:t>vì</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Tiền</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bạc,của</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cải</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là</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mồ</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hôi</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công</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sức</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của</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bao</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người</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lao</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động</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mà</a:t>
            </a:r>
            <a:r>
              <a:rPr lang="en-US" sz="2800" b="1" dirty="0">
                <a:solidFill>
                  <a:srgbClr val="FF3300"/>
                </a:solidFill>
                <a:latin typeface="Times New Roman" pitchFamily="18" charset="0"/>
              </a:rPr>
              <a:t> </a:t>
            </a:r>
            <a:r>
              <a:rPr lang="en-US" sz="2800" b="1" dirty="0" err="1">
                <a:solidFill>
                  <a:srgbClr val="FF3300"/>
                </a:solidFill>
                <a:latin typeface="Times New Roman" pitchFamily="18" charset="0"/>
              </a:rPr>
              <a:t>có</a:t>
            </a:r>
            <a:r>
              <a:rPr lang="en-US" sz="2800" b="1" dirty="0">
                <a:solidFill>
                  <a:srgbClr val="FF3300"/>
                </a:solidFill>
                <a:latin typeface="Times New Roman" pitchFamily="18" charset="0"/>
              </a:rPr>
              <a:t>.</a:t>
            </a:r>
            <a:r>
              <a:rPr lang="en-US" sz="2800" b="1" dirty="0">
                <a:solidFill>
                  <a:schemeClr val="bg2"/>
                </a:solidFill>
                <a:latin typeface="Times New Roman" pitchFamily="18" charset="0"/>
              </a:rPr>
              <a:t>.</a:t>
            </a:r>
          </a:p>
        </p:txBody>
      </p:sp>
      <p:sp>
        <p:nvSpPr>
          <p:cNvPr id="4" name="Right Arrow 3"/>
          <p:cNvSpPr/>
          <p:nvPr/>
        </p:nvSpPr>
        <p:spPr>
          <a:xfrm>
            <a:off x="539552" y="4446878"/>
            <a:ext cx="792088" cy="494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0025787"/>
      </p:ext>
    </p:extLst>
  </p:cSld>
  <p:clrMapOvr>
    <a:masterClrMapping/>
  </p:clrMapOvr>
  <mc:AlternateContent xmlns:mc="http://schemas.openxmlformats.org/markup-compatibility/2006" xmlns:p14="http://schemas.microsoft.com/office/powerpoint/2010/main">
    <mc:Choice Requires="p14">
      <p:transition spd="slow" p14:dur="2000" advTm="911"/>
    </mc:Choice>
    <mc:Fallback xmlns="">
      <p:transition spd="slow" advTm="911"/>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06490"/>
          </a:xfrm>
        </p:spPr>
        <p:txBody>
          <a:bodyPr/>
          <a:lstStyle/>
          <a:p>
            <a:r>
              <a:rPr lang="en-US" dirty="0" err="1" smtClean="0">
                <a:solidFill>
                  <a:srgbClr val="FF0000"/>
                </a:solidFill>
              </a:rPr>
              <a:t>Tình</a:t>
            </a:r>
            <a:r>
              <a:rPr lang="en-US" dirty="0" smtClean="0">
                <a:solidFill>
                  <a:srgbClr val="FF0000"/>
                </a:solidFill>
              </a:rPr>
              <a:t> </a:t>
            </a:r>
            <a:r>
              <a:rPr lang="en-US" dirty="0" err="1" smtClean="0">
                <a:solidFill>
                  <a:srgbClr val="FF0000"/>
                </a:solidFill>
              </a:rPr>
              <a:t>huống</a:t>
            </a:r>
            <a:r>
              <a:rPr lang="en-US" dirty="0" smtClean="0">
                <a:solidFill>
                  <a:srgbClr val="FF0000"/>
                </a:solidFill>
              </a:rPr>
              <a:t> đ) </a:t>
            </a:r>
            <a:r>
              <a:rPr lang="en-US" dirty="0" err="1" smtClean="0">
                <a:solidFill>
                  <a:srgbClr val="FF0000"/>
                </a:solidFill>
              </a:rPr>
              <a:t>không</a:t>
            </a:r>
            <a:r>
              <a:rPr lang="en-US" dirty="0" smtClean="0">
                <a:solidFill>
                  <a:srgbClr val="FF0000"/>
                </a:solidFill>
              </a:rPr>
              <a:t> </a:t>
            </a:r>
            <a:r>
              <a:rPr lang="en-US" dirty="0" err="1" smtClean="0">
                <a:solidFill>
                  <a:srgbClr val="FF0000"/>
                </a:solidFill>
              </a:rPr>
              <a:t>tán</a:t>
            </a:r>
            <a:r>
              <a:rPr lang="en-US" dirty="0" smtClean="0">
                <a:solidFill>
                  <a:srgbClr val="FF0000"/>
                </a:solidFill>
              </a:rPr>
              <a:t> </a:t>
            </a:r>
            <a:r>
              <a:rPr lang="en-US" dirty="0" err="1" smtClean="0">
                <a:solidFill>
                  <a:srgbClr val="FF0000"/>
                </a:solidFill>
              </a:rPr>
              <a:t>thành</a:t>
            </a:r>
            <a:r>
              <a:rPr lang="en-US" dirty="0" smtClean="0">
                <a:solidFill>
                  <a:srgbClr val="FF0000"/>
                </a:solidFill>
              </a:rPr>
              <a:t> </a:t>
            </a:r>
            <a:r>
              <a:rPr lang="en-US" dirty="0" err="1" smtClean="0">
                <a:solidFill>
                  <a:srgbClr val="FF0000"/>
                </a:solidFill>
              </a:rPr>
              <a:t>vì</a:t>
            </a:r>
            <a:r>
              <a:rPr lang="en-US" dirty="0" smtClean="0">
                <a:solidFill>
                  <a:srgbClr val="FF0000"/>
                </a:solidFill>
              </a:rPr>
              <a:t> </a:t>
            </a:r>
            <a:r>
              <a:rPr lang="en-US" dirty="0" err="1" smtClean="0">
                <a:solidFill>
                  <a:srgbClr val="FF0000"/>
                </a:solidFill>
              </a:rPr>
              <a:t>thói</a:t>
            </a:r>
            <a:r>
              <a:rPr lang="en-US" dirty="0" smtClean="0">
                <a:solidFill>
                  <a:srgbClr val="FF0000"/>
                </a:solidFill>
              </a:rPr>
              <a:t> </a:t>
            </a:r>
            <a:r>
              <a:rPr lang="en-US" dirty="0" err="1" smtClean="0">
                <a:solidFill>
                  <a:srgbClr val="FF0000"/>
                </a:solidFill>
              </a:rPr>
              <a:t>quen</a:t>
            </a:r>
            <a:r>
              <a:rPr lang="en-US" dirty="0" smtClean="0">
                <a:solidFill>
                  <a:srgbClr val="FF0000"/>
                </a:solidFill>
              </a:rPr>
              <a:t> </a:t>
            </a:r>
            <a:r>
              <a:rPr lang="en-US" dirty="0" err="1" smtClean="0">
                <a:solidFill>
                  <a:srgbClr val="FF0000"/>
                </a:solidFill>
              </a:rPr>
              <a:t>của</a:t>
            </a:r>
            <a:r>
              <a:rPr lang="en-US" dirty="0" smtClean="0">
                <a:solidFill>
                  <a:srgbClr val="FF0000"/>
                </a:solidFill>
              </a:rPr>
              <a:t> </a:t>
            </a:r>
            <a:r>
              <a:rPr lang="en-US" dirty="0" err="1" smtClean="0">
                <a:solidFill>
                  <a:srgbClr val="FF0000"/>
                </a:solidFill>
              </a:rPr>
              <a:t>Hiền</a:t>
            </a:r>
            <a:r>
              <a:rPr lang="en-US" dirty="0" smtClean="0">
                <a:solidFill>
                  <a:srgbClr val="FF0000"/>
                </a:solidFill>
              </a:rPr>
              <a:t> </a:t>
            </a:r>
            <a:r>
              <a:rPr lang="en-US" dirty="0" err="1" smtClean="0">
                <a:solidFill>
                  <a:srgbClr val="FF0000"/>
                </a:solidFill>
              </a:rPr>
              <a:t>sẽ</a:t>
            </a:r>
            <a:r>
              <a:rPr lang="en-US" dirty="0" smtClean="0">
                <a:solidFill>
                  <a:srgbClr val="FF0000"/>
                </a:solidFill>
              </a:rPr>
              <a:t> </a:t>
            </a:r>
            <a:r>
              <a:rPr lang="en-US" dirty="0" err="1" smtClean="0">
                <a:solidFill>
                  <a:srgbClr val="FF0000"/>
                </a:solidFill>
              </a:rPr>
              <a:t>dẫn</a:t>
            </a:r>
            <a:r>
              <a:rPr lang="en-US" dirty="0" smtClean="0">
                <a:solidFill>
                  <a:srgbClr val="FF0000"/>
                </a:solidFill>
              </a:rPr>
              <a:t> </a:t>
            </a:r>
            <a:r>
              <a:rPr lang="en-US" dirty="0" err="1" smtClean="0">
                <a:solidFill>
                  <a:srgbClr val="FF0000"/>
                </a:solidFill>
              </a:rPr>
              <a:t>tới</a:t>
            </a:r>
            <a:r>
              <a:rPr lang="en-US" dirty="0" smtClean="0">
                <a:solidFill>
                  <a:srgbClr val="FF0000"/>
                </a:solidFill>
              </a:rPr>
              <a:t> </a:t>
            </a:r>
            <a:r>
              <a:rPr lang="en-US" dirty="0" err="1" smtClean="0">
                <a:solidFill>
                  <a:srgbClr val="FF0000"/>
                </a:solidFill>
              </a:rPr>
              <a:t>bạn</a:t>
            </a:r>
            <a:r>
              <a:rPr lang="en-US" dirty="0" smtClean="0">
                <a:solidFill>
                  <a:srgbClr val="FF0000"/>
                </a:solidFill>
              </a:rPr>
              <a:t> </a:t>
            </a:r>
            <a:r>
              <a:rPr lang="en-US" dirty="0" err="1" smtClean="0">
                <a:solidFill>
                  <a:srgbClr val="FF0000"/>
                </a:solidFill>
              </a:rPr>
              <a:t>bị</a:t>
            </a:r>
            <a:r>
              <a:rPr lang="en-US" dirty="0" smtClean="0">
                <a:solidFill>
                  <a:srgbClr val="FF0000"/>
                </a:solidFill>
              </a:rPr>
              <a:t> </a:t>
            </a:r>
            <a:r>
              <a:rPr lang="en-US" dirty="0" err="1" smtClean="0">
                <a:solidFill>
                  <a:srgbClr val="FF0000"/>
                </a:solidFill>
              </a:rPr>
              <a:t>đau</a:t>
            </a:r>
            <a:r>
              <a:rPr lang="en-US" dirty="0" smtClean="0">
                <a:solidFill>
                  <a:srgbClr val="FF0000"/>
                </a:solidFill>
              </a:rPr>
              <a:t> </a:t>
            </a:r>
            <a:r>
              <a:rPr lang="en-US" dirty="0" err="1" smtClean="0">
                <a:solidFill>
                  <a:srgbClr val="FF0000"/>
                </a:solidFill>
              </a:rPr>
              <a:t>dạ</a:t>
            </a:r>
            <a:r>
              <a:rPr lang="en-US" dirty="0" smtClean="0">
                <a:solidFill>
                  <a:srgbClr val="FF0000"/>
                </a:solidFill>
              </a:rPr>
              <a:t> </a:t>
            </a:r>
            <a:r>
              <a:rPr lang="en-US" dirty="0" err="1" smtClean="0">
                <a:solidFill>
                  <a:srgbClr val="FF0000"/>
                </a:solidFill>
              </a:rPr>
              <a:t>dày</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17636422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4608512"/>
          </a:xfrm>
        </p:spPr>
        <p:txBody>
          <a:bodyPr>
            <a:normAutofit/>
          </a:bodyPr>
          <a:lstStyle/>
          <a:p>
            <a:pPr algn="l"/>
            <a:r>
              <a:rPr lang="en-US" sz="3100" dirty="0" err="1">
                <a:latin typeface="Times New Roman" pitchFamily="18" charset="0"/>
                <a:cs typeface="Times New Roman" pitchFamily="18" charset="0"/>
              </a:rPr>
              <a:t>Bài</a:t>
            </a:r>
            <a:r>
              <a:rPr lang="en-US" sz="3100" dirty="0">
                <a:latin typeface="Times New Roman" pitchFamily="18" charset="0"/>
                <a:cs typeface="Times New Roman" pitchFamily="18" charset="0"/>
              </a:rPr>
              <a:t> 1: </a:t>
            </a:r>
            <a:r>
              <a:rPr lang="en-US" sz="3100" dirty="0" err="1">
                <a:latin typeface="Times New Roman" pitchFamily="18" charset="0"/>
                <a:cs typeface="Times New Roman" pitchFamily="18" charset="0"/>
              </a:rPr>
              <a:t>Em</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tán</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thành</a:t>
            </a:r>
            <a:r>
              <a:rPr lang="en-US" sz="3100" dirty="0">
                <a:latin typeface="Times New Roman" pitchFamily="18" charset="0"/>
                <a:cs typeface="Times New Roman" pitchFamily="18" charset="0"/>
              </a:rPr>
              <a:t> hay </a:t>
            </a:r>
            <a:r>
              <a:rPr lang="en-US" sz="3100" dirty="0" err="1">
                <a:latin typeface="Times New Roman" pitchFamily="18" charset="0"/>
                <a:cs typeface="Times New Roman" pitchFamily="18" charset="0"/>
              </a:rPr>
              <a:t>không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tán</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thành</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việc</a:t>
            </a:r>
            <a:r>
              <a:rPr lang="en-US" sz="3100" dirty="0">
                <a:latin typeface="Times New Roman" pitchFamily="18" charset="0"/>
                <a:cs typeface="Times New Roman" pitchFamily="18" charset="0"/>
              </a:rPr>
              <a:t> lam </a:t>
            </a:r>
            <a:r>
              <a:rPr lang="en-US" sz="3100" dirty="0" err="1">
                <a:latin typeface="Times New Roman" pitchFamily="18" charset="0"/>
                <a:cs typeface="Times New Roman" pitchFamily="18" charset="0"/>
              </a:rPr>
              <a:t>của</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từng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bạn</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nhỏ</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trong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mỗi</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tình</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huống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dưới</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đây</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Vì</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sao</a:t>
            </a:r>
            <a:r>
              <a:rPr lang="en-US" sz="3100" dirty="0" smtClean="0">
                <a:latin typeface="Times New Roman" pitchFamily="18" charset="0"/>
                <a:cs typeface="Times New Roman" pitchFamily="18" charset="0"/>
              </a:rPr>
              <a:t>?</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t>
            </a:r>
            <a:r>
              <a:rPr lang="en-US" sz="3100" dirty="0">
                <a:latin typeface="Times New Roman" pitchFamily="18" charset="0"/>
                <a:cs typeface="Times New Roman" pitchFamily="18" charset="0"/>
              </a:rPr>
              <a:t>e) </a:t>
            </a:r>
            <a:r>
              <a:rPr lang="en-US" sz="3100" dirty="0" err="1">
                <a:latin typeface="Times New Roman" pitchFamily="18" charset="0"/>
                <a:cs typeface="Times New Roman" pitchFamily="18" charset="0"/>
              </a:rPr>
              <a:t>Chiều</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nào</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Quang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cũng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đi</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đá</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bóng</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Tối</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về</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bạn</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lại</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xem</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ti</a:t>
            </a:r>
            <a:r>
              <a:rPr lang="en-US" sz="3100" dirty="0">
                <a:latin typeface="Times New Roman" pitchFamily="18" charset="0"/>
                <a:cs typeface="Times New Roman" pitchFamily="18" charset="0"/>
              </a:rPr>
              <a:t> vi, </a:t>
            </a:r>
            <a:r>
              <a:rPr lang="en-US" sz="3100" dirty="0" err="1">
                <a:latin typeface="Times New Roman" pitchFamily="18" charset="0"/>
                <a:cs typeface="Times New Roman" pitchFamily="18" charset="0"/>
              </a:rPr>
              <a:t>đến</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khuya</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mới</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lấy</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sách</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vở</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ra</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học</a:t>
            </a:r>
            <a:r>
              <a:rPr lang="en-US" sz="3100" dirty="0">
                <a:latin typeface="Times New Roman" pitchFamily="18" charset="0"/>
                <a:cs typeface="Times New Roman" pitchFamily="18" charset="0"/>
              </a:rPr>
              <a:t> </a:t>
            </a:r>
            <a:r>
              <a:rPr lang="en-US" sz="3100" dirty="0" err="1">
                <a:latin typeface="Times New Roman" pitchFamily="18" charset="0"/>
                <a:cs typeface="Times New Roman" pitchFamily="18" charset="0"/>
              </a:rPr>
              <a:t>bài</a:t>
            </a:r>
            <a:r>
              <a:rPr lang="en-US" sz="3100" dirty="0">
                <a:latin typeface="Times New Roman" pitchFamily="18" charset="0"/>
                <a:cs typeface="Times New Roman" pitchFamily="18" charset="0"/>
              </a:rPr>
              <a:t>.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555863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28" y="1772816"/>
            <a:ext cx="9145016" cy="2736304"/>
          </a:xfrm>
        </p:spPr>
        <p:txBody>
          <a:bodyPr/>
          <a:lstStyle/>
          <a:p>
            <a:r>
              <a:rPr lang="en-US" dirty="0" smtClean="0">
                <a:solidFill>
                  <a:srgbClr val="FF0000"/>
                </a:solidFill>
              </a:rPr>
              <a:t>        </a:t>
            </a:r>
            <a:r>
              <a:rPr lang="en-US" dirty="0" err="1" smtClean="0">
                <a:solidFill>
                  <a:srgbClr val="FF0000"/>
                </a:solidFill>
              </a:rPr>
              <a:t>Tình</a:t>
            </a:r>
            <a:r>
              <a:rPr lang="en-US" dirty="0" smtClean="0">
                <a:solidFill>
                  <a:srgbClr val="FF0000"/>
                </a:solidFill>
              </a:rPr>
              <a:t> </a:t>
            </a:r>
            <a:r>
              <a:rPr lang="en-US" dirty="0" err="1" smtClean="0">
                <a:solidFill>
                  <a:srgbClr val="FF0000"/>
                </a:solidFill>
              </a:rPr>
              <a:t>huống</a:t>
            </a:r>
            <a:r>
              <a:rPr lang="en-US" dirty="0" smtClean="0">
                <a:solidFill>
                  <a:srgbClr val="FF0000"/>
                </a:solidFill>
              </a:rPr>
              <a:t> e) </a:t>
            </a:r>
            <a:r>
              <a:rPr lang="en-US" dirty="0" err="1" smtClean="0">
                <a:solidFill>
                  <a:srgbClr val="FF0000"/>
                </a:solidFill>
              </a:rPr>
              <a:t>không</a:t>
            </a:r>
            <a:r>
              <a:rPr lang="en-US" dirty="0" smtClean="0">
                <a:solidFill>
                  <a:srgbClr val="FF0000"/>
                </a:solidFill>
              </a:rPr>
              <a:t> </a:t>
            </a:r>
            <a:r>
              <a:rPr lang="en-US" dirty="0" err="1" smtClean="0">
                <a:solidFill>
                  <a:srgbClr val="FF0000"/>
                </a:solidFill>
              </a:rPr>
              <a:t>tán</a:t>
            </a:r>
            <a:r>
              <a:rPr lang="en-US" dirty="0" smtClean="0">
                <a:solidFill>
                  <a:srgbClr val="FF0000"/>
                </a:solidFill>
              </a:rPr>
              <a:t> </a:t>
            </a:r>
            <a:r>
              <a:rPr lang="en-US" dirty="0" err="1" smtClean="0">
                <a:solidFill>
                  <a:srgbClr val="FF0000"/>
                </a:solidFill>
              </a:rPr>
              <a:t>thành</a:t>
            </a:r>
            <a:r>
              <a:rPr lang="en-US" dirty="0" smtClean="0">
                <a:solidFill>
                  <a:srgbClr val="FF0000"/>
                </a:solidFill>
              </a:rPr>
              <a:t>                   </a:t>
            </a:r>
            <a:r>
              <a:rPr lang="en-US" dirty="0" err="1" smtClean="0">
                <a:solidFill>
                  <a:srgbClr val="FF0000"/>
                </a:solidFill>
              </a:rPr>
              <a:t>vì:Quang</a:t>
            </a:r>
            <a:r>
              <a:rPr lang="en-US" dirty="0" smtClean="0">
                <a:solidFill>
                  <a:srgbClr val="FF0000"/>
                </a:solidFill>
              </a:rPr>
              <a:t> </a:t>
            </a:r>
            <a:r>
              <a:rPr lang="en-US" dirty="0" err="1" smtClean="0">
                <a:solidFill>
                  <a:srgbClr val="FF0000"/>
                </a:solidFill>
              </a:rPr>
              <a:t>học</a:t>
            </a:r>
            <a:r>
              <a:rPr lang="en-US" dirty="0" smtClean="0">
                <a:solidFill>
                  <a:srgbClr val="FF0000"/>
                </a:solidFill>
              </a:rPr>
              <a:t> </a:t>
            </a:r>
            <a:r>
              <a:rPr lang="en-US" dirty="0" err="1" smtClean="0">
                <a:solidFill>
                  <a:srgbClr val="FF0000"/>
                </a:solidFill>
              </a:rPr>
              <a:t>khuya</a:t>
            </a:r>
            <a:r>
              <a:rPr lang="en-US" dirty="0" smtClean="0">
                <a:solidFill>
                  <a:srgbClr val="FF0000"/>
                </a:solidFill>
              </a:rPr>
              <a:t> </a:t>
            </a:r>
            <a:r>
              <a:rPr lang="en-US" dirty="0" err="1" smtClean="0">
                <a:solidFill>
                  <a:srgbClr val="FF0000"/>
                </a:solidFill>
              </a:rPr>
              <a:t>như</a:t>
            </a:r>
            <a:r>
              <a:rPr lang="en-US" dirty="0" smtClean="0">
                <a:solidFill>
                  <a:srgbClr val="FF0000"/>
                </a:solidFill>
              </a:rPr>
              <a:t> </a:t>
            </a:r>
            <a:r>
              <a:rPr lang="en-US" dirty="0" err="1" smtClean="0">
                <a:solidFill>
                  <a:srgbClr val="FF0000"/>
                </a:solidFill>
              </a:rPr>
              <a:t>vậy</a:t>
            </a:r>
            <a:r>
              <a:rPr lang="en-US" dirty="0" smtClean="0">
                <a:solidFill>
                  <a:srgbClr val="FF0000"/>
                </a:solidFill>
              </a:rPr>
              <a:t> </a:t>
            </a:r>
            <a:r>
              <a:rPr lang="en-US" dirty="0" err="1" smtClean="0">
                <a:solidFill>
                  <a:srgbClr val="FF0000"/>
                </a:solidFill>
              </a:rPr>
              <a:t>sẽ</a:t>
            </a:r>
            <a:r>
              <a:rPr lang="en-US" dirty="0" smtClean="0">
                <a:solidFill>
                  <a:srgbClr val="FF0000"/>
                </a:solidFill>
              </a:rPr>
              <a:t> </a:t>
            </a:r>
            <a:r>
              <a:rPr lang="en-US" dirty="0" err="1" smtClean="0">
                <a:solidFill>
                  <a:srgbClr val="FF0000"/>
                </a:solidFill>
              </a:rPr>
              <a:t>ảnh</a:t>
            </a:r>
            <a:r>
              <a:rPr lang="en-US" dirty="0" smtClean="0">
                <a:solidFill>
                  <a:srgbClr val="FF0000"/>
                </a:solidFill>
              </a:rPr>
              <a:t> </a:t>
            </a:r>
            <a:r>
              <a:rPr lang="en-US" dirty="0" err="1" smtClean="0">
                <a:solidFill>
                  <a:srgbClr val="FF0000"/>
                </a:solidFill>
              </a:rPr>
              <a:t>hưởng</a:t>
            </a:r>
            <a:r>
              <a:rPr lang="en-US" dirty="0" smtClean="0">
                <a:solidFill>
                  <a:srgbClr val="FF0000"/>
                </a:solidFill>
              </a:rPr>
              <a:t> </a:t>
            </a:r>
            <a:r>
              <a:rPr lang="en-US" dirty="0" err="1" smtClean="0">
                <a:solidFill>
                  <a:srgbClr val="FF0000"/>
                </a:solidFill>
              </a:rPr>
              <a:t>tới</a:t>
            </a:r>
            <a:r>
              <a:rPr lang="en-US" dirty="0" smtClean="0">
                <a:solidFill>
                  <a:srgbClr val="FF0000"/>
                </a:solidFill>
              </a:rPr>
              <a:t> </a:t>
            </a:r>
            <a:r>
              <a:rPr lang="en-US" dirty="0" err="1" smtClean="0">
                <a:solidFill>
                  <a:srgbClr val="FF0000"/>
                </a:solidFill>
              </a:rPr>
              <a:t>sức</a:t>
            </a:r>
            <a:r>
              <a:rPr lang="en-US" dirty="0" smtClean="0">
                <a:solidFill>
                  <a:srgbClr val="FF0000"/>
                </a:solidFill>
              </a:rPr>
              <a:t> </a:t>
            </a:r>
            <a:r>
              <a:rPr lang="en-US" dirty="0" err="1" smtClean="0">
                <a:solidFill>
                  <a:srgbClr val="FF0000"/>
                </a:solidFill>
              </a:rPr>
              <a:t>khỏe</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1642118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txBox="1">
            <a:spLocks noChangeArrowheads="1"/>
          </p:cNvSpPr>
          <p:nvPr/>
        </p:nvSpPr>
        <p:spPr>
          <a:xfrm>
            <a:off x="0" y="686238"/>
            <a:ext cx="8610600" cy="2667000"/>
          </a:xfrm>
          <a:prstGeom prst="rect">
            <a:avLst/>
          </a:prstGeom>
          <a:extLst/>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2" pitchFamily="18" charset="2"/>
              <a:buNone/>
              <a:defRPr/>
            </a:pPr>
            <a:endParaRPr lang="en-US" sz="4000"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buFont typeface="Wingdings 2" pitchFamily="18" charset="2"/>
              <a:buNone/>
              <a:defRPr/>
            </a:pPr>
            <a:endParaRPr lang="vi-VN" altLang="vi-VN" sz="4000" dirty="0" smtClean="0"/>
          </a:p>
          <a:p>
            <a:pPr algn="just">
              <a:buFont typeface="Wingdings 2" pitchFamily="18" charset="2"/>
              <a:buNone/>
              <a:defRPr/>
            </a:pPr>
            <a:r>
              <a:rPr lang="vi-VN" altLang="vi-VN" sz="4000" b="1" dirty="0" smtClean="0"/>
              <a:t>  </a:t>
            </a:r>
            <a:r>
              <a:rPr lang="vi-VN" altLang="vi-VN" b="1" u="sng" dirty="0" smtClean="0">
                <a:latin typeface="Times New Roman" panose="02020603050405020304" pitchFamily="18" charset="0"/>
                <a:cs typeface="Times New Roman" panose="02020603050405020304" pitchFamily="18" charset="0"/>
              </a:rPr>
              <a:t>Bài tập </a:t>
            </a:r>
            <a:r>
              <a:rPr lang="vi-VN" altLang="vi-VN" b="1" dirty="0" smtClean="0">
                <a:latin typeface="Times New Roman" panose="02020603050405020304" pitchFamily="18" charset="0"/>
                <a:cs typeface="Times New Roman" panose="02020603050405020304" pitchFamily="18" charset="0"/>
              </a:rPr>
              <a:t>2</a:t>
            </a:r>
            <a:r>
              <a:rPr lang="vi-VN" altLang="vi-VN" dirty="0" smtClean="0">
                <a:latin typeface="Times New Roman" panose="02020603050405020304" pitchFamily="18" charset="0"/>
                <a:cs typeface="Times New Roman" panose="02020603050405020304" pitchFamily="18" charset="0"/>
              </a:rPr>
              <a:t>: </a:t>
            </a:r>
            <a:r>
              <a:rPr lang="vi-VN" altLang="vi-VN" b="1" i="1" dirty="0" smtClean="0">
                <a:latin typeface="Times New Roman" panose="02020603050405020304" pitchFamily="18" charset="0"/>
                <a:cs typeface="Times New Roman" panose="02020603050405020304" pitchFamily="18" charset="0"/>
              </a:rPr>
              <a:t>Theo em, điều gì sẽ xảy ra trong mỗi tình huống dưới đây:</a:t>
            </a:r>
            <a:endParaRPr lang="en-US" altLang="vi-VN" b="1" i="1" dirty="0" smtClean="0">
              <a:latin typeface="Times New Roman" pitchFamily="18" charset="0"/>
              <a:cs typeface="Times New Roman" panose="02020603050405020304" pitchFamily="18" charset="0"/>
            </a:endParaRPr>
          </a:p>
          <a:p>
            <a:pPr lvl="2" algn="just">
              <a:defRPr/>
            </a:pPr>
            <a:r>
              <a:rPr lang="vi-VN" altLang="vi-VN" sz="3200" dirty="0" smtClean="0">
                <a:latin typeface="Times New Roman" panose="02020603050405020304" pitchFamily="18" charset="0"/>
                <a:cs typeface="Times New Roman" panose="02020603050405020304" pitchFamily="18" charset="0"/>
              </a:rPr>
              <a:t>a)</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Học</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sinh</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đến</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phòng</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thi</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bị</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muộn</a:t>
            </a:r>
            <a:r>
              <a:rPr lang="en-US" altLang="vi-VN" sz="3200" dirty="0" smtClean="0">
                <a:latin typeface="Times New Roman" pitchFamily="18" charset="0"/>
                <a:cs typeface="Times New Roman" panose="02020603050405020304" pitchFamily="18" charset="0"/>
              </a:rPr>
              <a:t>.</a:t>
            </a:r>
          </a:p>
          <a:p>
            <a:pPr lvl="2" algn="just">
              <a:defRPr/>
            </a:pPr>
            <a:r>
              <a:rPr lang="vi-VN" altLang="vi-VN" sz="3200" dirty="0" smtClean="0">
                <a:latin typeface="Times New Roman" panose="02020603050405020304" pitchFamily="18" charset="0"/>
                <a:cs typeface="Times New Roman" panose="02020603050405020304" pitchFamily="18" charset="0"/>
              </a:rPr>
              <a:t>b)</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Hành</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khách</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đến</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muộn</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giờ</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tàu</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chạy</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máy</a:t>
            </a:r>
            <a:r>
              <a:rPr lang="en-US" altLang="vi-VN" sz="3200" dirty="0" smtClean="0">
                <a:latin typeface="Times New Roman" pitchFamily="18" charset="0"/>
                <a:cs typeface="Times New Roman" panose="02020603050405020304" pitchFamily="18" charset="0"/>
              </a:rPr>
              <a:t> bay </a:t>
            </a:r>
            <a:r>
              <a:rPr lang="en-US" altLang="vi-VN" sz="3200" dirty="0" err="1" smtClean="0">
                <a:latin typeface="Times New Roman" pitchFamily="18" charset="0"/>
                <a:cs typeface="Times New Roman" panose="02020603050405020304" pitchFamily="18" charset="0"/>
              </a:rPr>
              <a:t>cất</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cánh</a:t>
            </a:r>
            <a:r>
              <a:rPr lang="en-US" altLang="vi-VN" sz="3200" dirty="0" smtClean="0">
                <a:latin typeface="Times New Roman" pitchFamily="18" charset="0"/>
                <a:cs typeface="Times New Roman" panose="02020603050405020304" pitchFamily="18" charset="0"/>
              </a:rPr>
              <a:t>.</a:t>
            </a:r>
          </a:p>
          <a:p>
            <a:pPr lvl="2" algn="just">
              <a:defRPr/>
            </a:pPr>
            <a:r>
              <a:rPr lang="vi-VN" altLang="vi-VN" sz="3200" dirty="0" smtClean="0">
                <a:latin typeface="Times New Roman" panose="02020603050405020304" pitchFamily="18" charset="0"/>
                <a:cs typeface="Times New Roman" panose="02020603050405020304" pitchFamily="18" charset="0"/>
              </a:rPr>
              <a:t>c)</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Người</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bệnh</a:t>
            </a:r>
            <a:r>
              <a:rPr lang="vi-VN" altLang="vi-VN" sz="3200" dirty="0" smtClean="0">
                <a:latin typeface="Times New Roman" panose="02020603050405020304" pitchFamily="18" charset="0"/>
                <a:cs typeface="Times New Roman" panose="02020603050405020304" pitchFamily="18" charset="0"/>
              </a:rPr>
              <a:t> được</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đưa</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đến</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bệnh</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viện</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cấp</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cứu</a:t>
            </a:r>
            <a:r>
              <a:rPr lang="en-US" altLang="vi-VN" sz="3200" dirty="0" smtClean="0">
                <a:latin typeface="Times New Roman" pitchFamily="18" charset="0"/>
                <a:cs typeface="Times New Roman" panose="02020603050405020304" pitchFamily="18" charset="0"/>
              </a:rPr>
              <a:t> </a:t>
            </a:r>
            <a:r>
              <a:rPr lang="en-US" altLang="vi-VN" sz="3200" dirty="0" err="1" smtClean="0">
                <a:latin typeface="Times New Roman" pitchFamily="18" charset="0"/>
                <a:cs typeface="Times New Roman" panose="02020603050405020304" pitchFamily="18" charset="0"/>
              </a:rPr>
              <a:t>chậm</a:t>
            </a:r>
            <a:r>
              <a:rPr lang="vi-VN" altLang="vi-VN" sz="3200" dirty="0" smtClean="0">
                <a:latin typeface="Times New Roman" panose="02020603050405020304" pitchFamily="18" charset="0"/>
                <a:cs typeface="Times New Roman" panose="02020603050405020304" pitchFamily="18" charset="0"/>
              </a:rPr>
              <a:t>.</a:t>
            </a:r>
            <a:endParaRPr lang="en-US" altLang="vi-VN" sz="3200" dirty="0">
              <a:latin typeface="Times New Roman" pitchFamily="18" charset="0"/>
              <a:cs typeface="Times New Roman" panose="02020603050405020304" pitchFamily="18" charset="0"/>
            </a:endParaRPr>
          </a:p>
        </p:txBody>
      </p:sp>
      <p:sp>
        <p:nvSpPr>
          <p:cNvPr id="8" name="Text Box 6"/>
          <p:cNvSpPr txBox="1">
            <a:spLocks noChangeArrowheads="1"/>
          </p:cNvSpPr>
          <p:nvPr/>
        </p:nvSpPr>
        <p:spPr bwMode="auto">
          <a:xfrm>
            <a:off x="3048000" y="5957888"/>
            <a:ext cx="4419600" cy="523875"/>
          </a:xfrm>
          <a:prstGeom prst="rect">
            <a:avLst/>
          </a:prstGeom>
          <a:ln/>
        </p:spPr>
        <p:style>
          <a:lnRef idx="1">
            <a:schemeClr val="accent5"/>
          </a:lnRef>
          <a:fillRef idx="2">
            <a:schemeClr val="accent5"/>
          </a:fillRef>
          <a:effectRef idx="1">
            <a:schemeClr val="accent5"/>
          </a:effectRef>
          <a:fontRef idx="minor">
            <a:schemeClr val="dk1"/>
          </a:fontRef>
        </p:style>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vi-VN" altLang="vi-VN" sz="2800" b="1" i="1" dirty="0">
                <a:solidFill>
                  <a:srgbClr val="CC3300"/>
                </a:solidFill>
                <a:latin typeface="Times New Roman" pitchFamily="18" charset="0"/>
              </a:rPr>
              <a:t>Thảo luận nhóm </a:t>
            </a:r>
            <a:r>
              <a:rPr lang="vi-VN" altLang="vi-VN" sz="2800" b="1" i="1" dirty="0" smtClean="0">
                <a:solidFill>
                  <a:srgbClr val="CC3300"/>
                </a:solidFill>
                <a:latin typeface="Times New Roman" pitchFamily="18" charset="0"/>
              </a:rPr>
              <a:t>( </a:t>
            </a:r>
            <a:r>
              <a:rPr lang="vi-VN" altLang="vi-VN" sz="2800" b="1" i="1" dirty="0">
                <a:solidFill>
                  <a:srgbClr val="CC3300"/>
                </a:solidFill>
                <a:latin typeface="Times New Roman" pitchFamily="18" charset="0"/>
              </a:rPr>
              <a:t>4 phút)</a:t>
            </a:r>
            <a:endParaRPr lang="en-US" altLang="vi-VN" sz="2400" b="1" i="1" dirty="0">
              <a:solidFill>
                <a:srgbClr val="CC3300"/>
              </a:solidFill>
              <a:latin typeface="Times New Roman" pitchFamily="18" charset="0"/>
            </a:endParaRPr>
          </a:p>
        </p:txBody>
      </p:sp>
    </p:spTree>
    <p:extLst>
      <p:ext uri="{BB962C8B-B14F-4D97-AF65-F5344CB8AC3E}">
        <p14:creationId xmlns:p14="http://schemas.microsoft.com/office/powerpoint/2010/main" val="236597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plus(in)">
                                      <p:cBhvr>
                                        <p:cTn id="7" dur="1000"/>
                                        <p:tgtEl>
                                          <p:spTgt spid="7">
                                            <p:txEl>
                                              <p:pRg st="2" end="2"/>
                                            </p:txEl>
                                          </p:spTgt>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7">
                                            <p:txEl>
                                              <p:pRg st="3" end="3"/>
                                            </p:txEl>
                                          </p:spTgt>
                                        </p:tgtEl>
                                        <p:attrNameLst>
                                          <p:attrName>style.visibility</p:attrName>
                                        </p:attrNameLst>
                                      </p:cBhvr>
                                      <p:to>
                                        <p:strVal val="visible"/>
                                      </p:to>
                                    </p:set>
                                    <p:animEffect transition="in" filter="plus(in)">
                                      <p:cBhvr>
                                        <p:cTn id="10" dur="1000"/>
                                        <p:tgtEl>
                                          <p:spTgt spid="7">
                                            <p:txEl>
                                              <p:pRg st="3" end="3"/>
                                            </p:txEl>
                                          </p:spTgt>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animEffect transition="in" filter="plus(in)">
                                      <p:cBhvr>
                                        <p:cTn id="13" dur="1000"/>
                                        <p:tgtEl>
                                          <p:spTgt spid="7">
                                            <p:txEl>
                                              <p:pRg st="4" end="4"/>
                                            </p:txEl>
                                          </p:spTgt>
                                        </p:tgtEl>
                                      </p:cBhvr>
                                    </p:animEffect>
                                  </p:childTnLst>
                                </p:cTn>
                              </p:par>
                              <p:par>
                                <p:cTn id="14" presetID="13" presetClass="entr" presetSubtype="16" fill="hold" grpId="0" nodeType="withEffect">
                                  <p:stCondLst>
                                    <p:cond delay="0"/>
                                  </p:stCondLst>
                                  <p:childTnLst>
                                    <p:set>
                                      <p:cBhvr>
                                        <p:cTn id="15" dur="1" fill="hold">
                                          <p:stCondLst>
                                            <p:cond delay="0"/>
                                          </p:stCondLst>
                                        </p:cTn>
                                        <p:tgtEl>
                                          <p:spTgt spid="7">
                                            <p:txEl>
                                              <p:pRg st="5" end="5"/>
                                            </p:txEl>
                                          </p:spTgt>
                                        </p:tgtEl>
                                        <p:attrNameLst>
                                          <p:attrName>style.visibility</p:attrName>
                                        </p:attrNameLst>
                                      </p:cBhvr>
                                      <p:to>
                                        <p:strVal val="visible"/>
                                      </p:to>
                                    </p:set>
                                    <p:animEffect transition="in" filter="plus(in)">
                                      <p:cBhvr>
                                        <p:cTn id="16" dur="1000"/>
                                        <p:tgtEl>
                                          <p:spTgt spid="7">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ircle(in)">
                                      <p:cBhvr>
                                        <p:cTn id="2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6"/>
          <p:cNvSpPr txBox="1">
            <a:spLocks noChangeArrowheads="1"/>
          </p:cNvSpPr>
          <p:nvPr/>
        </p:nvSpPr>
        <p:spPr bwMode="auto">
          <a:xfrm>
            <a:off x="611560" y="2557462"/>
            <a:ext cx="7696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latin typeface="Times New Roman" pitchFamily="18" charset="0"/>
              </a:rPr>
              <a:t>Tình</a:t>
            </a:r>
            <a:r>
              <a:rPr lang="en-US" altLang="vi-VN" sz="2800" b="1" u="sng" dirty="0">
                <a:latin typeface="Times New Roman" pitchFamily="18" charset="0"/>
              </a:rPr>
              <a:t> </a:t>
            </a:r>
            <a:r>
              <a:rPr lang="en-US" altLang="vi-VN" sz="2800" b="1" u="sng" dirty="0" err="1">
                <a:latin typeface="Times New Roman" pitchFamily="18" charset="0"/>
              </a:rPr>
              <a:t>huống</a:t>
            </a:r>
            <a:r>
              <a:rPr lang="en-US" altLang="vi-VN" sz="2800" b="1" u="sng" dirty="0">
                <a:latin typeface="Times New Roman" pitchFamily="18" charset="0"/>
              </a:rPr>
              <a:t> </a:t>
            </a:r>
            <a:r>
              <a:rPr lang="en-US" altLang="vi-VN" sz="2800" b="1" dirty="0">
                <a:latin typeface="Times New Roman" pitchFamily="18" charset="0"/>
              </a:rPr>
              <a:t>a) </a:t>
            </a:r>
            <a:r>
              <a:rPr lang="en-US" altLang="vi-VN" sz="2800" b="1" dirty="0" err="1">
                <a:latin typeface="Times New Roman" pitchFamily="18" charset="0"/>
              </a:rPr>
              <a:t>Học</a:t>
            </a:r>
            <a:r>
              <a:rPr lang="en-US" altLang="vi-VN" sz="2800" b="1" dirty="0">
                <a:latin typeface="Times New Roman" pitchFamily="18" charset="0"/>
              </a:rPr>
              <a:t> </a:t>
            </a:r>
            <a:r>
              <a:rPr lang="en-US" altLang="vi-VN" sz="2800" b="1" dirty="0" err="1">
                <a:latin typeface="Times New Roman" pitchFamily="18" charset="0"/>
              </a:rPr>
              <a:t>sinh</a:t>
            </a:r>
            <a:r>
              <a:rPr lang="en-US" altLang="vi-VN" sz="2800" b="1" dirty="0">
                <a:latin typeface="Times New Roman" pitchFamily="18" charset="0"/>
              </a:rPr>
              <a:t> </a:t>
            </a:r>
            <a:r>
              <a:rPr lang="en-US" altLang="vi-VN" sz="2800" b="1" dirty="0" err="1">
                <a:latin typeface="Times New Roman" pitchFamily="18" charset="0"/>
              </a:rPr>
              <a:t>đến</a:t>
            </a:r>
            <a:r>
              <a:rPr lang="en-US" altLang="vi-VN" sz="2800" b="1" dirty="0">
                <a:latin typeface="Times New Roman" pitchFamily="18" charset="0"/>
              </a:rPr>
              <a:t> </a:t>
            </a:r>
            <a:r>
              <a:rPr lang="en-US" altLang="vi-VN" sz="2800" b="1" dirty="0" err="1">
                <a:latin typeface="Times New Roman" pitchFamily="18" charset="0"/>
              </a:rPr>
              <a:t>phòng</a:t>
            </a:r>
            <a:r>
              <a:rPr lang="en-US" altLang="vi-VN" sz="2800" b="1" dirty="0">
                <a:latin typeface="Times New Roman" pitchFamily="18" charset="0"/>
              </a:rPr>
              <a:t> </a:t>
            </a:r>
            <a:r>
              <a:rPr lang="en-US" altLang="vi-VN" sz="2800" b="1" dirty="0" err="1">
                <a:latin typeface="Times New Roman" pitchFamily="18" charset="0"/>
              </a:rPr>
              <a:t>thi</a:t>
            </a:r>
            <a:r>
              <a:rPr lang="en-US" altLang="vi-VN" sz="2800" b="1" dirty="0">
                <a:latin typeface="Times New Roman" pitchFamily="18" charset="0"/>
              </a:rPr>
              <a:t> </a:t>
            </a:r>
            <a:r>
              <a:rPr lang="en-US" altLang="vi-VN" sz="2800" b="1" dirty="0" err="1">
                <a:latin typeface="Times New Roman" pitchFamily="18" charset="0"/>
              </a:rPr>
              <a:t>bị</a:t>
            </a:r>
            <a:r>
              <a:rPr lang="en-US" altLang="vi-VN" sz="2800" b="1" dirty="0">
                <a:latin typeface="Times New Roman" pitchFamily="18" charset="0"/>
              </a:rPr>
              <a:t> </a:t>
            </a:r>
            <a:r>
              <a:rPr lang="en-US" altLang="vi-VN" sz="2800" b="1" dirty="0" err="1">
                <a:latin typeface="Times New Roman" pitchFamily="18" charset="0"/>
              </a:rPr>
              <a:t>muộn</a:t>
            </a:r>
            <a:r>
              <a:rPr lang="en-US" altLang="vi-VN" sz="2800" b="1" dirty="0">
                <a:latin typeface="Times New Roman" pitchFamily="18" charset="0"/>
              </a:rPr>
              <a:t>.</a:t>
            </a:r>
            <a:r>
              <a:rPr lang="en-US" altLang="vi-VN" sz="2800" b="1" u="sng" dirty="0">
                <a:latin typeface="Times New Roman" pitchFamily="18" charset="0"/>
              </a:rPr>
              <a:t> </a:t>
            </a:r>
            <a:endParaRPr lang="en-US" altLang="vi-VN" sz="2800" b="1" dirty="0">
              <a:latin typeface="Times New Roman" pitchFamily="18" charset="0"/>
            </a:endParaRPr>
          </a:p>
        </p:txBody>
      </p:sp>
      <p:sp>
        <p:nvSpPr>
          <p:cNvPr id="10" name="Rectangle 3"/>
          <p:cNvSpPr txBox="1">
            <a:spLocks noChangeArrowheads="1"/>
          </p:cNvSpPr>
          <p:nvPr/>
        </p:nvSpPr>
        <p:spPr>
          <a:xfrm>
            <a:off x="-304800" y="2819400"/>
            <a:ext cx="9259888" cy="2133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2">
              <a:buFont typeface="Wingdings 2" pitchFamily="18" charset="2"/>
              <a:buNone/>
            </a:pPr>
            <a:endParaRPr lang="en-US" altLang="vi-VN" sz="2800" dirty="0" smtClean="0">
              <a:latin typeface="Times New Roman" pitchFamily="18" charset="0"/>
            </a:endParaRPr>
          </a:p>
          <a:p>
            <a:pPr lvl="2">
              <a:buFont typeface="Wingdings" pitchFamily="2" charset="2"/>
              <a:buChar char="Ø"/>
            </a:pPr>
            <a:r>
              <a:rPr lang="vi-VN" altLang="vi-VN" sz="2800"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Học</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sinh</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đến</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phòng</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muộn</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có</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thể</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không</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được</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vào</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phòng</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thi</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hoặc</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ảnh</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hưởng</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xấu</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đến</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kết</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quả</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bài</a:t>
            </a:r>
            <a:r>
              <a:rPr lang="en-US" altLang="vi-VN" sz="2800" b="1" dirty="0" smtClean="0">
                <a:solidFill>
                  <a:srgbClr val="FF0000"/>
                </a:solidFill>
                <a:latin typeface="Times New Roman" panose="02020603050405020304" pitchFamily="18" charset="0"/>
                <a:cs typeface="Times New Roman" panose="02020603050405020304" pitchFamily="18" charset="0"/>
              </a:rPr>
              <a:t> </a:t>
            </a:r>
            <a:r>
              <a:rPr lang="en-US" altLang="vi-VN" sz="2800" b="1" dirty="0" err="1" smtClean="0">
                <a:solidFill>
                  <a:srgbClr val="FF0000"/>
                </a:solidFill>
                <a:latin typeface="Times New Roman" panose="02020603050405020304" pitchFamily="18" charset="0"/>
                <a:cs typeface="Times New Roman" panose="02020603050405020304" pitchFamily="18" charset="0"/>
              </a:rPr>
              <a:t>thi</a:t>
            </a:r>
            <a:r>
              <a:rPr lang="en-US" altLang="vi-VN" sz="2800" b="1" dirty="0" smtClean="0">
                <a:solidFill>
                  <a:srgbClr val="FF0000"/>
                </a:solidFill>
                <a:latin typeface="Times New Roman" panose="02020603050405020304" pitchFamily="18" charset="0"/>
                <a:cs typeface="Times New Roman" panose="02020603050405020304" pitchFamily="18" charset="0"/>
              </a:rPr>
              <a:t>.</a:t>
            </a:r>
          </a:p>
          <a:p>
            <a:pPr lvl="2"/>
            <a:endParaRPr lang="en-US" altLang="vi-VN" sz="2800" dirty="0" smtClean="0">
              <a:solidFill>
                <a:schemeClr val="hlink"/>
              </a:solidFill>
              <a:latin typeface="Times New Roman" pitchFamily="18" charset="0"/>
            </a:endParaRPr>
          </a:p>
          <a:p>
            <a:pPr lvl="2"/>
            <a:endParaRPr lang="en-US" altLang="vi-VN" sz="2800" dirty="0" smtClean="0">
              <a:latin typeface="Times New Roman" pitchFamily="18" charset="0"/>
            </a:endParaRPr>
          </a:p>
          <a:p>
            <a:pPr lvl="2"/>
            <a:endParaRPr lang="en-US" altLang="vi-VN" dirty="0">
              <a:latin typeface="Times New Roman" pitchFamily="18" charset="0"/>
            </a:endParaRPr>
          </a:p>
        </p:txBody>
      </p:sp>
    </p:spTree>
    <p:extLst>
      <p:ext uri="{BB962C8B-B14F-4D97-AF65-F5344CB8AC3E}">
        <p14:creationId xmlns:p14="http://schemas.microsoft.com/office/powerpoint/2010/main" val="141575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from="(-#ppt_w/2)" to="(#ppt_x)" calcmode="lin" valueType="num">
                                      <p:cBhvr>
                                        <p:cTn id="7" dur="600" fill="hold">
                                          <p:stCondLst>
                                            <p:cond delay="0"/>
                                          </p:stCondLst>
                                        </p:cTn>
                                        <p:tgtEl>
                                          <p:spTgt spid="9"/>
                                        </p:tgtEl>
                                        <p:attrNameLst>
                                          <p:attrName>ppt_x</p:attrName>
                                        </p:attrNameLst>
                                      </p:cBhvr>
                                    </p:anim>
                                    <p:anim from="0" to="-1.0" calcmode="lin" valueType="num">
                                      <p:cBhvr>
                                        <p:cTn id="8" dur="200" decel="50000" autoRev="1" fill="hold">
                                          <p:stCondLst>
                                            <p:cond delay="600"/>
                                          </p:stCondLst>
                                        </p:cTn>
                                        <p:tgtEl>
                                          <p:spTgt spid="9"/>
                                        </p:tgtEl>
                                        <p:attrNameLst>
                                          <p:attrName>xshear</p:attrName>
                                        </p:attrNameLst>
                                      </p:cBhvr>
                                    </p:anim>
                                    <p:animScale>
                                      <p:cBhvr>
                                        <p:cTn id="9" dur="200" decel="100000" autoRev="1" fill="hold">
                                          <p:stCondLst>
                                            <p:cond delay="600"/>
                                          </p:stCondLst>
                                        </p:cTn>
                                        <p:tgtEl>
                                          <p:spTgt spid="9"/>
                                        </p:tgtEl>
                                      </p:cBhvr>
                                      <p:from x="100000" y="100000"/>
                                      <p:to x="80000" y="100000"/>
                                    </p:animScale>
                                    <p:anim by="(#ppt_h/3+#ppt_w*0.1)" calcmode="lin" valueType="num">
                                      <p:cBhvr additive="sum">
                                        <p:cTn id="10" dur="200" decel="100000" autoRev="1" fill="hold">
                                          <p:stCondLst>
                                            <p:cond delay="600"/>
                                          </p:stCondLst>
                                        </p:cTn>
                                        <p:tgtEl>
                                          <p:spTgt spid="9"/>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1000"/>
                                        <p:tgtEl>
                                          <p:spTgt spid="10">
                                            <p:txEl>
                                              <p:pRg st="1" end="1"/>
                                            </p:txEl>
                                          </p:spTgt>
                                        </p:tgtEl>
                                      </p:cBhvr>
                                    </p:animEffect>
                                    <p:anim calcmode="lin" valueType="num">
                                      <p:cBhvr>
                                        <p:cTn id="1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0">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chemeClr val="tx1"/>
                  </a:solidFill>
                </a:ln>
                <a:effectLst>
                  <a:reflection blurRad="12700" stA="50000" endPos="50000" dist="5000" dir="5400000" sy="-100000" rotWithShape="0"/>
                </a:effectLst>
              </a:rPr>
              <a:t>TiẾT KiỆM THỜI GIỜ </a:t>
            </a:r>
            <a:endParaRPr lang="en-US" sz="2800" b="1" cap="all" dirty="0">
              <a:ln w="0">
                <a:solidFill>
                  <a:schemeClr val="tx1"/>
                </a:solidFill>
              </a:ln>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latin typeface="Times New Roman" pitchFamily="18" charset="0"/>
              </a:rPr>
              <a:t>Đạo</a:t>
            </a:r>
            <a:r>
              <a:rPr lang="en-US" altLang="vi-VN" sz="2800" b="1" u="sng" dirty="0">
                <a:latin typeface="Times New Roman" pitchFamily="18" charset="0"/>
              </a:rPr>
              <a:t> </a:t>
            </a:r>
            <a:r>
              <a:rPr lang="en-US" altLang="vi-VN" sz="2800" b="1" u="sng" dirty="0" err="1">
                <a:latin typeface="Times New Roman" pitchFamily="18" charset="0"/>
              </a:rPr>
              <a:t>đức</a:t>
            </a:r>
            <a:endParaRPr lang="en-US" altLang="vi-VN" sz="2400" b="1" dirty="0">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426368" y="2276872"/>
            <a:ext cx="8443664" cy="954107"/>
          </a:xfrm>
          <a:prstGeom prst="rect">
            <a:avLst/>
          </a:prstGeom>
        </p:spPr>
        <p:txBody>
          <a:bodyPr wrap="square">
            <a:spAutoFit/>
          </a:bodyPr>
          <a:lstStyle/>
          <a:p>
            <a:pPr lvl="1" eaLnBrk="1" hangingPunct="1">
              <a:buFont typeface="Wingdings 2" pitchFamily="18" charset="2"/>
              <a:buNone/>
              <a:defRPr/>
            </a:pPr>
            <a:r>
              <a:rPr lang="vi-VN" sz="2800" b="1" i="1" u="sng" dirty="0">
                <a:latin typeface="Times New Roman" panose="02020603050405020304" pitchFamily="18" charset="0"/>
                <a:cs typeface="Times New Roman" panose="02020603050405020304" pitchFamily="18" charset="0"/>
              </a:rPr>
              <a:t>Tình huống </a:t>
            </a:r>
            <a:r>
              <a:rPr lang="vi-VN" sz="2800" b="1" dirty="0">
                <a:latin typeface="Times New Roman" panose="02020603050405020304" pitchFamily="18" charset="0"/>
                <a:cs typeface="Times New Roman" panose="02020603050405020304" pitchFamily="18" charset="0"/>
              </a:rPr>
              <a:t>b)</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Hành</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khách</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đến</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muộn</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giờ</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tàu</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chạy</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máy</a:t>
            </a:r>
            <a:r>
              <a:rPr lang="en-US" sz="2800" b="1" dirty="0">
                <a:latin typeface="Times New Roman" pitchFamily="18" charset="0"/>
                <a:cs typeface="Times New Roman" panose="02020603050405020304" pitchFamily="18" charset="0"/>
              </a:rPr>
              <a:t> bay </a:t>
            </a:r>
            <a:r>
              <a:rPr lang="en-US" sz="2800" b="1" dirty="0" err="1">
                <a:latin typeface="Times New Roman" pitchFamily="18" charset="0"/>
                <a:cs typeface="Times New Roman" panose="02020603050405020304" pitchFamily="18" charset="0"/>
              </a:rPr>
              <a:t>cất</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cánh</a:t>
            </a:r>
            <a:r>
              <a:rPr lang="vi-VN" sz="2800" b="1" dirty="0">
                <a:latin typeface="Times New Roman" panose="02020603050405020304" pitchFamily="18" charset="0"/>
                <a:cs typeface="Times New Roman" panose="02020603050405020304" pitchFamily="18" charset="0"/>
              </a:rPr>
              <a:t>.</a:t>
            </a:r>
            <a:endParaRPr lang="en-US" sz="2800" b="1" dirty="0">
              <a:latin typeface="Times New Roman" pitchFamily="18" charset="0"/>
              <a:cs typeface="Times New Roman" panose="02020603050405020304" pitchFamily="18" charset="0"/>
            </a:endParaRPr>
          </a:p>
        </p:txBody>
      </p:sp>
      <p:sp>
        <p:nvSpPr>
          <p:cNvPr id="8" name="Rectangle 3"/>
          <p:cNvSpPr txBox="1">
            <a:spLocks noChangeArrowheads="1"/>
          </p:cNvSpPr>
          <p:nvPr/>
        </p:nvSpPr>
        <p:spPr>
          <a:xfrm>
            <a:off x="387827" y="3560735"/>
            <a:ext cx="8955087" cy="533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buFont typeface="Wingdings" pitchFamily="2" charset="2"/>
              <a:buChar char="Ø"/>
            </a:pPr>
            <a:r>
              <a:rPr lang="en-US" altLang="vi-VN" b="1" dirty="0" smtClean="0">
                <a:solidFill>
                  <a:srgbClr val="FF0000"/>
                </a:solidFill>
                <a:latin typeface="Times New Roman"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Hành</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khách</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đến</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muộn</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có</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thể</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bị</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nhỡ</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tàu</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nhỡ</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máy</a:t>
            </a:r>
            <a:r>
              <a:rPr lang="en-US" altLang="vi-VN" b="1" dirty="0" smtClean="0">
                <a:solidFill>
                  <a:srgbClr val="FF0000"/>
                </a:solidFill>
                <a:latin typeface="Times New Roman" pitchFamily="18" charset="0"/>
                <a:cs typeface="Times New Roman" panose="02020603050405020304" pitchFamily="18" charset="0"/>
              </a:rPr>
              <a:t>  bay.</a:t>
            </a:r>
          </a:p>
          <a:p>
            <a:pPr lvl="1">
              <a:buFont typeface="Wingdings" pitchFamily="2" charset="2"/>
              <a:buNone/>
            </a:pPr>
            <a:endParaRPr lang="en-US" altLang="vi-VN" dirty="0" smtClean="0">
              <a:latin typeface="Times New Roman" pitchFamily="18" charset="0"/>
              <a:cs typeface="Times New Roman" panose="02020603050405020304" pitchFamily="18" charset="0"/>
            </a:endParaRPr>
          </a:p>
          <a:p>
            <a:pPr lvl="1"/>
            <a:endParaRPr lang="en-US" altLang="vi-VN" dirty="0" smtClean="0">
              <a:solidFill>
                <a:schemeClr val="hlink"/>
              </a:solidFill>
              <a:latin typeface="Times New Roman" pitchFamily="18" charset="0"/>
            </a:endParaRPr>
          </a:p>
          <a:p>
            <a:pPr lvl="1"/>
            <a:endParaRPr lang="en-US" altLang="vi-VN" dirty="0">
              <a:latin typeface="Times New Roman" pitchFamily="18" charset="0"/>
            </a:endParaRPr>
          </a:p>
        </p:txBody>
      </p:sp>
    </p:spTree>
    <p:extLst>
      <p:ext uri="{BB962C8B-B14F-4D97-AF65-F5344CB8AC3E}">
        <p14:creationId xmlns:p14="http://schemas.microsoft.com/office/powerpoint/2010/main" val="3094312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randombar(horizontal)">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txBox="1">
            <a:spLocks noChangeArrowheads="1"/>
          </p:cNvSpPr>
          <p:nvPr/>
        </p:nvSpPr>
        <p:spPr bwMode="auto">
          <a:xfrm>
            <a:off x="152400" y="2057400"/>
            <a:ext cx="8650288" cy="1600200"/>
          </a:xfrm>
          <a:prstGeom prst="rect">
            <a:avLst/>
          </a:prstGeom>
          <a:noFill/>
          <a:ln w="9525">
            <a:noFill/>
            <a:miter lim="800000"/>
            <a:headEnd/>
            <a:tailEnd/>
          </a:ln>
        </p:spPr>
        <p:txBody>
          <a:bodyPr/>
          <a:lstStyle/>
          <a:p>
            <a:pPr marL="639763" lvl="1" indent="-246063" eaLnBrk="1" hangingPunct="1">
              <a:spcBef>
                <a:spcPct val="20000"/>
              </a:spcBef>
              <a:buClr>
                <a:schemeClr val="accent1"/>
              </a:buClr>
              <a:buSzPct val="85000"/>
              <a:buFont typeface="Wingdings 2" pitchFamily="18" charset="2"/>
              <a:buChar char=""/>
              <a:defRPr/>
            </a:pPr>
            <a:endParaRPr lang="en-US" sz="2400" dirty="0">
              <a:latin typeface="Times New Roman" pitchFamily="18" charset="0"/>
            </a:endParaRPr>
          </a:p>
          <a:p>
            <a:pPr marL="639763" lvl="1" indent="-246063" algn="just" eaLnBrk="1" hangingPunct="1">
              <a:spcBef>
                <a:spcPct val="20000"/>
              </a:spcBef>
              <a:buClr>
                <a:schemeClr val="accent1"/>
              </a:buClr>
              <a:buSzPct val="85000"/>
              <a:buFont typeface="Wingdings 2" pitchFamily="18" charset="2"/>
              <a:buNone/>
              <a:defRPr/>
            </a:pPr>
            <a:r>
              <a:rPr lang="vi-VN" sz="2800" i="1" dirty="0" smtClean="0">
                <a:latin typeface="Times New Roman" panose="02020603050405020304" pitchFamily="18" charset="0"/>
                <a:cs typeface="Times New Roman" panose="02020603050405020304" pitchFamily="18" charset="0"/>
              </a:rPr>
              <a:t>   </a:t>
            </a:r>
            <a:r>
              <a:rPr lang="vi-VN" sz="2800" b="1" i="1" u="sng" dirty="0" smtClean="0">
                <a:latin typeface="Times New Roman" panose="02020603050405020304" pitchFamily="18" charset="0"/>
                <a:cs typeface="Times New Roman" panose="02020603050405020304" pitchFamily="18" charset="0"/>
              </a:rPr>
              <a:t>Tình </a:t>
            </a:r>
            <a:r>
              <a:rPr lang="vi-VN" sz="2800" b="1" i="1" u="sng" dirty="0">
                <a:latin typeface="Times New Roman" panose="02020603050405020304" pitchFamily="18" charset="0"/>
                <a:cs typeface="Times New Roman" panose="02020603050405020304" pitchFamily="18" charset="0"/>
              </a:rPr>
              <a:t>huống </a:t>
            </a:r>
            <a:r>
              <a:rPr lang="vi-VN" sz="2800" b="1" dirty="0">
                <a:latin typeface="Times New Roman" panose="02020603050405020304" pitchFamily="18" charset="0"/>
                <a:cs typeface="Times New Roman" panose="02020603050405020304" pitchFamily="18" charset="0"/>
              </a:rPr>
              <a:t>c)</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Người</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bệnh</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được</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đưa</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đến</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bệnh</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viện</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cấp</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cứu</a:t>
            </a:r>
            <a:r>
              <a:rPr lang="en-US" sz="2800" b="1" dirty="0">
                <a:latin typeface="Times New Roman" pitchFamily="18" charset="0"/>
                <a:cs typeface="Times New Roman" panose="02020603050405020304" pitchFamily="18" charset="0"/>
              </a:rPr>
              <a:t> </a:t>
            </a:r>
            <a:r>
              <a:rPr lang="en-US" sz="2800" b="1" dirty="0" err="1">
                <a:latin typeface="Times New Roman" pitchFamily="18" charset="0"/>
                <a:cs typeface="Times New Roman" panose="02020603050405020304" pitchFamily="18" charset="0"/>
              </a:rPr>
              <a:t>chậm</a:t>
            </a:r>
            <a:r>
              <a:rPr lang="vi-VN" sz="2800" b="1" dirty="0">
                <a:latin typeface="Times New Roman" panose="02020603050405020304" pitchFamily="18" charset="0"/>
                <a:cs typeface="Times New Roman" panose="02020603050405020304" pitchFamily="18" charset="0"/>
              </a:rPr>
              <a:t>.</a:t>
            </a:r>
            <a:endParaRPr lang="en-US" sz="2800" b="1" dirty="0">
              <a:latin typeface="Times New Roman" pitchFamily="18" charset="0"/>
              <a:cs typeface="Times New Roman" panose="02020603050405020304" pitchFamily="18" charset="0"/>
            </a:endParaRPr>
          </a:p>
        </p:txBody>
      </p:sp>
      <p:sp>
        <p:nvSpPr>
          <p:cNvPr id="8" name="Rectangle 3"/>
          <p:cNvSpPr txBox="1">
            <a:spLocks noChangeArrowheads="1"/>
          </p:cNvSpPr>
          <p:nvPr/>
        </p:nvSpPr>
        <p:spPr>
          <a:xfrm>
            <a:off x="304800" y="3962400"/>
            <a:ext cx="8497888" cy="1447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endParaRPr lang="en-US" altLang="vi-VN" dirty="0" smtClean="0">
              <a:latin typeface="Times New Roman" pitchFamily="18" charset="0"/>
            </a:endParaRPr>
          </a:p>
          <a:p>
            <a:pPr lvl="1" algn="just">
              <a:buFont typeface="Wingdings" pitchFamily="2" charset="2"/>
              <a:buChar char="Ø"/>
            </a:pP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Người</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bệnh</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được</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đưa</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đến</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bệnh</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viện</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có</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thể</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bị</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nguy</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hiểm</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đến</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tính</a:t>
            </a:r>
            <a:r>
              <a:rPr lang="en-US" altLang="vi-VN" b="1" dirty="0" smtClean="0">
                <a:solidFill>
                  <a:srgbClr val="FF0000"/>
                </a:solidFill>
                <a:latin typeface="Times New Roman" pitchFamily="18" charset="0"/>
                <a:cs typeface="Times New Roman" panose="02020603050405020304" pitchFamily="18" charset="0"/>
              </a:rPr>
              <a:t> </a:t>
            </a:r>
            <a:r>
              <a:rPr lang="en-US" altLang="vi-VN" b="1" dirty="0" err="1" smtClean="0">
                <a:solidFill>
                  <a:srgbClr val="FF0000"/>
                </a:solidFill>
                <a:latin typeface="Times New Roman" pitchFamily="18" charset="0"/>
                <a:cs typeface="Times New Roman" panose="02020603050405020304" pitchFamily="18" charset="0"/>
              </a:rPr>
              <a:t>mạng</a:t>
            </a:r>
            <a:r>
              <a:rPr lang="en-US" altLang="vi-VN" dirty="0" smtClean="0">
                <a:solidFill>
                  <a:srgbClr val="FF0000"/>
                </a:solidFill>
                <a:latin typeface="Times New Roman" pitchFamily="18" charset="0"/>
                <a:cs typeface="Times New Roman" panose="02020603050405020304" pitchFamily="18" charset="0"/>
              </a:rPr>
              <a:t>.</a:t>
            </a:r>
            <a:endParaRPr lang="en-US" altLang="vi-VN" dirty="0">
              <a:solidFill>
                <a:srgbClr val="FF0000"/>
              </a:solidFill>
              <a:latin typeface="Times New Roman" pitchFamily="18" charset="0"/>
              <a:cs typeface="Times New Roman" panose="02020603050405020304" pitchFamily="18" charset="0"/>
            </a:endParaRPr>
          </a:p>
        </p:txBody>
      </p:sp>
    </p:spTree>
    <p:extLst>
      <p:ext uri="{BB962C8B-B14F-4D97-AF65-F5344CB8AC3E}">
        <p14:creationId xmlns:p14="http://schemas.microsoft.com/office/powerpoint/2010/main" val="3159222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10"/>
          <p:cNvSpPr txBox="1">
            <a:spLocks noChangeArrowheads="1"/>
          </p:cNvSpPr>
          <p:nvPr/>
        </p:nvSpPr>
        <p:spPr bwMode="auto">
          <a:xfrm>
            <a:off x="879516" y="2036913"/>
            <a:ext cx="79248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vi-VN" sz="2800" b="1" dirty="0">
                <a:latin typeface="Times New Roman" pitchFamily="18" charset="0"/>
                <a:cs typeface="Times New Roman" pitchFamily="18" charset="0"/>
              </a:rPr>
              <a:t>1. Theo </a:t>
            </a:r>
            <a:r>
              <a:rPr lang="en-US" altLang="vi-VN" sz="2800" b="1" dirty="0" err="1">
                <a:latin typeface="Times New Roman" pitchFamily="18" charset="0"/>
                <a:cs typeface="Times New Roman" pitchFamily="18" charset="0"/>
              </a:rPr>
              <a:t>em</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nếu</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tiết</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kiệm</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thời</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giờ</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thì</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chuyện</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gì</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xảy</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ra</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trong</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các</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tình</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huống</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trên</a:t>
            </a:r>
            <a:r>
              <a:rPr lang="en-US" altLang="vi-VN" sz="2800" b="1" dirty="0">
                <a:latin typeface="Times New Roman" pitchFamily="18" charset="0"/>
                <a:cs typeface="Times New Roman" pitchFamily="18" charset="0"/>
              </a:rPr>
              <a:t>?</a:t>
            </a:r>
          </a:p>
        </p:txBody>
      </p:sp>
      <p:sp>
        <p:nvSpPr>
          <p:cNvPr id="10" name="TextBox 9"/>
          <p:cNvSpPr txBox="1">
            <a:spLocks noChangeArrowheads="1"/>
          </p:cNvSpPr>
          <p:nvPr/>
        </p:nvSpPr>
        <p:spPr bwMode="auto">
          <a:xfrm>
            <a:off x="718128" y="3115000"/>
            <a:ext cx="7620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a:buFont typeface="Wingdings" pitchFamily="2" charset="2"/>
              <a:buChar char="Ø"/>
            </a:pPr>
            <a:r>
              <a:rPr lang="en-US" altLang="vi-VN" sz="2800" b="1" dirty="0">
                <a:solidFill>
                  <a:srgbClr val="FF0000"/>
                </a:solidFill>
                <a:latin typeface="Times New Roman" pitchFamily="18" charset="0"/>
                <a:cs typeface="Times New Roman" pitchFamily="18" charset="0"/>
              </a:rPr>
              <a:t> </a:t>
            </a:r>
            <a:r>
              <a:rPr lang="en-US" altLang="vi-VN" sz="2800" b="1" dirty="0" err="1" smtClean="0">
                <a:solidFill>
                  <a:srgbClr val="FF0000"/>
                </a:solidFill>
                <a:latin typeface="Times New Roman" pitchFamily="18" charset="0"/>
                <a:cs typeface="Times New Roman" pitchFamily="18" charset="0"/>
              </a:rPr>
              <a:t>Nếu</a:t>
            </a:r>
            <a:r>
              <a:rPr lang="en-US" altLang="vi-VN" sz="2800" b="1" dirty="0" smtClean="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tiết</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kiệm</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thời</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giờ</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thì</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học</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sinh</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hành</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khách</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đến</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sớm</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hơn</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sẽ</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không</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bị</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lỡ</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công</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việc</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người</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bệnh</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được</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cứu</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chữa</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kịp</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thời</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có</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thể</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không</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nguy</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hiểm</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đến</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tính</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mạng</a:t>
            </a:r>
            <a:r>
              <a:rPr lang="en-US" altLang="vi-VN" sz="2800" b="1" dirty="0">
                <a:solidFill>
                  <a:srgbClr val="FF0000"/>
                </a:solidFill>
                <a:latin typeface="Times New Roman" pitchFamily="18" charset="0"/>
                <a:cs typeface="Times New Roman" pitchFamily="18" charset="0"/>
              </a:rPr>
              <a:t>.</a:t>
            </a:r>
          </a:p>
        </p:txBody>
      </p:sp>
      <p:sp>
        <p:nvSpPr>
          <p:cNvPr id="11" name="TextBox 10"/>
          <p:cNvSpPr txBox="1">
            <a:spLocks noChangeArrowheads="1"/>
          </p:cNvSpPr>
          <p:nvPr/>
        </p:nvSpPr>
        <p:spPr bwMode="auto">
          <a:xfrm>
            <a:off x="644125" y="4881077"/>
            <a:ext cx="76581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vi-VN" sz="3200" b="1" dirty="0">
                <a:latin typeface="Times New Roman" pitchFamily="18" charset="0"/>
                <a:cs typeface="Times New Roman" pitchFamily="18" charset="0"/>
              </a:rPr>
              <a:t> </a:t>
            </a:r>
            <a:r>
              <a:rPr lang="en-US" altLang="vi-VN" sz="2800" b="1" dirty="0">
                <a:latin typeface="Times New Roman" pitchFamily="18" charset="0"/>
                <a:cs typeface="Times New Roman" pitchFamily="18" charset="0"/>
              </a:rPr>
              <a:t>2. </a:t>
            </a:r>
            <a:r>
              <a:rPr lang="en-US" altLang="vi-VN" sz="2800" b="1" dirty="0" err="1">
                <a:latin typeface="Times New Roman" pitchFamily="18" charset="0"/>
                <a:cs typeface="Times New Roman" pitchFamily="18" charset="0"/>
              </a:rPr>
              <a:t>Tiết</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kiệm</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thời</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giờ</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có</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tác</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dụng</a:t>
            </a:r>
            <a:r>
              <a:rPr lang="en-US" altLang="vi-VN" sz="2800" b="1" dirty="0">
                <a:latin typeface="Times New Roman" pitchFamily="18" charset="0"/>
                <a:cs typeface="Times New Roman" pitchFamily="18" charset="0"/>
              </a:rPr>
              <a:t> </a:t>
            </a:r>
            <a:r>
              <a:rPr lang="en-US" altLang="vi-VN" sz="2800" b="1" dirty="0" err="1">
                <a:latin typeface="Times New Roman" pitchFamily="18" charset="0"/>
                <a:cs typeface="Times New Roman" pitchFamily="18" charset="0"/>
              </a:rPr>
              <a:t>gì</a:t>
            </a:r>
            <a:r>
              <a:rPr lang="en-US" altLang="vi-VN" sz="3200" b="1" dirty="0">
                <a:latin typeface="Times New Roman" pitchFamily="18" charset="0"/>
                <a:cs typeface="Times New Roman" pitchFamily="18" charset="0"/>
              </a:rPr>
              <a:t>?</a:t>
            </a:r>
          </a:p>
        </p:txBody>
      </p:sp>
      <p:sp>
        <p:nvSpPr>
          <p:cNvPr id="12" name="TextBox 11"/>
          <p:cNvSpPr txBox="1">
            <a:spLocks noChangeArrowheads="1"/>
          </p:cNvSpPr>
          <p:nvPr/>
        </p:nvSpPr>
        <p:spPr bwMode="auto">
          <a:xfrm>
            <a:off x="719346" y="5515575"/>
            <a:ext cx="8245141"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a:buFont typeface="Wingdings" pitchFamily="2" charset="2"/>
              <a:buChar char="Ø"/>
            </a:pPr>
            <a:r>
              <a:rPr lang="en-US" altLang="vi-VN" sz="2800" b="1" dirty="0" smtClean="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Tiết</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kiệm</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thời</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giờ</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giúp</a:t>
            </a:r>
            <a:r>
              <a:rPr lang="en-US" altLang="vi-VN" sz="2800" b="1" dirty="0">
                <a:solidFill>
                  <a:srgbClr val="FF0000"/>
                </a:solidFill>
                <a:latin typeface="Times New Roman" pitchFamily="18" charset="0"/>
                <a:cs typeface="Times New Roman" pitchFamily="18" charset="0"/>
              </a:rPr>
              <a:t> ta </a:t>
            </a:r>
            <a:r>
              <a:rPr lang="en-US" altLang="vi-VN" sz="2800" b="1" dirty="0" err="1">
                <a:solidFill>
                  <a:srgbClr val="FF0000"/>
                </a:solidFill>
                <a:latin typeface="Times New Roman" pitchFamily="18" charset="0"/>
                <a:cs typeface="Times New Roman" pitchFamily="18" charset="0"/>
              </a:rPr>
              <a:t>có</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thể</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làm</a:t>
            </a:r>
            <a:r>
              <a:rPr lang="en-US" altLang="vi-VN" sz="2800" b="1" dirty="0">
                <a:solidFill>
                  <a:srgbClr val="FF0000"/>
                </a:solidFill>
                <a:latin typeface="Times New Roman" pitchFamily="18" charset="0"/>
                <a:cs typeface="Times New Roman" pitchFamily="18" charset="0"/>
              </a:rPr>
              <a:t> </a:t>
            </a:r>
            <a:r>
              <a:rPr lang="en-US" altLang="vi-VN" sz="2800" b="1" dirty="0" err="1">
                <a:solidFill>
                  <a:srgbClr val="FF0000"/>
                </a:solidFill>
                <a:latin typeface="Times New Roman" pitchFamily="18" charset="0"/>
                <a:cs typeface="Times New Roman" pitchFamily="18" charset="0"/>
              </a:rPr>
              <a:t>được</a:t>
            </a:r>
            <a:r>
              <a:rPr lang="en-US" altLang="vi-VN" sz="2800" b="1" dirty="0">
                <a:solidFill>
                  <a:srgbClr val="FF0000"/>
                </a:solidFill>
                <a:latin typeface="Times New Roman" pitchFamily="18" charset="0"/>
                <a:cs typeface="Times New Roman" pitchFamily="18" charset="0"/>
              </a:rPr>
              <a:t> </a:t>
            </a:r>
            <a:r>
              <a:rPr lang="en-US" altLang="vi-VN" sz="2800" b="1" dirty="0" err="1" smtClean="0">
                <a:solidFill>
                  <a:srgbClr val="FF0000"/>
                </a:solidFill>
                <a:latin typeface="Times New Roman" pitchFamily="18" charset="0"/>
                <a:cs typeface="Times New Roman" pitchFamily="18" charset="0"/>
              </a:rPr>
              <a:t>nhiều</a:t>
            </a:r>
            <a:r>
              <a:rPr lang="en-US" altLang="vi-VN" sz="2800" b="1" dirty="0" smtClean="0">
                <a:solidFill>
                  <a:srgbClr val="FF0000"/>
                </a:solidFill>
                <a:latin typeface="Times New Roman" pitchFamily="18" charset="0"/>
                <a:cs typeface="Times New Roman" pitchFamily="18" charset="0"/>
              </a:rPr>
              <a:t>                         </a:t>
            </a:r>
            <a:r>
              <a:rPr lang="en-US" altLang="vi-VN" sz="2800" b="1" dirty="0" err="1" smtClean="0">
                <a:solidFill>
                  <a:srgbClr val="FF0000"/>
                </a:solidFill>
                <a:latin typeface="Times New Roman" pitchFamily="18" charset="0"/>
                <a:cs typeface="Times New Roman" pitchFamily="18" charset="0"/>
              </a:rPr>
              <a:t>việc</a:t>
            </a:r>
            <a:r>
              <a:rPr lang="en-US" altLang="vi-VN" sz="2800" b="1" dirty="0" smtClean="0">
                <a:solidFill>
                  <a:srgbClr val="FF0000"/>
                </a:solidFill>
                <a:latin typeface="Times New Roman" pitchFamily="18" charset="0"/>
                <a:cs typeface="Times New Roman" pitchFamily="18" charset="0"/>
              </a:rPr>
              <a:t> </a:t>
            </a:r>
            <a:r>
              <a:rPr lang="en-US" altLang="vi-VN" sz="2800" b="1" dirty="0" err="1" smtClean="0">
                <a:solidFill>
                  <a:srgbClr val="FF0000"/>
                </a:solidFill>
                <a:latin typeface="Times New Roman" pitchFamily="18" charset="0"/>
                <a:cs typeface="Times New Roman" pitchFamily="18" charset="0"/>
              </a:rPr>
              <a:t>có</a:t>
            </a:r>
            <a:r>
              <a:rPr lang="en-US" altLang="vi-VN" sz="2800" b="1" dirty="0" smtClean="0">
                <a:solidFill>
                  <a:srgbClr val="FF0000"/>
                </a:solidFill>
                <a:latin typeface="Times New Roman" pitchFamily="18" charset="0"/>
                <a:cs typeface="Times New Roman" pitchFamily="18" charset="0"/>
              </a:rPr>
              <a:t> </a:t>
            </a:r>
            <a:r>
              <a:rPr lang="en-US" altLang="vi-VN" sz="2800" b="1" dirty="0" err="1" smtClean="0">
                <a:solidFill>
                  <a:srgbClr val="FF0000"/>
                </a:solidFill>
                <a:latin typeface="Times New Roman" pitchFamily="18" charset="0"/>
                <a:cs typeface="Times New Roman" pitchFamily="18" charset="0"/>
              </a:rPr>
              <a:t>ích</a:t>
            </a:r>
            <a:r>
              <a:rPr lang="en-US" altLang="vi-VN" sz="2800" b="1" dirty="0" smtClean="0">
                <a:solidFill>
                  <a:srgbClr val="FF0000"/>
                </a:solidFill>
                <a:latin typeface="Times New Roman" pitchFamily="18" charset="0"/>
                <a:cs typeface="Times New Roman" pitchFamily="18" charset="0"/>
              </a:rPr>
              <a:t>. </a:t>
            </a:r>
            <a:endParaRPr lang="en-US" altLang="vi-VN"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6849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heckerboard(across)">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amond(in)">
                                      <p:cBhvr>
                                        <p:cTn id="2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28191" y="1054308"/>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364332"/>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5"/>
          <p:cNvSpPr txBox="1">
            <a:spLocks/>
          </p:cNvSpPr>
          <p:nvPr/>
        </p:nvSpPr>
        <p:spPr>
          <a:xfrm>
            <a:off x="240060" y="1678496"/>
            <a:ext cx="8892480" cy="484684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3050" lvl="2" indent="-273050" algn="just">
              <a:buClr>
                <a:srgbClr val="0BD0D9"/>
              </a:buClr>
              <a:buSzPct val="95000"/>
              <a:buFont typeface="Wingdings 2" pitchFamily="18" charset="2"/>
              <a:buNone/>
            </a:pPr>
            <a:r>
              <a:rPr lang="vi-VN" altLang="vi-VN" sz="2800" dirty="0" smtClean="0">
                <a:latin typeface="Times New Roman" panose="02020603050405020304" pitchFamily="18" charset="0"/>
                <a:cs typeface="Times New Roman" panose="02020603050405020304" pitchFamily="18" charset="0"/>
              </a:rPr>
              <a:t>   </a:t>
            </a:r>
            <a:r>
              <a:rPr lang="vi-VN" altLang="vi-VN" sz="2800" b="1" u="sng" dirty="0" smtClean="0">
                <a:latin typeface="Times New Roman" panose="02020603050405020304" pitchFamily="18" charset="0"/>
                <a:cs typeface="Times New Roman" panose="02020603050405020304" pitchFamily="18" charset="0"/>
              </a:rPr>
              <a:t>Bài tập </a:t>
            </a:r>
            <a:r>
              <a:rPr lang="vi-VN" altLang="vi-VN" sz="2800" b="1" dirty="0" smtClean="0">
                <a:latin typeface="Times New Roman" panose="02020603050405020304" pitchFamily="18" charset="0"/>
                <a:cs typeface="Times New Roman" panose="02020603050405020304" pitchFamily="18" charset="0"/>
              </a:rPr>
              <a:t>3: Em hãy cùng các bạn trong nhóm trao đổi và bày tỏ thái độ về các ý kiến sau ( tán thành hoặckhông tán thành </a:t>
            </a:r>
            <a:r>
              <a:rPr lang="en-US" altLang="vi-VN" sz="2800" b="1" dirty="0" smtClean="0">
                <a:latin typeface="Times New Roman" panose="02020603050405020304" pitchFamily="18" charset="0"/>
                <a:cs typeface="Times New Roman" panose="02020603050405020304" pitchFamily="18" charset="0"/>
              </a:rPr>
              <a:t>)</a:t>
            </a:r>
            <a:r>
              <a:rPr lang="vi-VN" altLang="vi-VN" sz="2800" b="1" dirty="0" smtClean="0">
                <a:latin typeface="Times New Roman" panose="02020603050405020304" pitchFamily="18" charset="0"/>
                <a:cs typeface="Times New Roman" panose="02020603050405020304" pitchFamily="18" charset="0"/>
              </a:rPr>
              <a:t>        </a:t>
            </a:r>
          </a:p>
          <a:p>
            <a:pPr marL="273050" lvl="2" indent="-273050">
              <a:buClr>
                <a:srgbClr val="0BD0D9"/>
              </a:buClr>
              <a:buSzPct val="95000"/>
              <a:buFont typeface="Wingdings 2" pitchFamily="18" charset="2"/>
              <a:buNone/>
            </a:pPr>
            <a:r>
              <a:rPr lang="en-US" altLang="vi-VN" sz="2800" dirty="0" smtClean="0">
                <a:latin typeface="Times New Roman" pitchFamily="18" charset="0"/>
                <a:cs typeface="Times New Roman" panose="02020603050405020304" pitchFamily="18" charset="0"/>
              </a:rPr>
              <a:t>a. </a:t>
            </a:r>
            <a:r>
              <a:rPr lang="en-US" altLang="vi-VN" sz="2800" dirty="0" err="1" smtClean="0">
                <a:latin typeface="Times New Roman" pitchFamily="18" charset="0"/>
                <a:cs typeface="Times New Roman" panose="02020603050405020304" pitchFamily="18" charset="0"/>
              </a:rPr>
              <a:t>Thời</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giờ</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là</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thứ</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ai</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cũng</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có</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chẳng</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mất</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tiền</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mua</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nên</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không</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cần</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tiết</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kiệm</a:t>
            </a:r>
            <a:r>
              <a:rPr lang="en-US" altLang="vi-VN" sz="2800" dirty="0" smtClean="0">
                <a:latin typeface="Times New Roman" pitchFamily="18" charset="0"/>
                <a:cs typeface="Times New Roman" panose="02020603050405020304" pitchFamily="18" charset="0"/>
              </a:rPr>
              <a:t>.</a:t>
            </a:r>
          </a:p>
          <a:p>
            <a:pPr>
              <a:buFont typeface="Wingdings 2" pitchFamily="18" charset="2"/>
              <a:buNone/>
            </a:pPr>
            <a:r>
              <a:rPr lang="en-US" altLang="vi-VN" sz="2800" dirty="0" smtClean="0">
                <a:latin typeface="Times New Roman" pitchFamily="18" charset="0"/>
                <a:cs typeface="Times New Roman" panose="02020603050405020304" pitchFamily="18" charset="0"/>
              </a:rPr>
              <a:t>b. </a:t>
            </a:r>
            <a:r>
              <a:rPr lang="en-US" altLang="vi-VN" sz="2800" dirty="0" err="1" smtClean="0">
                <a:latin typeface="Times New Roman" pitchFamily="18" charset="0"/>
                <a:cs typeface="Times New Roman" panose="02020603050405020304" pitchFamily="18" charset="0"/>
              </a:rPr>
              <a:t>Tiết</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kiệm</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thời</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giờ</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là</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học</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suốt</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ngày</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không</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làm</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việc</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gì</a:t>
            </a:r>
            <a:r>
              <a:rPr lang="en-US" altLang="vi-VN" sz="2800" dirty="0" smtClean="0">
                <a:latin typeface="Times New Roman" pitchFamily="18" charset="0"/>
                <a:cs typeface="Times New Roman" panose="02020603050405020304" pitchFamily="18" charset="0"/>
              </a:rPr>
              <a:t> </a:t>
            </a:r>
            <a:r>
              <a:rPr lang="en-US" altLang="vi-VN" sz="2800" dirty="0" err="1" smtClean="0">
                <a:latin typeface="Times New Roman" pitchFamily="18" charset="0"/>
                <a:cs typeface="Times New Roman" panose="02020603050405020304" pitchFamily="18" charset="0"/>
              </a:rPr>
              <a:t>khác</a:t>
            </a:r>
            <a:r>
              <a:rPr lang="vi-VN" altLang="vi-VN" sz="2800" dirty="0" smtClean="0">
                <a:latin typeface="Times New Roman" panose="02020603050405020304" pitchFamily="18" charset="0"/>
                <a:cs typeface="Times New Roman" panose="02020603050405020304" pitchFamily="18" charset="0"/>
              </a:rPr>
              <a:t>.</a:t>
            </a:r>
          </a:p>
          <a:p>
            <a:pPr>
              <a:buFont typeface="Wingdings 2" pitchFamily="18" charset="2"/>
              <a:buNone/>
            </a:pPr>
            <a:r>
              <a:rPr lang="vi-VN" altLang="vi-VN" sz="2800" dirty="0" smtClean="0">
                <a:latin typeface="Times New Roman" panose="02020603050405020304" pitchFamily="18" charset="0"/>
                <a:cs typeface="Times New Roman" panose="02020603050405020304" pitchFamily="18" charset="0"/>
              </a:rPr>
              <a:t>c. Tiết kiệm thời giờ là tranh thủ làm nhiều việc một lúc.</a:t>
            </a:r>
          </a:p>
          <a:p>
            <a:pPr>
              <a:buFont typeface="Wingdings 2" pitchFamily="18" charset="2"/>
              <a:buNone/>
            </a:pPr>
            <a:r>
              <a:rPr lang="vi-VN" altLang="vi-VN" sz="2800" dirty="0" smtClean="0">
                <a:latin typeface="Times New Roman" panose="02020603050405020304" pitchFamily="18" charset="0"/>
                <a:cs typeface="Times New Roman" panose="02020603050405020304" pitchFamily="18" charset="0"/>
              </a:rPr>
              <a:t>d. Tiết kiệm thời giờ là sử dụng thời giờ một cách hợp lí, có hiệu quả.</a:t>
            </a:r>
          </a:p>
          <a:p>
            <a:endParaRPr lang="en-US" altLang="vi-VN" dirty="0"/>
          </a:p>
        </p:txBody>
      </p:sp>
    </p:spTree>
    <p:extLst>
      <p:ext uri="{BB962C8B-B14F-4D97-AF65-F5344CB8AC3E}">
        <p14:creationId xmlns:p14="http://schemas.microsoft.com/office/powerpoint/2010/main" val="315402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2" end="2"/>
                                            </p:txEl>
                                          </p:spTgt>
                                        </p:tgtEl>
                                        <p:attrNameLst>
                                          <p:attrName>style.visibility</p:attrName>
                                        </p:attrNameLst>
                                      </p:cBhvr>
                                      <p:to>
                                        <p:strVal val="visible"/>
                                      </p:to>
                                    </p:set>
                                    <p:animEffect transition="in" filter="fade">
                                      <p:cBhvr>
                                        <p:cTn id="10" dur="500"/>
                                        <p:tgtEl>
                                          <p:spTgt spid="9">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fade">
                                      <p:cBhvr>
                                        <p:cTn id="13" dur="500"/>
                                        <p:tgtEl>
                                          <p:spTgt spid="9">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4" end="4"/>
                                            </p:txEl>
                                          </p:spTgt>
                                        </p:tgtEl>
                                        <p:attrNameLst>
                                          <p:attrName>style.visibility</p:attrName>
                                        </p:attrNameLst>
                                      </p:cBhvr>
                                      <p:to>
                                        <p:strVal val="visible"/>
                                      </p:to>
                                    </p:set>
                                    <p:animEffect transition="in" filter="fade">
                                      <p:cBhvr>
                                        <p:cTn id="16"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a:xfrm>
            <a:off x="-252536" y="2564904"/>
            <a:ext cx="9217024" cy="1699727"/>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2" indent="-246888" algn="just">
              <a:buFont typeface="Wingdings 2" pitchFamily="18" charset="2"/>
              <a:buNone/>
              <a:defRPr/>
            </a:pPr>
            <a:r>
              <a:rPr lang="en-US" sz="3200" b="1" dirty="0" smtClean="0">
                <a:latin typeface="Times New Roman" panose="02020603050405020304" pitchFamily="18" charset="0"/>
                <a:cs typeface="Times New Roman" panose="02020603050405020304" pitchFamily="18" charset="0"/>
              </a:rPr>
              <a:t>     a. </a:t>
            </a:r>
            <a:r>
              <a:rPr lang="en-US" sz="3200" b="1" dirty="0" err="1" smtClean="0">
                <a:latin typeface="Times New Roman" pitchFamily="18" charset="0"/>
                <a:cs typeface="Times New Roman" panose="02020603050405020304" pitchFamily="18" charset="0"/>
              </a:rPr>
              <a:t>Thời</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giờ</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là</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thứ</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ai</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cũng</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có</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chẳng</a:t>
            </a:r>
            <a:r>
              <a:rPr lang="en-US" sz="3200" b="1" dirty="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mất</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tiền</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mua</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nên</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không</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cần</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tiết</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kiệm</a:t>
            </a:r>
            <a:r>
              <a:rPr lang="en-US" sz="3200" b="1" dirty="0" smtClean="0">
                <a:latin typeface="Times New Roman" pitchFamily="18" charset="0"/>
                <a:cs typeface="Times New Roman" panose="02020603050405020304" pitchFamily="18" charset="0"/>
              </a:rPr>
              <a:t>. </a:t>
            </a:r>
            <a:r>
              <a:rPr lang="en-US" sz="3200" b="1" dirty="0" smtClean="0">
                <a:solidFill>
                  <a:srgbClr val="FF0000"/>
                </a:solidFill>
                <a:latin typeface="Times New Roman" pitchFamily="18" charset="0"/>
                <a:cs typeface="Times New Roman" panose="02020603050405020304" pitchFamily="18" charset="0"/>
              </a:rPr>
              <a:t>(</a:t>
            </a:r>
            <a:r>
              <a:rPr lang="en-US" sz="3200" b="1" dirty="0" err="1" smtClean="0">
                <a:solidFill>
                  <a:srgbClr val="FF0000"/>
                </a:solidFill>
                <a:latin typeface="Times New Roman" pitchFamily="18" charset="0"/>
                <a:cs typeface="Times New Roman" panose="02020603050405020304" pitchFamily="18" charset="0"/>
              </a:rPr>
              <a:t>Không</a:t>
            </a:r>
            <a:r>
              <a:rPr lang="en-US" sz="3200" b="1" dirty="0" smtClean="0">
                <a:solidFill>
                  <a:srgbClr val="FF0000"/>
                </a:solidFill>
                <a:latin typeface="Times New Roman" pitchFamily="18" charset="0"/>
                <a:cs typeface="Times New Roman" panose="02020603050405020304" pitchFamily="18" charset="0"/>
              </a:rPr>
              <a:t> </a:t>
            </a:r>
            <a:r>
              <a:rPr lang="en-US" sz="3200" b="1" dirty="0" err="1" smtClean="0">
                <a:solidFill>
                  <a:srgbClr val="FF0000"/>
                </a:solidFill>
                <a:latin typeface="Times New Roman" pitchFamily="18" charset="0"/>
                <a:cs typeface="Times New Roman" panose="02020603050405020304" pitchFamily="18" charset="0"/>
              </a:rPr>
              <a:t>tán</a:t>
            </a:r>
            <a:r>
              <a:rPr lang="en-US" sz="3200" b="1" dirty="0" smtClean="0">
                <a:solidFill>
                  <a:srgbClr val="FF0000"/>
                </a:solidFill>
                <a:latin typeface="Times New Roman" pitchFamily="18" charset="0"/>
                <a:cs typeface="Times New Roman" panose="02020603050405020304" pitchFamily="18" charset="0"/>
              </a:rPr>
              <a:t> </a:t>
            </a:r>
            <a:r>
              <a:rPr lang="en-US" sz="3200" b="1" dirty="0" err="1" smtClean="0">
                <a:solidFill>
                  <a:srgbClr val="FF0000"/>
                </a:solidFill>
                <a:latin typeface="Times New Roman" pitchFamily="18" charset="0"/>
                <a:cs typeface="Times New Roman" panose="02020603050405020304" pitchFamily="18" charset="0"/>
              </a:rPr>
              <a:t>thành</a:t>
            </a:r>
            <a:r>
              <a:rPr lang="en-US" sz="3200" b="1" dirty="0" smtClean="0">
                <a:solidFill>
                  <a:srgbClr val="FF0000"/>
                </a:solidFill>
                <a:latin typeface="Times New Roman" pitchFamily="18" charset="0"/>
                <a:cs typeface="Times New Roman" panose="02020603050405020304" pitchFamily="18" charset="0"/>
              </a:rPr>
              <a:t>)</a:t>
            </a:r>
            <a:endParaRPr lang="en-US" sz="3200" b="1" dirty="0" smtClean="0">
              <a:latin typeface="Times New Roman" pitchFamily="18" charset="0"/>
              <a:cs typeface="Times New Roman" panose="02020603050405020304" pitchFamily="18" charset="0"/>
            </a:endParaRPr>
          </a:p>
          <a:p>
            <a:pPr lvl="2" indent="-246888">
              <a:buFont typeface="Wingdings 2"/>
              <a:buChar char=""/>
              <a:defRPr/>
            </a:pPr>
            <a:endParaRPr lang="en-US" sz="9800" b="1" dirty="0" smtClean="0">
              <a:latin typeface="Times New Roman" pitchFamily="18" charset="0"/>
              <a:cs typeface="Times New Roman" panose="02020603050405020304" pitchFamily="18" charset="0"/>
            </a:endParaRPr>
          </a:p>
          <a:p>
            <a:pPr lvl="2" indent="-246888">
              <a:buFont typeface="Wingdings 2"/>
              <a:buChar char=""/>
              <a:defRPr/>
            </a:pPr>
            <a:endParaRPr lang="en-US" sz="6700" b="1" dirty="0" smtClean="0">
              <a:latin typeface="Times New Roman" pitchFamily="18" charset="0"/>
            </a:endParaRPr>
          </a:p>
          <a:p>
            <a:pPr marL="896112" lvl="2" indent="0">
              <a:buNone/>
              <a:defRPr/>
            </a:pPr>
            <a:endParaRPr lang="en-US" sz="6700" b="1" dirty="0" smtClean="0">
              <a:solidFill>
                <a:srgbClr val="FF0000"/>
              </a:solidFill>
              <a:latin typeface="Times New Roman" pitchFamily="18" charset="0"/>
            </a:endParaRPr>
          </a:p>
          <a:p>
            <a:pPr lvl="2" indent="-246888">
              <a:buFont typeface="Wingdings 2"/>
              <a:buChar char=""/>
              <a:defRPr/>
            </a:pPr>
            <a:endParaRPr lang="en-US" sz="2800" dirty="0">
              <a:latin typeface="Times New Roman" pitchFamily="18" charset="0"/>
            </a:endParaRPr>
          </a:p>
        </p:txBody>
      </p:sp>
      <p:sp>
        <p:nvSpPr>
          <p:cNvPr id="7" name="Rectangle 3"/>
          <p:cNvSpPr txBox="1">
            <a:spLocks noChangeArrowheads="1"/>
          </p:cNvSpPr>
          <p:nvPr/>
        </p:nvSpPr>
        <p:spPr>
          <a:xfrm>
            <a:off x="-271400" y="4311081"/>
            <a:ext cx="9415400" cy="167640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2" indent="-246888" algn="just">
              <a:buFont typeface="Wingdings 2" pitchFamily="18" charset="2"/>
              <a:buNone/>
              <a:defRPr/>
            </a:pPr>
            <a:r>
              <a:rPr lang="en-US" sz="3200" b="1" dirty="0" smtClean="0">
                <a:latin typeface="Times New Roman" panose="02020603050405020304" pitchFamily="18" charset="0"/>
                <a:cs typeface="Times New Roman" panose="02020603050405020304" pitchFamily="18" charset="0"/>
              </a:rPr>
              <a:t>     b. </a:t>
            </a:r>
            <a:r>
              <a:rPr lang="en-US" sz="3200" b="1" dirty="0" err="1" smtClean="0">
                <a:latin typeface="Times New Roman" pitchFamily="18" charset="0"/>
                <a:cs typeface="Times New Roman" panose="02020603050405020304" pitchFamily="18" charset="0"/>
              </a:rPr>
              <a:t>Tiết</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kiệm</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thời</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giờ</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là</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học</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suốt</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ngày</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không</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làm</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việc</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gì</a:t>
            </a:r>
            <a:r>
              <a:rPr lang="en-US" sz="3200" b="1" dirty="0" smtClean="0">
                <a:latin typeface="Times New Roman" pitchFamily="18" charset="0"/>
                <a:cs typeface="Times New Roman" panose="02020603050405020304" pitchFamily="18" charset="0"/>
              </a:rPr>
              <a:t> </a:t>
            </a:r>
            <a:r>
              <a:rPr lang="en-US" sz="3200" b="1" dirty="0" err="1" smtClean="0">
                <a:latin typeface="Times New Roman" pitchFamily="18" charset="0"/>
                <a:cs typeface="Times New Roman" panose="02020603050405020304" pitchFamily="18" charset="0"/>
              </a:rPr>
              <a:t>khác</a:t>
            </a:r>
            <a:r>
              <a:rPr lang="en-US" sz="3200" b="1" dirty="0" smtClean="0">
                <a:latin typeface="Times New Roman" pitchFamily="18" charset="0"/>
                <a:cs typeface="Times New Roman" panose="02020603050405020304" pitchFamily="18" charset="0"/>
              </a:rPr>
              <a:t>. </a:t>
            </a:r>
            <a:r>
              <a:rPr lang="en-US" sz="3200" b="1" dirty="0" smtClean="0">
                <a:solidFill>
                  <a:srgbClr val="FF0000"/>
                </a:solidFill>
                <a:latin typeface="Times New Roman" pitchFamily="18" charset="0"/>
                <a:cs typeface="Times New Roman" panose="02020603050405020304" pitchFamily="18" charset="0"/>
              </a:rPr>
              <a:t>(</a:t>
            </a:r>
            <a:r>
              <a:rPr lang="en-US" sz="3200" b="1" dirty="0" err="1" smtClean="0">
                <a:solidFill>
                  <a:srgbClr val="FF0000"/>
                </a:solidFill>
                <a:latin typeface="Times New Roman" pitchFamily="18" charset="0"/>
                <a:cs typeface="Times New Roman" panose="02020603050405020304" pitchFamily="18" charset="0"/>
              </a:rPr>
              <a:t>Không</a:t>
            </a:r>
            <a:r>
              <a:rPr lang="en-US" sz="3200" b="1" dirty="0" smtClean="0">
                <a:solidFill>
                  <a:srgbClr val="FF0000"/>
                </a:solidFill>
                <a:latin typeface="Times New Roman" pitchFamily="18" charset="0"/>
                <a:cs typeface="Times New Roman" panose="02020603050405020304" pitchFamily="18" charset="0"/>
              </a:rPr>
              <a:t> </a:t>
            </a:r>
            <a:r>
              <a:rPr lang="en-US" sz="3200" b="1" dirty="0" err="1" smtClean="0">
                <a:solidFill>
                  <a:srgbClr val="FF0000"/>
                </a:solidFill>
                <a:latin typeface="Times New Roman" pitchFamily="18" charset="0"/>
                <a:cs typeface="Times New Roman" panose="02020603050405020304" pitchFamily="18" charset="0"/>
              </a:rPr>
              <a:t>tán</a:t>
            </a:r>
            <a:r>
              <a:rPr lang="en-US" sz="3200" b="1" dirty="0" smtClean="0">
                <a:solidFill>
                  <a:srgbClr val="FF0000"/>
                </a:solidFill>
                <a:latin typeface="Times New Roman" pitchFamily="18" charset="0"/>
                <a:cs typeface="Times New Roman" panose="02020603050405020304" pitchFamily="18" charset="0"/>
              </a:rPr>
              <a:t> </a:t>
            </a:r>
            <a:r>
              <a:rPr lang="en-US" sz="3200" b="1" dirty="0" err="1" smtClean="0">
                <a:solidFill>
                  <a:srgbClr val="FF0000"/>
                </a:solidFill>
                <a:latin typeface="Times New Roman" pitchFamily="18" charset="0"/>
                <a:cs typeface="Times New Roman" panose="02020603050405020304" pitchFamily="18" charset="0"/>
              </a:rPr>
              <a:t>thành</a:t>
            </a:r>
            <a:r>
              <a:rPr lang="en-US" sz="3200" b="1" dirty="0" smtClean="0">
                <a:solidFill>
                  <a:srgbClr val="FF0000"/>
                </a:solidFill>
                <a:latin typeface="Times New Roman" pitchFamily="18" charset="0"/>
                <a:cs typeface="Times New Roman" panose="02020603050405020304" pitchFamily="18" charset="0"/>
              </a:rPr>
              <a:t>)</a:t>
            </a:r>
            <a:endParaRPr lang="en-US" sz="3200" b="1" dirty="0" smtClean="0">
              <a:latin typeface="Times New Roman" pitchFamily="18" charset="0"/>
              <a:cs typeface="Times New Roman" panose="02020603050405020304" pitchFamily="18" charset="0"/>
            </a:endParaRPr>
          </a:p>
          <a:p>
            <a:pPr lvl="2" indent="-246888">
              <a:buFont typeface="Wingdings 2" pitchFamily="18" charset="2"/>
              <a:buNone/>
              <a:defRPr/>
            </a:pPr>
            <a:endParaRPr lang="en-US" sz="2800" b="1" dirty="0" smtClean="0">
              <a:latin typeface="Times New Roman" pitchFamily="18" charset="0"/>
            </a:endParaRPr>
          </a:p>
          <a:p>
            <a:pPr lvl="2" indent="-246888">
              <a:buFont typeface="Wingdings 2"/>
              <a:buChar char=""/>
              <a:defRPr/>
            </a:pPr>
            <a:endParaRPr lang="en-US" sz="2800" b="1" dirty="0" smtClean="0">
              <a:latin typeface="Times New Roman" pitchFamily="18" charset="0"/>
            </a:endParaRPr>
          </a:p>
          <a:p>
            <a:pPr marL="896112" lvl="2" indent="0">
              <a:buNone/>
              <a:defRPr/>
            </a:pPr>
            <a:endParaRPr lang="en-US" sz="2800" dirty="0">
              <a:latin typeface="Times New Roman" pitchFamily="18" charset="0"/>
            </a:endParaRPr>
          </a:p>
        </p:txBody>
      </p:sp>
      <p:sp>
        <p:nvSpPr>
          <p:cNvPr id="4" name="Rectangle 3"/>
          <p:cNvSpPr/>
          <p:nvPr/>
        </p:nvSpPr>
        <p:spPr>
          <a:xfrm>
            <a:off x="853224" y="2019551"/>
            <a:ext cx="1771639" cy="523220"/>
          </a:xfrm>
          <a:prstGeom prst="rect">
            <a:avLst/>
          </a:prstGeom>
        </p:spPr>
        <p:txBody>
          <a:bodyPr wrap="none">
            <a:spAutoFit/>
          </a:bodyPr>
          <a:lstStyle/>
          <a:p>
            <a:r>
              <a:rPr lang="vi-VN" altLang="vi-VN" sz="2800" b="1" u="sng" dirty="0" smtClean="0">
                <a:latin typeface="Times New Roman" panose="02020603050405020304" pitchFamily="18" charset="0"/>
                <a:cs typeface="Times New Roman" panose="02020603050405020304" pitchFamily="18" charset="0"/>
              </a:rPr>
              <a:t>Bài tập </a:t>
            </a:r>
            <a:r>
              <a:rPr lang="vi-VN" altLang="vi-VN" sz="2800" b="1" dirty="0" smtClean="0">
                <a:latin typeface="Times New Roman" panose="02020603050405020304" pitchFamily="18" charset="0"/>
                <a:cs typeface="Times New Roman" panose="02020603050405020304" pitchFamily="18" charset="0"/>
              </a:rPr>
              <a:t>3: </a:t>
            </a:r>
            <a:endParaRPr lang="vi-VN" sz="2800" dirty="0"/>
          </a:p>
        </p:txBody>
      </p:sp>
    </p:spTree>
    <p:extLst>
      <p:ext uri="{BB962C8B-B14F-4D97-AF65-F5344CB8AC3E}">
        <p14:creationId xmlns:p14="http://schemas.microsoft.com/office/powerpoint/2010/main" val="338800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slide(fromBottom)">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4000"/>
            <a:lum/>
          </a:blip>
          <a:srcRect/>
          <a:stretch>
            <a:fillRect l="-3000" t="-11000" r="-3000" b="-2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a:t>
            </a:r>
            <a:r>
              <a:rPr lang="en-US" sz="2800" b="1" cap="all" dirty="0" smtClean="0">
                <a:ln w="0">
                  <a:solidFill>
                    <a:srgbClr val="FF0000"/>
                  </a:solidFill>
                </a:ln>
                <a:solidFill>
                  <a:srgbClr val="FF0000"/>
                </a:solidFill>
                <a:effectLst>
                  <a:reflection blurRad="12700" stA="50000" endPos="50000" dist="5000" dir="5400000" sy="-100000" rotWithShape="0"/>
                </a:effectLst>
              </a:rPr>
              <a:t> (</a:t>
            </a:r>
            <a:r>
              <a:rPr lang="en-US" sz="2800" b="1" cap="all" dirty="0" err="1" smtClean="0">
                <a:ln w="0">
                  <a:solidFill>
                    <a:srgbClr val="FF0000"/>
                  </a:solidFill>
                </a:ln>
                <a:solidFill>
                  <a:srgbClr val="FF0000"/>
                </a:solidFill>
                <a:effectLst>
                  <a:reflection blurRad="12700" stA="50000" endPos="50000" dist="5000" dir="5400000" sy="-100000" rotWithShape="0"/>
                </a:effectLst>
              </a:rPr>
              <a:t>tiết</a:t>
            </a:r>
            <a:r>
              <a:rPr lang="en-US" sz="2800" b="1" cap="all" dirty="0" smtClean="0">
                <a:ln w="0">
                  <a:solidFill>
                    <a:srgbClr val="FF0000"/>
                  </a:solidFill>
                </a:ln>
                <a:solidFill>
                  <a:srgbClr val="FF0000"/>
                </a:solidFill>
                <a:effectLst>
                  <a:reflection blurRad="12700" stA="50000" endPos="50000" dist="5000" dir="5400000" sy="-100000" rotWithShape="0"/>
                </a:effectLst>
              </a:rPr>
              <a:t> 1)</a:t>
            </a:r>
            <a:r>
              <a:rPr lang="vi-VN" sz="2800" b="1" cap="all" dirty="0" smtClean="0">
                <a:ln w="0">
                  <a:solidFill>
                    <a:srgbClr val="FF0000"/>
                  </a:solidFill>
                </a:ln>
                <a:solidFill>
                  <a:srgbClr val="FF0000"/>
                </a:solidFill>
                <a:effectLst>
                  <a:reflection blurRad="12700" stA="50000" endPos="50000" dist="5000" dir="5400000" sy="-100000" rotWithShape="0"/>
                </a:effectLst>
              </a:rPr>
              <a:t>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14"/>
          <p:cNvSpPr txBox="1">
            <a:spLocks noChangeArrowheads="1"/>
          </p:cNvSpPr>
          <p:nvPr/>
        </p:nvSpPr>
        <p:spPr bwMode="auto">
          <a:xfrm>
            <a:off x="179512" y="139664"/>
            <a:ext cx="8534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a:defRPr>
                <a:solidFill>
                  <a:schemeClr val="tx1"/>
                </a:solidFill>
                <a:latin typeface="Tahoma" pitchFamily="34" charset="0"/>
              </a:defRPr>
            </a:lvl5pPr>
            <a:lvl6pPr eaLnBrk="0" fontAlgn="base" hangingPunct="0">
              <a:spcBef>
                <a:spcPct val="0"/>
              </a:spcBef>
              <a:spcAft>
                <a:spcPct val="0"/>
              </a:spcAft>
              <a:defRPr>
                <a:solidFill>
                  <a:schemeClr val="tx1"/>
                </a:solidFill>
                <a:latin typeface="Tahoma" pitchFamily="34" charset="0"/>
              </a:defRPr>
            </a:lvl6pPr>
            <a:lvl7pPr eaLnBrk="0" fontAlgn="base" hangingPunct="0">
              <a:spcBef>
                <a:spcPct val="0"/>
              </a:spcBef>
              <a:spcAft>
                <a:spcPct val="0"/>
              </a:spcAft>
              <a:defRPr>
                <a:solidFill>
                  <a:schemeClr val="tx1"/>
                </a:solidFill>
                <a:latin typeface="Tahoma" pitchFamily="34" charset="0"/>
              </a:defRPr>
            </a:lvl7pPr>
            <a:lvl8pPr eaLnBrk="0" fontAlgn="base" hangingPunct="0">
              <a:spcBef>
                <a:spcPct val="0"/>
              </a:spcBef>
              <a:spcAft>
                <a:spcPct val="0"/>
              </a:spcAft>
              <a:defRPr>
                <a:solidFill>
                  <a:schemeClr val="tx1"/>
                </a:solidFill>
                <a:latin typeface="Tahoma" pitchFamily="34" charset="0"/>
              </a:defRPr>
            </a:lvl8pPr>
            <a:lvl9pPr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dirty="0" smtClean="0">
                <a:latin typeface="Times New Roman" pitchFamily="18" charset="0"/>
              </a:rPr>
              <a:t>                                       </a:t>
            </a:r>
            <a:endParaRPr lang="en-US" altLang="vi-VN" sz="2800" dirty="0">
              <a:latin typeface="Times New Roman" pitchFamily="18" charset="0"/>
            </a:endParaRPr>
          </a:p>
        </p:txBody>
      </p:sp>
      <p:sp>
        <p:nvSpPr>
          <p:cNvPr id="4" name="Rectangle 3"/>
          <p:cNvSpPr/>
          <p:nvPr/>
        </p:nvSpPr>
        <p:spPr>
          <a:xfrm>
            <a:off x="467544" y="3092450"/>
            <a:ext cx="9133656" cy="1478300"/>
          </a:xfrm>
          <a:prstGeom prst="rect">
            <a:avLst/>
          </a:prstGeom>
          <a:noFill/>
        </p:spPr>
        <p:txBody>
          <a:bodyPr wrap="square">
            <a:spAutoFit/>
          </a:bodyPr>
          <a:lstStyle/>
          <a:p>
            <a:pPr algn="ctr">
              <a:defRPr/>
            </a:pPr>
            <a:r>
              <a:rPr lang="vi-VN" sz="4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mn-lt"/>
              </a:rPr>
              <a:t> </a:t>
            </a:r>
            <a:r>
              <a:rPr lang="vi-VN"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rPr>
              <a:t>Tìm hiểu truyện </a:t>
            </a:r>
            <a:endParaRPr lang="en-US"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ndParaRPr>
          </a:p>
          <a:p>
            <a:pPr algn="ctr">
              <a:defRPr/>
            </a:pPr>
            <a:r>
              <a:rPr lang="en-US"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rPr>
              <a:t> “</a:t>
            </a:r>
            <a:r>
              <a:rPr lang="vi-VN" sz="4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rPr>
              <a:t>Một phút </a:t>
            </a:r>
            <a:r>
              <a:rPr lang="en-US" sz="4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rPr>
              <a:t>“ </a:t>
            </a:r>
            <a:r>
              <a:rPr lang="vi-VN" sz="4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rPr>
              <a:t>( SGK/14)</a:t>
            </a:r>
            <a:endParaRPr lang="en-US" sz="4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ndParaRPr>
          </a:p>
        </p:txBody>
      </p:sp>
      <p:pic>
        <p:nvPicPr>
          <p:cNvPr id="5" name="Picture 7" descr="C:\Users\Administrator\Desktop\ảnh\641d28e2da8df4f7355acf61592002a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338" y="3092450"/>
            <a:ext cx="17526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spTree>
    <p:custDataLst>
      <p:tags r:id="rId1"/>
    </p:custDataLst>
    <p:extLst>
      <p:ext uri="{BB962C8B-B14F-4D97-AF65-F5344CB8AC3E}">
        <p14:creationId xmlns:p14="http://schemas.microsoft.com/office/powerpoint/2010/main" val="3403013374"/>
      </p:ext>
    </p:extLst>
  </p:cSld>
  <p:clrMapOvr>
    <a:masterClrMapping/>
  </p:clrMapOvr>
  <mc:AlternateContent xmlns:mc="http://schemas.openxmlformats.org/markup-compatibility/2006" xmlns:p14="http://schemas.microsoft.com/office/powerpoint/2010/main">
    <mc:Choice Requires="p14">
      <p:transition spd="slow" p14:dur="2000" advTm="5262"/>
    </mc:Choice>
    <mc:Fallback xmlns="">
      <p:transition spd="slow" advTm="52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par>
                                <p:cTn id="28" presetID="26" presetClass="entr" presetSubtype="0"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80">
                                          <p:stCondLst>
                                            <p:cond delay="0"/>
                                          </p:stCondLst>
                                        </p:cTn>
                                        <p:tgtEl>
                                          <p:spTgt spid="5"/>
                                        </p:tgtEl>
                                      </p:cBhvr>
                                    </p:animEffect>
                                    <p:anim calcmode="lin" valueType="num">
                                      <p:cBhvr>
                                        <p:cTn id="3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6" dur="26">
                                          <p:stCondLst>
                                            <p:cond delay="650"/>
                                          </p:stCondLst>
                                        </p:cTn>
                                        <p:tgtEl>
                                          <p:spTgt spid="5"/>
                                        </p:tgtEl>
                                      </p:cBhvr>
                                      <p:to x="100000" y="60000"/>
                                    </p:animScale>
                                    <p:animScale>
                                      <p:cBhvr>
                                        <p:cTn id="37" dur="166" decel="50000">
                                          <p:stCondLst>
                                            <p:cond delay="676"/>
                                          </p:stCondLst>
                                        </p:cTn>
                                        <p:tgtEl>
                                          <p:spTgt spid="5"/>
                                        </p:tgtEl>
                                      </p:cBhvr>
                                      <p:to x="100000" y="100000"/>
                                    </p:animScale>
                                    <p:animScale>
                                      <p:cBhvr>
                                        <p:cTn id="38" dur="26">
                                          <p:stCondLst>
                                            <p:cond delay="1312"/>
                                          </p:stCondLst>
                                        </p:cTn>
                                        <p:tgtEl>
                                          <p:spTgt spid="5"/>
                                        </p:tgtEl>
                                      </p:cBhvr>
                                      <p:to x="100000" y="80000"/>
                                    </p:animScale>
                                    <p:animScale>
                                      <p:cBhvr>
                                        <p:cTn id="39" dur="166" decel="50000">
                                          <p:stCondLst>
                                            <p:cond delay="1338"/>
                                          </p:stCondLst>
                                        </p:cTn>
                                        <p:tgtEl>
                                          <p:spTgt spid="5"/>
                                        </p:tgtEl>
                                      </p:cBhvr>
                                      <p:to x="100000" y="100000"/>
                                    </p:animScale>
                                    <p:animScale>
                                      <p:cBhvr>
                                        <p:cTn id="40" dur="26">
                                          <p:stCondLst>
                                            <p:cond delay="1642"/>
                                          </p:stCondLst>
                                        </p:cTn>
                                        <p:tgtEl>
                                          <p:spTgt spid="5"/>
                                        </p:tgtEl>
                                      </p:cBhvr>
                                      <p:to x="100000" y="90000"/>
                                    </p:animScale>
                                    <p:animScale>
                                      <p:cBhvr>
                                        <p:cTn id="41" dur="166" decel="50000">
                                          <p:stCondLst>
                                            <p:cond delay="1668"/>
                                          </p:stCondLst>
                                        </p:cTn>
                                        <p:tgtEl>
                                          <p:spTgt spid="5"/>
                                        </p:tgtEl>
                                      </p:cBhvr>
                                      <p:to x="100000" y="100000"/>
                                    </p:animScale>
                                    <p:animScale>
                                      <p:cBhvr>
                                        <p:cTn id="42" dur="26">
                                          <p:stCondLst>
                                            <p:cond delay="1808"/>
                                          </p:stCondLst>
                                        </p:cTn>
                                        <p:tgtEl>
                                          <p:spTgt spid="5"/>
                                        </p:tgtEl>
                                      </p:cBhvr>
                                      <p:to x="100000" y="95000"/>
                                    </p:animScale>
                                    <p:animScale>
                                      <p:cBhvr>
                                        <p:cTn id="43"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txBox="1">
            <a:spLocks noChangeArrowheads="1"/>
          </p:cNvSpPr>
          <p:nvPr/>
        </p:nvSpPr>
        <p:spPr>
          <a:xfrm>
            <a:off x="-396552" y="2709239"/>
            <a:ext cx="9324528" cy="129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2" algn="just">
              <a:buFont typeface="Wingdings 2" pitchFamily="18" charset="2"/>
              <a:buNone/>
            </a:pPr>
            <a:r>
              <a:rPr lang="vi-VN" altLang="vi-VN" sz="3200" b="1" dirty="0" smtClean="0">
                <a:latin typeface="Times New Roman" panose="02020603050405020304" pitchFamily="18" charset="0"/>
                <a:cs typeface="Times New Roman" panose="02020603050405020304" pitchFamily="18" charset="0"/>
              </a:rPr>
              <a:t>     c</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Tiết</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kiệm</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thời</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giờ</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là</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tranh</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thủ</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làm</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nhiều</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việc</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cùng</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một</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lúc</a:t>
            </a:r>
            <a:r>
              <a:rPr lang="en-US" altLang="vi-VN" sz="3200" b="1" dirty="0" smtClean="0">
                <a:latin typeface="Times New Roman" pitchFamily="18" charset="0"/>
                <a:cs typeface="Times New Roman" panose="02020603050405020304" pitchFamily="18" charset="0"/>
              </a:rPr>
              <a:t>.</a:t>
            </a:r>
            <a:r>
              <a:rPr lang="en-US" altLang="vi-VN" sz="3200" b="1" dirty="0" smtClean="0">
                <a:solidFill>
                  <a:srgbClr val="FF0000"/>
                </a:solidFill>
                <a:latin typeface="Times New Roman" pitchFamily="18" charset="0"/>
                <a:cs typeface="Times New Roman" panose="02020603050405020304" pitchFamily="18" charset="0"/>
              </a:rPr>
              <a:t> (</a:t>
            </a:r>
            <a:r>
              <a:rPr lang="en-US" altLang="vi-VN" sz="3200" b="1" dirty="0" err="1" smtClean="0">
                <a:solidFill>
                  <a:srgbClr val="FF0000"/>
                </a:solidFill>
                <a:latin typeface="Times New Roman" pitchFamily="18" charset="0"/>
                <a:cs typeface="Times New Roman" panose="02020603050405020304" pitchFamily="18" charset="0"/>
              </a:rPr>
              <a:t>Không</a:t>
            </a:r>
            <a:r>
              <a:rPr lang="en-US" altLang="vi-VN" sz="3200" b="1" dirty="0" smtClean="0">
                <a:solidFill>
                  <a:srgbClr val="FF0000"/>
                </a:solidFill>
                <a:latin typeface="Times New Roman" pitchFamily="18" charset="0"/>
                <a:cs typeface="Times New Roman" panose="02020603050405020304" pitchFamily="18" charset="0"/>
              </a:rPr>
              <a:t> </a:t>
            </a:r>
            <a:r>
              <a:rPr lang="en-US" altLang="vi-VN" sz="3200" b="1" dirty="0" err="1" smtClean="0">
                <a:solidFill>
                  <a:srgbClr val="FF0000"/>
                </a:solidFill>
                <a:latin typeface="Times New Roman" pitchFamily="18" charset="0"/>
                <a:cs typeface="Times New Roman" panose="02020603050405020304" pitchFamily="18" charset="0"/>
              </a:rPr>
              <a:t>tán</a:t>
            </a:r>
            <a:r>
              <a:rPr lang="en-US" altLang="vi-VN" sz="3200" b="1" dirty="0" smtClean="0">
                <a:solidFill>
                  <a:srgbClr val="FF0000"/>
                </a:solidFill>
                <a:latin typeface="Times New Roman" pitchFamily="18" charset="0"/>
                <a:cs typeface="Times New Roman" panose="02020603050405020304" pitchFamily="18" charset="0"/>
              </a:rPr>
              <a:t> </a:t>
            </a:r>
            <a:r>
              <a:rPr lang="en-US" altLang="vi-VN" sz="3200" b="1" dirty="0" err="1" smtClean="0">
                <a:solidFill>
                  <a:srgbClr val="FF0000"/>
                </a:solidFill>
                <a:latin typeface="Times New Roman" pitchFamily="18" charset="0"/>
                <a:cs typeface="Times New Roman" panose="02020603050405020304" pitchFamily="18" charset="0"/>
              </a:rPr>
              <a:t>thành</a:t>
            </a:r>
            <a:r>
              <a:rPr lang="en-US" altLang="vi-VN" sz="3200" b="1" dirty="0" smtClean="0">
                <a:solidFill>
                  <a:srgbClr val="FF0000"/>
                </a:solidFill>
                <a:latin typeface="Times New Roman" pitchFamily="18" charset="0"/>
                <a:cs typeface="Times New Roman" panose="02020603050405020304" pitchFamily="18" charset="0"/>
              </a:rPr>
              <a:t>)</a:t>
            </a:r>
            <a:endParaRPr lang="en-US" altLang="vi-VN" sz="3200" b="1" dirty="0" smtClean="0">
              <a:latin typeface="Times New Roman" pitchFamily="18" charset="0"/>
              <a:cs typeface="Times New Roman" panose="02020603050405020304" pitchFamily="18" charset="0"/>
            </a:endParaRPr>
          </a:p>
          <a:p>
            <a:pPr lvl="2" algn="just">
              <a:buFont typeface="Wingdings 2" pitchFamily="18" charset="2"/>
              <a:buNone/>
            </a:pPr>
            <a:endParaRPr lang="en-US" altLang="vi-VN" sz="3200" b="1" dirty="0" smtClean="0">
              <a:latin typeface="Times New Roman" pitchFamily="18" charset="0"/>
              <a:cs typeface="Times New Roman" panose="02020603050405020304" pitchFamily="18" charset="0"/>
            </a:endParaRPr>
          </a:p>
          <a:p>
            <a:pPr lvl="2"/>
            <a:endParaRPr lang="en-US" altLang="vi-VN" sz="2800" b="1" dirty="0" smtClean="0">
              <a:latin typeface="Times New Roman" pitchFamily="18" charset="0"/>
            </a:endParaRPr>
          </a:p>
          <a:p>
            <a:pPr lvl="2">
              <a:buFont typeface="Wingdings 2" pitchFamily="18" charset="2"/>
              <a:buNone/>
            </a:pPr>
            <a:endParaRPr lang="en-US" altLang="vi-VN" sz="2800" dirty="0">
              <a:latin typeface="Times New Roman" pitchFamily="18" charset="0"/>
            </a:endParaRPr>
          </a:p>
        </p:txBody>
      </p:sp>
      <p:sp>
        <p:nvSpPr>
          <p:cNvPr id="10" name="Rectangle 3"/>
          <p:cNvSpPr txBox="1">
            <a:spLocks noChangeArrowheads="1"/>
          </p:cNvSpPr>
          <p:nvPr/>
        </p:nvSpPr>
        <p:spPr>
          <a:xfrm>
            <a:off x="215008" y="4294110"/>
            <a:ext cx="8712968" cy="1371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gn="just">
              <a:buFont typeface="Wingdings 2" pitchFamily="18" charset="2"/>
              <a:buNone/>
            </a:pPr>
            <a:r>
              <a:rPr lang="en-US" altLang="vi-VN" sz="3200" b="1" dirty="0" smtClean="0">
                <a:latin typeface="Times New Roman" pitchFamily="18" charset="0"/>
                <a:cs typeface="Times New Roman" panose="02020603050405020304" pitchFamily="18" charset="0"/>
              </a:rPr>
              <a:t>    d. </a:t>
            </a:r>
            <a:r>
              <a:rPr lang="en-US" altLang="vi-VN" sz="3200" b="1" dirty="0" err="1" smtClean="0">
                <a:latin typeface="Times New Roman" pitchFamily="18" charset="0"/>
                <a:cs typeface="Times New Roman" panose="02020603050405020304" pitchFamily="18" charset="0"/>
              </a:rPr>
              <a:t>Tiết</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kiệm</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thời</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giờ</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là</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sử</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dụng</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thời</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giờ</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một</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cách</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hợp</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lí</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có</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hiệu</a:t>
            </a:r>
            <a:r>
              <a:rPr lang="en-US" altLang="vi-VN" sz="3200" b="1" dirty="0" smtClean="0">
                <a:latin typeface="Times New Roman" pitchFamily="18" charset="0"/>
                <a:cs typeface="Times New Roman" panose="02020603050405020304" pitchFamily="18" charset="0"/>
              </a:rPr>
              <a:t> </a:t>
            </a:r>
            <a:r>
              <a:rPr lang="en-US" altLang="vi-VN" sz="3200" b="1" dirty="0" err="1" smtClean="0">
                <a:latin typeface="Times New Roman" pitchFamily="18" charset="0"/>
                <a:cs typeface="Times New Roman" panose="02020603050405020304" pitchFamily="18" charset="0"/>
              </a:rPr>
              <a:t>quả</a:t>
            </a:r>
            <a:r>
              <a:rPr lang="vi-VN" altLang="vi-VN" sz="3200" b="1" dirty="0" smtClean="0">
                <a:latin typeface="Times New Roman" panose="02020603050405020304" pitchFamily="18" charset="0"/>
                <a:cs typeface="Times New Roman" panose="02020603050405020304" pitchFamily="18" charset="0"/>
              </a:rPr>
              <a:t>.</a:t>
            </a:r>
            <a:r>
              <a:rPr lang="en-US" altLang="vi-VN" sz="3200" b="1" dirty="0" smtClean="0">
                <a:latin typeface="Times New Roman" panose="02020603050405020304" pitchFamily="18" charset="0"/>
                <a:cs typeface="Times New Roman" panose="02020603050405020304" pitchFamily="18" charset="0"/>
              </a:rPr>
              <a:t> </a:t>
            </a:r>
            <a:r>
              <a:rPr lang="en-US" altLang="vi-VN" sz="3200" b="1" dirty="0" smtClean="0">
                <a:solidFill>
                  <a:srgbClr val="FF0000"/>
                </a:solidFill>
                <a:latin typeface="Times New Roman" panose="02020603050405020304" pitchFamily="18" charset="0"/>
                <a:cs typeface="Times New Roman" panose="02020603050405020304" pitchFamily="18" charset="0"/>
              </a:rPr>
              <a:t>(</a:t>
            </a:r>
            <a:r>
              <a:rPr lang="en-US" altLang="vi-VN" sz="3200" b="1" dirty="0" err="1" smtClean="0">
                <a:solidFill>
                  <a:srgbClr val="FF0000"/>
                </a:solidFill>
                <a:latin typeface="Times New Roman" panose="02020603050405020304" pitchFamily="18" charset="0"/>
                <a:cs typeface="Times New Roman" panose="02020603050405020304" pitchFamily="18" charset="0"/>
              </a:rPr>
              <a:t>Tán</a:t>
            </a:r>
            <a:r>
              <a:rPr lang="en-US" altLang="vi-VN" sz="3200" b="1" dirty="0" smtClean="0">
                <a:solidFill>
                  <a:srgbClr val="FF0000"/>
                </a:solidFill>
                <a:latin typeface="Times New Roman" panose="02020603050405020304" pitchFamily="18" charset="0"/>
                <a:cs typeface="Times New Roman" panose="02020603050405020304" pitchFamily="18" charset="0"/>
              </a:rPr>
              <a:t> </a:t>
            </a:r>
            <a:r>
              <a:rPr lang="en-US" altLang="vi-VN" sz="3200" b="1" dirty="0" err="1" smtClean="0">
                <a:solidFill>
                  <a:srgbClr val="FF0000"/>
                </a:solidFill>
                <a:latin typeface="Times New Roman" panose="02020603050405020304" pitchFamily="18" charset="0"/>
                <a:cs typeface="Times New Roman" panose="02020603050405020304" pitchFamily="18" charset="0"/>
              </a:rPr>
              <a:t>thành</a:t>
            </a:r>
            <a:r>
              <a:rPr lang="en-US" altLang="vi-VN" sz="3200" b="1" dirty="0" smtClean="0">
                <a:solidFill>
                  <a:srgbClr val="FF0000"/>
                </a:solidFill>
                <a:latin typeface="Times New Roman" panose="02020603050405020304" pitchFamily="18" charset="0"/>
                <a:cs typeface="Times New Roman" panose="02020603050405020304" pitchFamily="18" charset="0"/>
              </a:rPr>
              <a:t>)</a:t>
            </a:r>
            <a:endParaRPr lang="en-US" altLang="vi-VN" sz="3200" b="1" dirty="0" smtClean="0">
              <a:latin typeface="Times New Roman" pitchFamily="18" charset="0"/>
              <a:cs typeface="Times New Roman" panose="02020603050405020304" pitchFamily="18" charset="0"/>
            </a:endParaRPr>
          </a:p>
          <a:p>
            <a:pPr lvl="2" algn="just">
              <a:buFont typeface="Wingdings 2" pitchFamily="18" charset="2"/>
              <a:buNone/>
            </a:pPr>
            <a:endParaRPr lang="en-US" altLang="vi-VN" sz="3200" b="1" dirty="0" smtClean="0">
              <a:latin typeface="Times New Roman" pitchFamily="18" charset="0"/>
              <a:cs typeface="Times New Roman" panose="02020603050405020304" pitchFamily="18" charset="0"/>
            </a:endParaRPr>
          </a:p>
          <a:p>
            <a:pPr lvl="2">
              <a:buFont typeface="Wingdings 2" pitchFamily="18" charset="2"/>
              <a:buNone/>
            </a:pPr>
            <a:endParaRPr lang="en-US" altLang="vi-VN" sz="2800" dirty="0">
              <a:latin typeface="Times New Roman" pitchFamily="18" charset="0"/>
            </a:endParaRPr>
          </a:p>
        </p:txBody>
      </p:sp>
      <p:sp>
        <p:nvSpPr>
          <p:cNvPr id="11" name="Rectangle 10"/>
          <p:cNvSpPr/>
          <p:nvPr/>
        </p:nvSpPr>
        <p:spPr>
          <a:xfrm>
            <a:off x="853224" y="2019551"/>
            <a:ext cx="1771639" cy="523220"/>
          </a:xfrm>
          <a:prstGeom prst="rect">
            <a:avLst/>
          </a:prstGeom>
        </p:spPr>
        <p:txBody>
          <a:bodyPr wrap="none">
            <a:spAutoFit/>
          </a:bodyPr>
          <a:lstStyle/>
          <a:p>
            <a:r>
              <a:rPr lang="vi-VN" altLang="vi-VN" sz="2800" b="1" u="sng" dirty="0" smtClean="0">
                <a:latin typeface="Times New Roman" panose="02020603050405020304" pitchFamily="18" charset="0"/>
                <a:cs typeface="Times New Roman" panose="02020603050405020304" pitchFamily="18" charset="0"/>
              </a:rPr>
              <a:t>Bài tập </a:t>
            </a:r>
            <a:r>
              <a:rPr lang="vi-VN" altLang="vi-VN" sz="2800" b="1" dirty="0" smtClean="0">
                <a:latin typeface="Times New Roman" panose="02020603050405020304" pitchFamily="18" charset="0"/>
                <a:cs typeface="Times New Roman" panose="02020603050405020304" pitchFamily="18" charset="0"/>
              </a:rPr>
              <a:t>3: </a:t>
            </a:r>
            <a:endParaRPr lang="vi-VN" sz="2800" dirty="0"/>
          </a:p>
        </p:txBody>
      </p:sp>
    </p:spTree>
    <p:extLst>
      <p:ext uri="{BB962C8B-B14F-4D97-AF65-F5344CB8AC3E}">
        <p14:creationId xmlns:p14="http://schemas.microsoft.com/office/powerpoint/2010/main" val="312322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randombar(horizontal)">
                                      <p:cBhvr>
                                        <p:cTn id="14"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4"/>
          <p:cNvSpPr txBox="1">
            <a:spLocks noChangeArrowheads="1"/>
          </p:cNvSpPr>
          <p:nvPr/>
        </p:nvSpPr>
        <p:spPr bwMode="auto">
          <a:xfrm>
            <a:off x="1073409" y="2437258"/>
            <a:ext cx="722578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vi-VN" sz="2800" b="1" dirty="0" err="1" smtClean="0">
                <a:latin typeface="Times New Roman" pitchFamily="18" charset="0"/>
                <a:cs typeface="Times New Roman" pitchFamily="18" charset="0"/>
              </a:rPr>
              <a:t>Câu</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hỏi</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liên</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hệ:Trong</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cuộc</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sống</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em</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đã</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làm</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gì</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để</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tiết</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kiệm</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thời</a:t>
            </a:r>
            <a:r>
              <a:rPr lang="en-US" altLang="vi-VN" sz="2800" b="1" dirty="0" smtClean="0">
                <a:latin typeface="Times New Roman" pitchFamily="18" charset="0"/>
                <a:cs typeface="Times New Roman" pitchFamily="18" charset="0"/>
              </a:rPr>
              <a:t> </a:t>
            </a:r>
            <a:r>
              <a:rPr lang="en-US" altLang="vi-VN" sz="2800" b="1" dirty="0" err="1" smtClean="0">
                <a:latin typeface="Times New Roman" pitchFamily="18" charset="0"/>
                <a:cs typeface="Times New Roman" pitchFamily="18" charset="0"/>
              </a:rPr>
              <a:t>gian</a:t>
            </a:r>
            <a:r>
              <a:rPr lang="en-US" altLang="vi-VN" sz="2800" b="1" dirty="0" smtClean="0">
                <a:latin typeface="Times New Roman" pitchFamily="18" charset="0"/>
                <a:cs typeface="Times New Roman" pitchFamily="18" charset="0"/>
              </a:rPr>
              <a:t>.</a:t>
            </a:r>
            <a:endParaRPr lang="vi-VN" altLang="vi-VN" sz="2800" dirty="0"/>
          </a:p>
        </p:txBody>
      </p:sp>
      <p:sp>
        <p:nvSpPr>
          <p:cNvPr id="9" name="TextBox 8"/>
          <p:cNvSpPr txBox="1"/>
          <p:nvPr/>
        </p:nvSpPr>
        <p:spPr>
          <a:xfrm>
            <a:off x="1073409" y="3645024"/>
            <a:ext cx="6522927" cy="2677656"/>
          </a:xfrm>
          <a:prstGeom prst="rect">
            <a:avLst/>
          </a:prstGeom>
          <a:noFill/>
        </p:spPr>
        <p:txBody>
          <a:bodyPr wrap="square" rtlCol="0">
            <a:spAutoFit/>
          </a:bodyPr>
          <a:lstStyle/>
          <a:p>
            <a:pPr marL="285750" indent="-285750">
              <a:buFontTx/>
              <a:buChar char="-"/>
            </a:pPr>
            <a:r>
              <a:rPr lang="en-US" sz="2800" dirty="0" err="1" smtClean="0">
                <a:latin typeface="Times New Roman" panose="02020603050405020304" pitchFamily="18" charset="0"/>
                <a:cs typeface="Times New Roman" panose="02020603050405020304" pitchFamily="18" charset="0"/>
              </a:rPr>
              <a:t>Sắp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xếp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gian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biểu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hợp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lí</a:t>
            </a:r>
            <a:endParaRPr lang="en-US" sz="2800" dirty="0">
              <a:latin typeface="Times New Roman" panose="02020603050405020304" pitchFamily="18" charset="0"/>
              <a:cs typeface="Times New Roman" panose="02020603050405020304" pitchFamily="18" charset="0"/>
            </a:endParaRPr>
          </a:p>
          <a:p>
            <a:pPr marL="285750" indent="-285750">
              <a:buFontTx/>
              <a:buChar char="-"/>
            </a:pPr>
            <a:r>
              <a:rPr lang="en-US" sz="2800" dirty="0" err="1" smtClean="0">
                <a:latin typeface="Times New Roman" panose="02020603050405020304" pitchFamily="18" charset="0"/>
                <a:cs typeface="Times New Roman" panose="02020603050405020304" pitchFamily="18" charset="0"/>
              </a:rPr>
              <a:t>Lập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hoạch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công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việc</a:t>
            </a:r>
            <a:r>
              <a:rPr lang="en-US" sz="2800" dirty="0" smtClean="0">
                <a:latin typeface="Times New Roman" panose="02020603050405020304" pitchFamily="18" charset="0"/>
                <a:cs typeface="Times New Roman" panose="02020603050405020304" pitchFamily="18" charset="0"/>
              </a:rPr>
              <a:t> </a:t>
            </a:r>
          </a:p>
          <a:p>
            <a:pPr marL="285750" indent="-285750">
              <a:buFontTx/>
              <a:buChar char="-"/>
            </a:pP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đúng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giờ</a:t>
            </a:r>
            <a:endParaRPr lang="en-US" sz="2800" dirty="0" smtClean="0">
              <a:latin typeface="Times New Roman" panose="02020603050405020304" pitchFamily="18" charset="0"/>
              <a:cs typeface="Times New Roman" panose="02020603050405020304" pitchFamily="18" charset="0"/>
            </a:endParaRPr>
          </a:p>
          <a:p>
            <a:pPr marL="285750" indent="-285750">
              <a:buFontTx/>
              <a:buChar char="-"/>
            </a:pPr>
            <a:r>
              <a:rPr lang="en-US" sz="2800" dirty="0" err="1">
                <a:latin typeface="Times New Roman" panose="02020603050405020304" pitchFamily="18" charset="0"/>
                <a:cs typeface="Times New Roman" panose="02020603050405020304" pitchFamily="18" charset="0"/>
              </a:rPr>
              <a:t>G</a:t>
            </a:r>
            <a:r>
              <a:rPr lang="en-US" sz="2800" dirty="0" err="1" smtClean="0">
                <a:latin typeface="Times New Roman" panose="02020603050405020304" pitchFamily="18" charset="0"/>
                <a:cs typeface="Times New Roman" panose="02020603050405020304" pitchFamily="18" charset="0"/>
              </a:rPr>
              <a:t>iờ</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việc</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t>
            </a:r>
            <a:r>
              <a:rPr lang="en-US" sz="2800" dirty="0" err="1" smtClean="0">
                <a:latin typeface="Times New Roman" panose="02020603050405020304" pitchFamily="18" charset="0"/>
                <a:cs typeface="Times New Roman" panose="02020603050405020304" pitchFamily="18" charset="0"/>
              </a:rPr>
              <a:t>ấy</a:t>
            </a:r>
            <a:endParaRPr lang="en-US" sz="2800" dirty="0" smtClean="0">
              <a:latin typeface="Times New Roman" panose="02020603050405020304" pitchFamily="18" charset="0"/>
              <a:cs typeface="Times New Roman" panose="02020603050405020304" pitchFamily="18" charset="0"/>
            </a:endParaRPr>
          </a:p>
          <a:p>
            <a:pPr marL="285750" indent="-285750">
              <a:buFontTx/>
              <a:buChar char="-"/>
            </a:pPr>
            <a:r>
              <a:rPr lang="en-US" sz="2800" dirty="0" err="1" smtClean="0">
                <a:latin typeface="Times New Roman" panose="02020603050405020304" pitchFamily="18" charset="0"/>
                <a:cs typeface="Times New Roman" panose="02020603050405020304" pitchFamily="18" charset="0"/>
              </a:rPr>
              <a:t>Đặt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báo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thức</a:t>
            </a:r>
            <a:endParaRPr lang="en-US" sz="2800" dirty="0" smtClean="0">
              <a:latin typeface="Times New Roman" panose="02020603050405020304" pitchFamily="18" charset="0"/>
              <a:cs typeface="Times New Roman" panose="02020603050405020304" pitchFamily="18" charset="0"/>
            </a:endParaRPr>
          </a:p>
          <a:p>
            <a:pPr marL="285750" indent="-285750">
              <a:buFontTx/>
              <a:buChar char="-"/>
            </a:pPr>
            <a:r>
              <a:rPr lang="en-US" sz="2800" dirty="0" err="1" smtClean="0">
                <a:latin typeface="Times New Roman" panose="02020603050405020304" pitchFamily="18" charset="0"/>
                <a:cs typeface="Times New Roman" panose="02020603050405020304" pitchFamily="18" charset="0"/>
              </a:rPr>
              <a:t>Không</a:t>
            </a:r>
            <a:r>
              <a:rPr lang="en-US" sz="2800" dirty="0" smtClean="0">
                <a:latin typeface="Times New Roman" panose="02020603050405020304" pitchFamily="18" charset="0"/>
                <a:cs typeface="Times New Roman" panose="02020603050405020304" pitchFamily="18" charset="0"/>
              </a:rPr>
              <a:t> say </a:t>
            </a:r>
            <a:r>
              <a:rPr lang="en-US" sz="2800" dirty="0" err="1" smtClean="0">
                <a:latin typeface="Times New Roman" panose="02020603050405020304" pitchFamily="18" charset="0"/>
                <a:cs typeface="Times New Roman" panose="02020603050405020304" pitchFamily="18" charset="0"/>
              </a:rPr>
              <a:t>mê</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thiết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tử</a:t>
            </a:r>
            <a:r>
              <a:rPr lang="en-US" sz="2800" dirty="0" smtClean="0">
                <a:latin typeface="Times New Roman" panose="02020603050405020304" pitchFamily="18" charset="0"/>
                <a:cs typeface="Times New Roman" panose="02020603050405020304" pitchFamily="18" charset="0"/>
              </a:rPr>
              <a:t>. </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592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5" descr="gtbrd013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938"/>
            <a:ext cx="9296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utoShape 9" descr="White marble"/>
          <p:cNvSpPr>
            <a:spLocks noChangeArrowheads="1"/>
          </p:cNvSpPr>
          <p:nvPr/>
        </p:nvSpPr>
        <p:spPr bwMode="auto">
          <a:xfrm>
            <a:off x="2895600" y="1066800"/>
            <a:ext cx="3352800" cy="1143000"/>
          </a:xfrm>
          <a:prstGeom prst="horizontalScroll">
            <a:avLst>
              <a:gd name="adj" fmla="val 12500"/>
            </a:avLst>
          </a:prstGeom>
          <a:blipFill dpi="0" rotWithShape="1">
            <a:blip r:embed="rId3"/>
            <a:srcRect/>
            <a:tile tx="0" ty="0" sx="100000" sy="100000" flip="none" algn="tl"/>
          </a:blipFill>
          <a:ln w="9525">
            <a:solidFill>
              <a:schemeClr val="tx1"/>
            </a:solidFill>
            <a:round/>
            <a:headEnd/>
            <a:tailEnd/>
          </a:ln>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vi-VN" sz="4400" b="1">
                <a:latin typeface="Times New Roman" pitchFamily="18" charset="0"/>
              </a:rPr>
              <a:t>       Dặn dò</a:t>
            </a:r>
          </a:p>
        </p:txBody>
      </p:sp>
      <p:sp>
        <p:nvSpPr>
          <p:cNvPr id="6" name="Text Box 17" descr="White marble"/>
          <p:cNvSpPr txBox="1">
            <a:spLocks noChangeArrowheads="1"/>
          </p:cNvSpPr>
          <p:nvPr/>
        </p:nvSpPr>
        <p:spPr bwMode="auto">
          <a:xfrm>
            <a:off x="1219200" y="3044825"/>
            <a:ext cx="7046913"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vi-VN" sz="3200" b="1">
                <a:latin typeface="Times New Roman" pitchFamily="18" charset="0"/>
              </a:rPr>
              <a:t>-  Chuẩn bị: Bài tập 1, bài tập 4, bài tập 5, bài tập 6  tiết sau học</a:t>
            </a:r>
          </a:p>
        </p:txBody>
      </p:sp>
    </p:spTree>
    <p:extLst>
      <p:ext uri="{BB962C8B-B14F-4D97-AF65-F5344CB8AC3E}">
        <p14:creationId xmlns:p14="http://schemas.microsoft.com/office/powerpoint/2010/main" val="2422920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en-US" smtClean="0">
                <a:latin typeface="Times New Roman" pitchFamily="18" charset="0"/>
              </a:rPr>
              <a:t/>
            </a:r>
            <a:br>
              <a:rPr lang="en-US" smtClean="0">
                <a:latin typeface="Times New Roman" pitchFamily="18" charset="0"/>
              </a:rPr>
            </a:br>
            <a:endParaRPr lang="en-US" smtClean="0">
              <a:latin typeface="Times New Roman" pitchFamily="18" charset="0"/>
            </a:endParaRPr>
          </a:p>
        </p:txBody>
      </p:sp>
      <p:sp>
        <p:nvSpPr>
          <p:cNvPr id="10243" name="Rectangle 3"/>
          <p:cNvSpPr>
            <a:spLocks noGrp="1" noChangeArrowheads="1"/>
          </p:cNvSpPr>
          <p:nvPr>
            <p:ph idx="1"/>
          </p:nvPr>
        </p:nvSpPr>
        <p:spPr/>
        <p:txBody>
          <a:bodyPr/>
          <a:lstStyle/>
          <a:p>
            <a:pPr eaLnBrk="1" hangingPunct="1"/>
            <a:endParaRPr lang="vi-VN" altLang="vi-VN" smtClean="0"/>
          </a:p>
        </p:txBody>
      </p:sp>
      <p:pic>
        <p:nvPicPr>
          <p:cNvPr id="102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627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val Callout 1"/>
          <p:cNvSpPr/>
          <p:nvPr/>
        </p:nvSpPr>
        <p:spPr>
          <a:xfrm>
            <a:off x="5029200" y="495300"/>
            <a:ext cx="3733800" cy="1371600"/>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b="1" dirty="0">
                <a:solidFill>
                  <a:schemeClr val="bg1"/>
                </a:solidFill>
              </a:rPr>
              <a:t>..con </a:t>
            </a:r>
            <a:r>
              <a:rPr lang="en-US" b="1" dirty="0" err="1">
                <a:solidFill>
                  <a:schemeClr val="bg1"/>
                </a:solidFill>
              </a:rPr>
              <a:t>về</a:t>
            </a:r>
            <a:r>
              <a:rPr lang="en-US" b="1" dirty="0">
                <a:solidFill>
                  <a:schemeClr val="bg1"/>
                </a:solidFill>
              </a:rPr>
              <a:t> </a:t>
            </a:r>
            <a:r>
              <a:rPr lang="en-US" b="1" dirty="0" err="1" smtClean="0">
                <a:solidFill>
                  <a:schemeClr val="bg1"/>
                </a:solidFill>
              </a:rPr>
              <a:t>sau</a:t>
            </a:r>
            <a:r>
              <a:rPr lang="en-US" b="1" dirty="0" smtClean="0">
                <a:solidFill>
                  <a:schemeClr val="bg1"/>
                </a:solidFill>
              </a:rPr>
              <a:t> </a:t>
            </a:r>
            <a:r>
              <a:rPr lang="en-US" b="1" dirty="0" err="1" smtClean="0">
                <a:solidFill>
                  <a:schemeClr val="bg1"/>
                </a:solidFill>
              </a:rPr>
              <a:t>bạn</a:t>
            </a:r>
            <a:r>
              <a:rPr lang="en-US" b="1" dirty="0" smtClean="0">
                <a:solidFill>
                  <a:schemeClr val="bg1"/>
                </a:solidFill>
              </a:rPr>
              <a:t> </a:t>
            </a:r>
            <a:r>
              <a:rPr lang="en-US" b="1" dirty="0" err="1" smtClean="0">
                <a:solidFill>
                  <a:schemeClr val="bg1"/>
                </a:solidFill>
              </a:rPr>
              <a:t>Vich</a:t>
            </a:r>
            <a:r>
              <a:rPr lang="en-US" b="1" dirty="0" smtClean="0">
                <a:solidFill>
                  <a:schemeClr val="bg1"/>
                </a:solidFill>
              </a:rPr>
              <a:t> –to </a:t>
            </a:r>
            <a:r>
              <a:rPr lang="en-US" b="1" dirty="0" err="1" smtClean="0">
                <a:solidFill>
                  <a:schemeClr val="bg1"/>
                </a:solidFill>
              </a:rPr>
              <a:t>có</a:t>
            </a:r>
            <a:r>
              <a:rPr lang="en-US" b="1" dirty="0" smtClean="0">
                <a:solidFill>
                  <a:schemeClr val="bg1"/>
                </a:solidFill>
              </a:rPr>
              <a:t> </a:t>
            </a:r>
            <a:r>
              <a:rPr lang="en-US" b="1" dirty="0" err="1" smtClean="0">
                <a:solidFill>
                  <a:schemeClr val="bg1"/>
                </a:solidFill>
              </a:rPr>
              <a:t>một</a:t>
            </a:r>
            <a:r>
              <a:rPr lang="en-US" b="1" dirty="0" smtClean="0">
                <a:solidFill>
                  <a:schemeClr val="bg1"/>
                </a:solidFill>
              </a:rPr>
              <a:t> </a:t>
            </a:r>
            <a:r>
              <a:rPr lang="en-US" b="1" dirty="0" err="1" smtClean="0">
                <a:solidFill>
                  <a:schemeClr val="bg1"/>
                </a:solidFill>
              </a:rPr>
              <a:t>phút</a:t>
            </a:r>
            <a:r>
              <a:rPr lang="en-US" b="1" dirty="0" smtClean="0">
                <a:solidFill>
                  <a:schemeClr val="bg1"/>
                </a:solidFill>
              </a:rPr>
              <a:t> </a:t>
            </a:r>
            <a:r>
              <a:rPr lang="en-US" b="1" dirty="0" err="1" smtClean="0">
                <a:solidFill>
                  <a:schemeClr val="bg1"/>
                </a:solidFill>
              </a:rPr>
              <a:t>thôi</a:t>
            </a:r>
            <a:r>
              <a:rPr lang="en-US" b="1" dirty="0" smtClean="0">
                <a:solidFill>
                  <a:schemeClr val="bg1"/>
                </a:solidFill>
              </a:rPr>
              <a:t> </a:t>
            </a:r>
            <a:r>
              <a:rPr lang="en-US" b="1" dirty="0" err="1">
                <a:solidFill>
                  <a:schemeClr val="bg1"/>
                </a:solidFill>
              </a:rPr>
              <a:t>mà</a:t>
            </a:r>
            <a:r>
              <a:rPr lang="en-US" b="1" dirty="0">
                <a:solidFill>
                  <a:schemeClr val="bg1"/>
                </a:solidFill>
              </a:rPr>
              <a:t>. </a:t>
            </a:r>
            <a:endParaRPr lang="vi-VN" b="1" dirty="0">
              <a:solidFill>
                <a:schemeClr val="bg1"/>
              </a:solidFill>
            </a:endParaRPr>
          </a:p>
        </p:txBody>
      </p:sp>
      <p:sp>
        <p:nvSpPr>
          <p:cNvPr id="3" name="Right Arrow 2"/>
          <p:cNvSpPr/>
          <p:nvPr/>
        </p:nvSpPr>
        <p:spPr>
          <a:xfrm>
            <a:off x="76200" y="3200400"/>
            <a:ext cx="1371600" cy="6858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b="1" dirty="0" err="1">
                <a:solidFill>
                  <a:schemeClr val="bg1"/>
                </a:solidFill>
              </a:rPr>
              <a:t>Vich</a:t>
            </a:r>
            <a:r>
              <a:rPr lang="en-US" b="1" dirty="0">
                <a:solidFill>
                  <a:schemeClr val="bg1"/>
                </a:solidFill>
              </a:rPr>
              <a:t>-to</a:t>
            </a:r>
            <a:endParaRPr lang="vi-VN" b="1" dirty="0">
              <a:solidFill>
                <a:schemeClr val="bg1"/>
              </a:solidFill>
            </a:endParaRPr>
          </a:p>
        </p:txBody>
      </p:sp>
      <p:sp>
        <p:nvSpPr>
          <p:cNvPr id="4" name="Right Arrow 3"/>
          <p:cNvSpPr/>
          <p:nvPr/>
        </p:nvSpPr>
        <p:spPr>
          <a:xfrm>
            <a:off x="762000" y="914400"/>
            <a:ext cx="1828800" cy="5334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b="1" dirty="0" err="1">
                <a:solidFill>
                  <a:schemeClr val="bg1"/>
                </a:solidFill>
              </a:rPr>
              <a:t>Mi</a:t>
            </a:r>
            <a:r>
              <a:rPr lang="en-US" b="1" dirty="0">
                <a:solidFill>
                  <a:schemeClr val="bg1"/>
                </a:solidFill>
              </a:rPr>
              <a:t>-chi-a</a:t>
            </a:r>
            <a:endParaRPr lang="vi-VN" b="1" dirty="0">
              <a:solidFill>
                <a:schemeClr val="bg1"/>
              </a:solidFill>
            </a:endParaRPr>
          </a:p>
        </p:txBody>
      </p:sp>
    </p:spTree>
    <p:custDataLst>
      <p:tags r:id="rId1"/>
    </p:custDataLst>
    <p:extLst>
      <p:ext uri="{BB962C8B-B14F-4D97-AF65-F5344CB8AC3E}">
        <p14:creationId xmlns:p14="http://schemas.microsoft.com/office/powerpoint/2010/main" val="1264906809"/>
      </p:ext>
    </p:extLst>
  </p:cSld>
  <p:clrMapOvr>
    <a:masterClrMapping/>
  </p:clrMapOvr>
  <mc:AlternateContent xmlns:mc="http://schemas.openxmlformats.org/markup-compatibility/2006" xmlns:p14="http://schemas.microsoft.com/office/powerpoint/2010/main">
    <mc:Choice Requires="p14">
      <p:transition spd="slow" p14:dur="2000" advTm="4413"/>
    </mc:Choice>
    <mc:Fallback xmlns="">
      <p:transition spd="slow" advTm="4413"/>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39552" y="-171400"/>
            <a:ext cx="8604448" cy="7128792"/>
          </a:xfrm>
        </p:spPr>
        <p:txBody>
          <a:bodyPr>
            <a:noAutofit/>
          </a:bodyPr>
          <a:lstStyle/>
          <a:p>
            <a:pPr algn="l"/>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-chi-a. </a:t>
            </a:r>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 chi –a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chậm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a.Mẹ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 chi –a </a:t>
            </a:r>
            <a:r>
              <a:rPr lang="en-US" sz="2000" dirty="0" err="1" smtClean="0">
                <a:latin typeface="Times New Roman" pitchFamily="18" charset="0"/>
                <a:cs typeface="Times New Roman" pitchFamily="18" charset="0"/>
              </a:rPr>
              <a:t>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con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ạ ! – </a:t>
            </a:r>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 chi – a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 chi- a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nữa</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Ba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à!</a:t>
            </a:r>
            <a:br>
              <a:rPr lang="en-US"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hôm</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trượt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 chi- a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trượt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chắc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Vích</a:t>
            </a:r>
            <a:r>
              <a:rPr lang="en-US" sz="2000" dirty="0" smtClean="0">
                <a:latin typeface="Times New Roman" pitchFamily="18" charset="0"/>
                <a:cs typeface="Times New Roman" pitchFamily="18" charset="0"/>
              </a:rPr>
              <a:t>- to </a:t>
            </a:r>
            <a:r>
              <a:rPr lang="en-US" sz="2000" dirty="0" err="1" smtClean="0">
                <a:latin typeface="Times New Roman" pitchFamily="18" charset="0"/>
                <a:cs typeface="Times New Roman" pitchFamily="18" charset="0"/>
              </a:rPr>
              <a:t>chiếm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nhì</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 chi- a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rượi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Ba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mỉm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cười</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Vích</a:t>
            </a:r>
            <a:r>
              <a:rPr lang="en-US" sz="2000" dirty="0" smtClean="0">
                <a:latin typeface="Times New Roman" pitchFamily="18" charset="0"/>
                <a:cs typeface="Times New Roman" pitchFamily="18" charset="0"/>
              </a:rPr>
              <a:t> – to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 chi- a </a:t>
            </a:r>
            <a:r>
              <a:rPr lang="en-US" sz="2000" dirty="0" err="1" smtClean="0">
                <a:latin typeface="Times New Roman" pitchFamily="18" charset="0"/>
                <a:cs typeface="Times New Roman" pitchFamily="18" charset="0"/>
              </a:rPr>
              <a:t>hiểu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I.U.  DÔ- LÔ-BA-RÉP</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037055203"/>
      </p:ext>
    </p:extLst>
  </p:cSld>
  <p:clrMapOvr>
    <a:masterClrMapping/>
  </p:clrMapOvr>
  <mc:AlternateContent xmlns:mc="http://schemas.openxmlformats.org/markup-compatibility/2006" xmlns:p14="http://schemas.microsoft.com/office/powerpoint/2010/main">
    <mc:Choice Requires="p14">
      <p:transition spd="slow" p14:dur="2000" advTm="1427"/>
    </mc:Choice>
    <mc:Fallback xmlns="">
      <p:transition spd="slow" advTm="142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sp>
        <p:nvSpPr>
          <p:cNvPr id="4" name="Rectangle 3"/>
          <p:cNvSpPr txBox="1">
            <a:spLocks noChangeArrowheads="1"/>
          </p:cNvSpPr>
          <p:nvPr/>
        </p:nvSpPr>
        <p:spPr>
          <a:xfrm>
            <a:off x="249504" y="1829508"/>
            <a:ext cx="8610600" cy="17700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altLang="vi-VN" dirty="0" smtClean="0">
              <a:latin typeface="Times New Roman" pitchFamily="18" charset="0"/>
            </a:endParaRPr>
          </a:p>
          <a:p>
            <a:pPr marL="324000" lvl="1" algn="just">
              <a:buFont typeface="Wingdings 2" pitchFamily="18" charset="2"/>
              <a:buNone/>
            </a:pPr>
            <a:r>
              <a:rPr lang="vi-VN" altLang="vi-VN" sz="3600" b="1" dirty="0" smtClean="0">
                <a:latin typeface="+mj-lt"/>
              </a:rPr>
              <a:t>  </a:t>
            </a:r>
            <a:r>
              <a:rPr lang="vi-VN" altLang="vi-VN" sz="3600" b="1" u="sng" dirty="0" smtClean="0">
                <a:latin typeface="+mj-lt"/>
              </a:rPr>
              <a:t>Câu</a:t>
            </a:r>
            <a:r>
              <a:rPr lang="en-US" altLang="vi-VN" sz="3600" b="1" u="sng" dirty="0" smtClean="0">
                <a:latin typeface="+mj-lt"/>
              </a:rPr>
              <a:t>1</a:t>
            </a:r>
            <a:r>
              <a:rPr lang="en-US" altLang="vi-VN" sz="3600" b="1" dirty="0" smtClean="0">
                <a:latin typeface="+mj-lt"/>
              </a:rPr>
              <a:t>. </a:t>
            </a:r>
            <a:r>
              <a:rPr lang="en-US" altLang="vi-VN" sz="3600" b="1" dirty="0" err="1" smtClean="0">
                <a:latin typeface="Times New Roman" pitchFamily="18" charset="0"/>
              </a:rPr>
              <a:t>Mi</a:t>
            </a:r>
            <a:r>
              <a:rPr lang="en-US" altLang="vi-VN" sz="3600" b="1" dirty="0" smtClean="0">
                <a:latin typeface="Times New Roman" pitchFamily="18" charset="0"/>
              </a:rPr>
              <a:t>-chi-a </a:t>
            </a:r>
            <a:r>
              <a:rPr lang="en-US" altLang="vi-VN" sz="3600" b="1" dirty="0" err="1" smtClean="0">
                <a:latin typeface="Times New Roman" pitchFamily="18" charset="0"/>
              </a:rPr>
              <a:t>có</a:t>
            </a:r>
            <a:r>
              <a:rPr lang="en-US" altLang="vi-VN" sz="3600" b="1" dirty="0" smtClean="0">
                <a:latin typeface="Times New Roman" pitchFamily="18" charset="0"/>
              </a:rPr>
              <a:t> </a:t>
            </a:r>
            <a:r>
              <a:rPr lang="en-US" altLang="vi-VN" sz="3600" b="1" dirty="0" err="1" smtClean="0">
                <a:latin typeface="Times New Roman" pitchFamily="18" charset="0"/>
              </a:rPr>
              <a:t>thói</a:t>
            </a:r>
            <a:r>
              <a:rPr lang="en-US" altLang="vi-VN" sz="3600" b="1" dirty="0" smtClean="0">
                <a:latin typeface="Times New Roman" pitchFamily="18" charset="0"/>
              </a:rPr>
              <a:t> </a:t>
            </a:r>
            <a:r>
              <a:rPr lang="en-US" altLang="vi-VN" sz="3600" b="1" dirty="0" err="1" smtClean="0">
                <a:latin typeface="Times New Roman" pitchFamily="18" charset="0"/>
              </a:rPr>
              <a:t>quen</a:t>
            </a:r>
            <a:r>
              <a:rPr lang="en-US" altLang="vi-VN" sz="3600" b="1" dirty="0" smtClean="0">
                <a:latin typeface="Times New Roman" pitchFamily="18" charset="0"/>
              </a:rPr>
              <a:t> </a:t>
            </a:r>
            <a:r>
              <a:rPr lang="en-US" altLang="vi-VN" sz="3600" b="1" dirty="0" err="1" smtClean="0">
                <a:latin typeface="Times New Roman" pitchFamily="18" charset="0"/>
              </a:rPr>
              <a:t>sử</a:t>
            </a:r>
            <a:r>
              <a:rPr lang="en-US" altLang="vi-VN" sz="3600" b="1" dirty="0" smtClean="0">
                <a:latin typeface="Times New Roman" pitchFamily="18" charset="0"/>
              </a:rPr>
              <a:t> </a:t>
            </a:r>
            <a:r>
              <a:rPr lang="en-US" altLang="vi-VN" sz="3600" b="1" dirty="0" err="1" smtClean="0">
                <a:latin typeface="Times New Roman" pitchFamily="18" charset="0"/>
              </a:rPr>
              <a:t>dụng</a:t>
            </a:r>
            <a:r>
              <a:rPr lang="en-US" altLang="vi-VN" sz="3600" b="1" dirty="0" smtClean="0">
                <a:latin typeface="Times New Roman" pitchFamily="18" charset="0"/>
              </a:rPr>
              <a:t> </a:t>
            </a:r>
            <a:r>
              <a:rPr lang="en-US" altLang="vi-VN" sz="3600" b="1" dirty="0" err="1" smtClean="0">
                <a:latin typeface="Times New Roman" pitchFamily="18" charset="0"/>
              </a:rPr>
              <a:t>thời</a:t>
            </a:r>
            <a:r>
              <a:rPr lang="en-US" altLang="vi-VN" sz="3600" b="1" dirty="0">
                <a:latin typeface="Times New Roman" pitchFamily="18" charset="0"/>
              </a:rPr>
              <a:t> </a:t>
            </a:r>
            <a:r>
              <a:rPr lang="en-US" altLang="vi-VN" sz="3600" b="1" dirty="0" err="1" smtClean="0">
                <a:latin typeface="Times New Roman" pitchFamily="18" charset="0"/>
              </a:rPr>
              <a:t>giờ</a:t>
            </a:r>
            <a:r>
              <a:rPr lang="en-US" altLang="vi-VN" sz="3600" b="1" dirty="0" smtClean="0">
                <a:latin typeface="Times New Roman" pitchFamily="18" charset="0"/>
              </a:rPr>
              <a:t> </a:t>
            </a:r>
            <a:r>
              <a:rPr lang="en-US" altLang="vi-VN" sz="3600" b="1" dirty="0" err="1" smtClean="0">
                <a:latin typeface="Times New Roman" pitchFamily="18" charset="0"/>
              </a:rPr>
              <a:t>như</a:t>
            </a:r>
            <a:r>
              <a:rPr lang="en-US" altLang="vi-VN" sz="3600" b="1" dirty="0" smtClean="0">
                <a:latin typeface="Times New Roman" pitchFamily="18" charset="0"/>
              </a:rPr>
              <a:t> </a:t>
            </a:r>
            <a:r>
              <a:rPr lang="en-US" altLang="vi-VN" sz="3600" b="1" dirty="0" err="1" smtClean="0">
                <a:latin typeface="Times New Roman" pitchFamily="18" charset="0"/>
              </a:rPr>
              <a:t>thế</a:t>
            </a:r>
            <a:r>
              <a:rPr lang="en-US" altLang="vi-VN" sz="3600" b="1" dirty="0" smtClean="0">
                <a:latin typeface="Times New Roman" pitchFamily="18" charset="0"/>
              </a:rPr>
              <a:t> </a:t>
            </a:r>
            <a:r>
              <a:rPr lang="en-US" altLang="vi-VN" sz="3600" b="1" dirty="0" err="1" smtClean="0">
                <a:latin typeface="Times New Roman" pitchFamily="18" charset="0"/>
              </a:rPr>
              <a:t>nào</a:t>
            </a:r>
            <a:r>
              <a:rPr lang="en-US" altLang="vi-VN" sz="3600" b="1" dirty="0" smtClean="0">
                <a:latin typeface="Times New Roman" pitchFamily="18" charset="0"/>
              </a:rPr>
              <a:t>?</a:t>
            </a:r>
          </a:p>
          <a:p>
            <a:pPr lvl="2" algn="just"/>
            <a:endParaRPr lang="en-US" altLang="vi-VN" sz="2800" dirty="0" smtClean="0">
              <a:latin typeface="Times New Roman" pitchFamily="18" charset="0"/>
            </a:endParaRPr>
          </a:p>
          <a:p>
            <a:pPr algn="just">
              <a:buFont typeface="Wingdings" pitchFamily="2" charset="2"/>
              <a:buChar char="v"/>
            </a:pPr>
            <a:r>
              <a:rPr lang="vi-VN" altLang="vi-VN" sz="4000" dirty="0" smtClean="0">
                <a:solidFill>
                  <a:srgbClr val="FF0000"/>
                </a:solidFill>
              </a:rPr>
              <a:t> </a:t>
            </a:r>
            <a:r>
              <a:rPr lang="en-US" altLang="vi-VN" sz="3600" dirty="0" err="1" smtClean="0">
                <a:solidFill>
                  <a:srgbClr val="FF0000"/>
                </a:solidFill>
                <a:latin typeface="Times New Roman" pitchFamily="18" charset="0"/>
              </a:rPr>
              <a:t>Mi</a:t>
            </a:r>
            <a:r>
              <a:rPr lang="en-US" altLang="vi-VN" sz="3600" dirty="0" smtClean="0">
                <a:solidFill>
                  <a:srgbClr val="FF0000"/>
                </a:solidFill>
                <a:latin typeface="Times New Roman" pitchFamily="18" charset="0"/>
              </a:rPr>
              <a:t>-chi</a:t>
            </a:r>
            <a:r>
              <a:rPr lang="vi-VN" altLang="vi-VN" sz="3600" dirty="0" smtClean="0">
                <a:solidFill>
                  <a:srgbClr val="FF0000"/>
                </a:solidFill>
              </a:rPr>
              <a:t>-</a:t>
            </a:r>
            <a:r>
              <a:rPr lang="en-US" altLang="vi-VN" sz="3600" dirty="0" smtClean="0">
                <a:solidFill>
                  <a:srgbClr val="FF0000"/>
                </a:solidFill>
                <a:latin typeface="Times New Roman" pitchFamily="18" charset="0"/>
              </a:rPr>
              <a:t>a </a:t>
            </a:r>
            <a:r>
              <a:rPr lang="en-US" altLang="vi-VN" sz="3600" dirty="0" err="1" smtClean="0">
                <a:solidFill>
                  <a:srgbClr val="FF0000"/>
                </a:solidFill>
                <a:latin typeface="Times New Roman" pitchFamily="18" charset="0"/>
              </a:rPr>
              <a:t>bao</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giờ</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cũng</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chậm</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trễ</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hơn</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người</a:t>
            </a:r>
            <a:r>
              <a:rPr lang="en-US" altLang="vi-VN" sz="3600" dirty="0">
                <a:solidFill>
                  <a:srgbClr val="FF0000"/>
                </a:solidFill>
                <a:latin typeface="Times New Roman" pitchFamily="18" charset="0"/>
              </a:rPr>
              <a:t> </a:t>
            </a:r>
            <a:r>
              <a:rPr lang="en-US" altLang="vi-VN" sz="3600" dirty="0" err="1" smtClean="0">
                <a:solidFill>
                  <a:srgbClr val="FF0000"/>
                </a:solidFill>
                <a:latin typeface="Times New Roman" pitchFamily="18" charset="0"/>
              </a:rPr>
              <a:t>khác</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và</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thường</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trả</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lời</a:t>
            </a:r>
            <a:r>
              <a:rPr lang="en-US" altLang="vi-VN" sz="3600" dirty="0" smtClean="0">
                <a:solidFill>
                  <a:srgbClr val="FF0000"/>
                </a:solidFill>
                <a:latin typeface="Times New Roman" pitchFamily="18" charset="0"/>
              </a:rPr>
              <a:t>: : “ </a:t>
            </a:r>
            <a:r>
              <a:rPr lang="en-US" altLang="vi-VN" sz="3600" dirty="0" err="1" smtClean="0">
                <a:solidFill>
                  <a:srgbClr val="FF0000"/>
                </a:solidFill>
                <a:latin typeface="Times New Roman" pitchFamily="18" charset="0"/>
              </a:rPr>
              <a:t>Một</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phút</a:t>
            </a:r>
            <a:r>
              <a:rPr lang="en-US" altLang="vi-VN" sz="3600" dirty="0" smtClean="0">
                <a:solidFill>
                  <a:srgbClr val="FF0000"/>
                </a:solidFill>
                <a:latin typeface="Times New Roman" pitchFamily="18" charset="0"/>
              </a:rPr>
              <a:t> </a:t>
            </a:r>
            <a:r>
              <a:rPr lang="en-US" altLang="vi-VN" sz="3600" dirty="0" err="1" smtClean="0">
                <a:solidFill>
                  <a:srgbClr val="FF0000"/>
                </a:solidFill>
                <a:latin typeface="Times New Roman" pitchFamily="18" charset="0"/>
              </a:rPr>
              <a:t>nữa</a:t>
            </a:r>
            <a:r>
              <a:rPr lang="en-US" altLang="vi-VN" sz="3600" dirty="0" smtClean="0">
                <a:solidFill>
                  <a:srgbClr val="FF0000"/>
                </a:solidFill>
                <a:latin typeface="Times New Roman" pitchFamily="18" charset="0"/>
              </a:rPr>
              <a:t> ”</a:t>
            </a:r>
            <a:r>
              <a:rPr lang="vi-VN" altLang="vi-VN" sz="3600" dirty="0" smtClean="0">
                <a:solidFill>
                  <a:srgbClr val="FF0000"/>
                </a:solidFill>
              </a:rPr>
              <a:t>.</a:t>
            </a:r>
            <a:endParaRPr lang="en-US" altLang="vi-VN" sz="3600" dirty="0">
              <a:solidFill>
                <a:srgbClr val="FF0000"/>
              </a:solidFill>
              <a:latin typeface="Times New Roman" pitchFamily="18" charset="0"/>
            </a:endParaRPr>
          </a:p>
        </p:txBody>
      </p:sp>
    </p:spTree>
    <p:custDataLst>
      <p:tags r:id="rId1"/>
    </p:custDataLst>
    <p:extLst>
      <p:ext uri="{BB962C8B-B14F-4D97-AF65-F5344CB8AC3E}">
        <p14:creationId xmlns:p14="http://schemas.microsoft.com/office/powerpoint/2010/main" val="4260509365"/>
      </p:ext>
    </p:extLst>
  </p:cSld>
  <p:clrMapOvr>
    <a:masterClrMapping/>
  </p:clrMapOvr>
  <mc:AlternateContent xmlns:mc="http://schemas.openxmlformats.org/markup-compatibility/2006" xmlns:p14="http://schemas.microsoft.com/office/powerpoint/2010/main">
    <mc:Choice Requires="p14">
      <p:transition spd="slow" p14:dur="2000" advTm="6141"/>
    </mc:Choice>
    <mc:Fallback xmlns="">
      <p:transition spd="slow" advTm="61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Effect transition="in" filter="circle(in)">
                                      <p:cBhvr>
                                        <p:cTn id="11"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sp>
        <p:nvSpPr>
          <p:cNvPr id="5" name="Rectangle 3"/>
          <p:cNvSpPr txBox="1">
            <a:spLocks noChangeArrowheads="1"/>
          </p:cNvSpPr>
          <p:nvPr/>
        </p:nvSpPr>
        <p:spPr>
          <a:xfrm>
            <a:off x="0" y="1841947"/>
            <a:ext cx="9144000" cy="4191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buFont typeface="Wingdings 2" pitchFamily="18" charset="2"/>
              <a:buNone/>
            </a:pPr>
            <a:endParaRPr lang="en-US" altLang="vi-VN" b="1" u="sng" dirty="0" smtClean="0">
              <a:latin typeface="Times New Roman" pitchFamily="18" charset="0"/>
            </a:endParaRPr>
          </a:p>
          <a:p>
            <a:pPr lvl="1" algn="just">
              <a:buFont typeface="Wingdings 2" pitchFamily="18" charset="2"/>
              <a:buNone/>
            </a:pPr>
            <a:r>
              <a:rPr lang="vi-VN" altLang="vi-VN" sz="3600" b="1" dirty="0" smtClean="0">
                <a:latin typeface="+mj-lt"/>
              </a:rPr>
              <a:t>   </a:t>
            </a:r>
            <a:r>
              <a:rPr lang="vi-VN" altLang="vi-VN" sz="3600" b="1" u="sng" dirty="0" smtClean="0">
                <a:latin typeface="+mj-lt"/>
              </a:rPr>
              <a:t>Câu </a:t>
            </a:r>
            <a:r>
              <a:rPr lang="en-US" altLang="vi-VN" sz="3600" b="1" dirty="0" smtClean="0">
                <a:latin typeface="Times New Roman" panose="02020603050405020304" pitchFamily="18" charset="0"/>
                <a:cs typeface="Times New Roman" panose="02020603050405020304" pitchFamily="18" charset="0"/>
              </a:rPr>
              <a:t>2</a:t>
            </a:r>
            <a:r>
              <a:rPr lang="en-US" altLang="vi-VN" sz="3600" b="1" dirty="0" smtClean="0">
                <a:latin typeface="+mj-lt"/>
              </a:rPr>
              <a:t>.</a:t>
            </a:r>
            <a:r>
              <a:rPr lang="en-US" altLang="vi-VN" sz="3200" b="1" dirty="0" smtClean="0">
                <a:latin typeface="+mj-lt"/>
              </a:rPr>
              <a:t> </a:t>
            </a:r>
            <a:r>
              <a:rPr lang="en-US" altLang="vi-VN" sz="3600" b="1" dirty="0" err="1" smtClean="0">
                <a:latin typeface="Times New Roman" panose="02020603050405020304" pitchFamily="18" charset="0"/>
                <a:cs typeface="Times New Roman" panose="02020603050405020304" pitchFamily="18" charset="0"/>
              </a:rPr>
              <a:t>Chuyện</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gì</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đã</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xảy</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ra</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với</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Mi</a:t>
            </a:r>
            <a:r>
              <a:rPr lang="en-US" altLang="vi-VN" sz="3600" b="1" dirty="0" smtClean="0">
                <a:latin typeface="Times New Roman" panose="02020603050405020304" pitchFamily="18" charset="0"/>
                <a:cs typeface="Times New Roman" panose="02020603050405020304" pitchFamily="18" charset="0"/>
              </a:rPr>
              <a:t>-chi-a </a:t>
            </a:r>
            <a:r>
              <a:rPr lang="en-US" altLang="vi-VN" sz="3600" b="1" dirty="0" err="1" smtClean="0">
                <a:latin typeface="Times New Roman" panose="02020603050405020304" pitchFamily="18" charset="0"/>
                <a:cs typeface="Times New Roman" panose="02020603050405020304" pitchFamily="18" charset="0"/>
              </a:rPr>
              <a:t>trong</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cuộc</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thi</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trượt</a:t>
            </a:r>
            <a:r>
              <a:rPr lang="en-US" altLang="vi-VN" sz="3600" b="1" dirty="0" smtClean="0">
                <a:latin typeface="Times New Roman" panose="02020603050405020304" pitchFamily="18" charset="0"/>
                <a:cs typeface="Times New Roman" panose="02020603050405020304" pitchFamily="18" charset="0"/>
              </a:rPr>
              <a:t> </a:t>
            </a:r>
            <a:r>
              <a:rPr lang="en-US" altLang="vi-VN" sz="3600" b="1" dirty="0" err="1" smtClean="0">
                <a:latin typeface="Times New Roman" panose="02020603050405020304" pitchFamily="18" charset="0"/>
                <a:cs typeface="Times New Roman" panose="02020603050405020304" pitchFamily="18" charset="0"/>
              </a:rPr>
              <a:t>tuyết</a:t>
            </a:r>
            <a:r>
              <a:rPr lang="en-US" altLang="vi-VN" sz="3600" b="1" dirty="0" smtClean="0">
                <a:latin typeface="Times New Roman" panose="02020603050405020304" pitchFamily="18" charset="0"/>
                <a:cs typeface="Times New Roman" panose="02020603050405020304" pitchFamily="18" charset="0"/>
              </a:rPr>
              <a:t> ?</a:t>
            </a:r>
          </a:p>
          <a:p>
            <a:pPr lvl="1"/>
            <a:endParaRPr lang="en-US" altLang="vi-VN" sz="3200" dirty="0" smtClean="0">
              <a:latin typeface="+mj-lt"/>
            </a:endParaRPr>
          </a:p>
          <a:p>
            <a:pPr lvl="1" algn="just">
              <a:buFont typeface="Wingdings" pitchFamily="2" charset="2"/>
              <a:buChar char="v"/>
            </a:pPr>
            <a:r>
              <a:rPr lang="vi-VN"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anose="02020603050405020304" pitchFamily="18" charset="0"/>
                <a:cs typeface="Times New Roman" panose="02020603050405020304" pitchFamily="18" charset="0"/>
              </a:rPr>
              <a:t>Mi</a:t>
            </a:r>
            <a:r>
              <a:rPr lang="en-US" altLang="vi-VN" sz="3600" dirty="0" smtClean="0">
                <a:solidFill>
                  <a:srgbClr val="FF0000"/>
                </a:solidFill>
                <a:latin typeface="Times New Roman" panose="02020603050405020304" pitchFamily="18" charset="0"/>
                <a:cs typeface="Times New Roman" panose="02020603050405020304" pitchFamily="18" charset="0"/>
              </a:rPr>
              <a:t>-chi-a </a:t>
            </a:r>
            <a:r>
              <a:rPr lang="en-US" altLang="vi-VN" sz="3600" dirty="0" err="1" smtClean="0">
                <a:solidFill>
                  <a:srgbClr val="FF0000"/>
                </a:solidFill>
                <a:latin typeface="Times New Roman" panose="02020603050405020304" pitchFamily="18" charset="0"/>
                <a:cs typeface="Times New Roman" panose="02020603050405020304" pitchFamily="18" charset="0"/>
              </a:rPr>
              <a:t>đã</a:t>
            </a:r>
            <a:r>
              <a:rPr lang="en-US"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anose="02020603050405020304" pitchFamily="18" charset="0"/>
                <a:cs typeface="Times New Roman" panose="02020603050405020304" pitchFamily="18" charset="0"/>
              </a:rPr>
              <a:t>bị</a:t>
            </a:r>
            <a:r>
              <a:rPr lang="en-US"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anose="02020603050405020304" pitchFamily="18" charset="0"/>
                <a:cs typeface="Times New Roman" panose="02020603050405020304" pitchFamily="18" charset="0"/>
              </a:rPr>
              <a:t>thua</a:t>
            </a:r>
            <a:r>
              <a:rPr lang="en-US"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anose="02020603050405020304" pitchFamily="18" charset="0"/>
                <a:cs typeface="Times New Roman" panose="02020603050405020304" pitchFamily="18" charset="0"/>
              </a:rPr>
              <a:t>cuộc</a:t>
            </a:r>
            <a:r>
              <a:rPr lang="en-US"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anose="02020603050405020304" pitchFamily="18" charset="0"/>
                <a:cs typeface="Times New Roman" panose="02020603050405020304" pitchFamily="18" charset="0"/>
              </a:rPr>
              <a:t>trong</a:t>
            </a:r>
            <a:r>
              <a:rPr lang="en-US"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anose="02020603050405020304" pitchFamily="18" charset="0"/>
                <a:cs typeface="Times New Roman" panose="02020603050405020304" pitchFamily="18" charset="0"/>
              </a:rPr>
              <a:t>cuộc</a:t>
            </a:r>
            <a:r>
              <a:rPr lang="en-US"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anose="02020603050405020304" pitchFamily="18" charset="0"/>
                <a:cs typeface="Times New Roman" panose="02020603050405020304" pitchFamily="18" charset="0"/>
              </a:rPr>
              <a:t>thi</a:t>
            </a:r>
            <a:r>
              <a:rPr lang="en-US"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anose="02020603050405020304" pitchFamily="18" charset="0"/>
                <a:cs typeface="Times New Roman" panose="02020603050405020304" pitchFamily="18" charset="0"/>
              </a:rPr>
              <a:t>trượt</a:t>
            </a:r>
            <a:r>
              <a:rPr lang="en-US"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anose="02020603050405020304" pitchFamily="18" charset="0"/>
                <a:cs typeface="Times New Roman" panose="02020603050405020304" pitchFamily="18" charset="0"/>
              </a:rPr>
              <a:t>tuyết</a:t>
            </a:r>
            <a:endParaRPr lang="en-US" altLang="vi-VN" sz="3600"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255694227"/>
      </p:ext>
    </p:extLst>
  </p:cSld>
  <p:clrMapOvr>
    <a:masterClrMapping/>
  </p:clrMapOvr>
  <mc:AlternateContent xmlns:mc="http://schemas.openxmlformats.org/markup-compatibility/2006" xmlns:p14="http://schemas.microsoft.com/office/powerpoint/2010/main">
    <mc:Choice Requires="p14">
      <p:transition spd="slow" p14:dur="2000" advTm="2591"/>
    </mc:Choice>
    <mc:Fallback xmlns="">
      <p:transition spd="slow" advTm="25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 to="" calcmode="lin" valueType="num">
                                      <p:cBhvr>
                                        <p:cTn id="12" dur="1" fill="hold"/>
                                        <p:tgtEl>
                                          <p:spTgt spid="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341204"/>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lumMod val="75000"/>
                  </a:schemeClr>
                </a:solidFill>
                <a:latin typeface="Times New Roman" pitchFamily="18" charset="0"/>
              </a:rPr>
              <a:t>Đạo</a:t>
            </a:r>
            <a:r>
              <a:rPr lang="en-US" altLang="vi-VN" sz="2800" b="1" u="sng" dirty="0">
                <a:solidFill>
                  <a:schemeClr val="tx2">
                    <a:lumMod val="75000"/>
                  </a:schemeClr>
                </a:solidFill>
                <a:latin typeface="Times New Roman" pitchFamily="18" charset="0"/>
              </a:rPr>
              <a:t> </a:t>
            </a:r>
            <a:r>
              <a:rPr lang="en-US" altLang="vi-VN" sz="2800" b="1" u="sng" dirty="0" err="1">
                <a:solidFill>
                  <a:schemeClr val="tx2">
                    <a:lumMod val="75000"/>
                  </a:schemeClr>
                </a:solidFill>
                <a:latin typeface="Times New Roman" pitchFamily="18" charset="0"/>
              </a:rPr>
              <a:t>đức</a:t>
            </a:r>
            <a:endParaRPr lang="en-US" altLang="vi-VN" sz="2400" b="1" dirty="0">
              <a:solidFill>
                <a:schemeClr val="tx2">
                  <a:lumMod val="75000"/>
                </a:schemeClr>
              </a:solidFill>
              <a:latin typeface="Times New Roman" pitchFamily="18" charset="0"/>
            </a:endParaRPr>
          </a:p>
        </p:txBody>
      </p:sp>
      <p:sp>
        <p:nvSpPr>
          <p:cNvPr id="6" name="Rectangle 3"/>
          <p:cNvSpPr txBox="1">
            <a:spLocks noChangeArrowheads="1"/>
          </p:cNvSpPr>
          <p:nvPr/>
        </p:nvSpPr>
        <p:spPr>
          <a:xfrm>
            <a:off x="170656" y="2420888"/>
            <a:ext cx="8955088" cy="3886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buFont typeface="Wingdings 2" pitchFamily="18" charset="2"/>
              <a:buNone/>
            </a:pPr>
            <a:r>
              <a:rPr lang="vi-VN" altLang="vi-VN" sz="3600" b="1" dirty="0">
                <a:latin typeface="Times New Roman" panose="02020603050405020304" pitchFamily="18" charset="0"/>
                <a:cs typeface="Times New Roman" panose="02020603050405020304" pitchFamily="18" charset="0"/>
              </a:rPr>
              <a:t> </a:t>
            </a:r>
            <a:r>
              <a:rPr lang="vi-VN" altLang="vi-VN" sz="3600" b="1" u="sng" dirty="0" smtClean="0">
                <a:latin typeface="Times New Roman" panose="02020603050405020304" pitchFamily="18" charset="0"/>
                <a:cs typeface="Times New Roman" panose="02020603050405020304" pitchFamily="18" charset="0"/>
              </a:rPr>
              <a:t>Câu </a:t>
            </a:r>
            <a:r>
              <a:rPr lang="en-US" altLang="vi-VN" sz="3600" b="1" dirty="0" smtClean="0">
                <a:latin typeface="Times New Roman" pitchFamily="18" charset="0"/>
                <a:cs typeface="Times New Roman" panose="02020603050405020304" pitchFamily="18" charset="0"/>
              </a:rPr>
              <a:t>3. </a:t>
            </a:r>
            <a:r>
              <a:rPr lang="en-US" altLang="vi-VN" sz="3600" b="1" dirty="0" err="1" smtClean="0">
                <a:latin typeface="Times New Roman" pitchFamily="18" charset="0"/>
                <a:cs typeface="Times New Roman" panose="02020603050405020304" pitchFamily="18" charset="0"/>
              </a:rPr>
              <a:t>Sau</a:t>
            </a:r>
            <a:r>
              <a:rPr lang="en-US" altLang="vi-VN" sz="3600" b="1" dirty="0" smtClean="0">
                <a:latin typeface="Times New Roman" pitchFamily="18" charset="0"/>
                <a:cs typeface="Times New Roman" panose="02020603050405020304" pitchFamily="18" charset="0"/>
              </a:rPr>
              <a:t> </a:t>
            </a:r>
            <a:r>
              <a:rPr lang="en-US" altLang="vi-VN" sz="3600" b="1" dirty="0" err="1" smtClean="0">
                <a:latin typeface="Times New Roman" pitchFamily="18" charset="0"/>
                <a:cs typeface="Times New Roman" panose="02020603050405020304" pitchFamily="18" charset="0"/>
              </a:rPr>
              <a:t>chuyện</a:t>
            </a:r>
            <a:r>
              <a:rPr lang="en-US" altLang="vi-VN" sz="3600" b="1" dirty="0" smtClean="0">
                <a:latin typeface="Times New Roman" pitchFamily="18" charset="0"/>
                <a:cs typeface="Times New Roman" panose="02020603050405020304" pitchFamily="18" charset="0"/>
              </a:rPr>
              <a:t> </a:t>
            </a:r>
            <a:r>
              <a:rPr lang="en-US" altLang="vi-VN" sz="3600" b="1" dirty="0" err="1" smtClean="0">
                <a:latin typeface="Times New Roman" pitchFamily="18" charset="0"/>
                <a:cs typeface="Times New Roman" panose="02020603050405020304" pitchFamily="18" charset="0"/>
              </a:rPr>
              <a:t>đó</a:t>
            </a:r>
            <a:r>
              <a:rPr lang="en-US" altLang="vi-VN" sz="3600" b="1" dirty="0" smtClean="0">
                <a:latin typeface="Times New Roman" pitchFamily="18" charset="0"/>
                <a:cs typeface="Times New Roman" panose="02020603050405020304" pitchFamily="18" charset="0"/>
              </a:rPr>
              <a:t>, </a:t>
            </a:r>
            <a:r>
              <a:rPr lang="en-US" altLang="vi-VN" sz="3600" b="1" dirty="0" err="1" smtClean="0">
                <a:latin typeface="Times New Roman" pitchFamily="18" charset="0"/>
                <a:cs typeface="Times New Roman" panose="02020603050405020304" pitchFamily="18" charset="0"/>
              </a:rPr>
              <a:t>Mi</a:t>
            </a:r>
            <a:r>
              <a:rPr lang="en-US" altLang="vi-VN" sz="3600" b="1" dirty="0" smtClean="0">
                <a:latin typeface="Times New Roman" pitchFamily="18" charset="0"/>
                <a:cs typeface="Times New Roman" panose="02020603050405020304" pitchFamily="18" charset="0"/>
              </a:rPr>
              <a:t>-chi-a </a:t>
            </a:r>
            <a:r>
              <a:rPr lang="en-US" altLang="vi-VN" sz="3600" b="1" dirty="0" err="1" smtClean="0">
                <a:latin typeface="Times New Roman" pitchFamily="18" charset="0"/>
                <a:cs typeface="Times New Roman" panose="02020603050405020304" pitchFamily="18" charset="0"/>
              </a:rPr>
              <a:t>đã</a:t>
            </a:r>
            <a:r>
              <a:rPr lang="en-US" altLang="vi-VN" sz="3600" b="1" dirty="0" smtClean="0">
                <a:latin typeface="Times New Roman" pitchFamily="18" charset="0"/>
                <a:cs typeface="Times New Roman" panose="02020603050405020304" pitchFamily="18" charset="0"/>
              </a:rPr>
              <a:t> </a:t>
            </a:r>
            <a:r>
              <a:rPr lang="en-US" altLang="vi-VN" sz="3600" b="1" dirty="0" err="1" smtClean="0">
                <a:latin typeface="Times New Roman" pitchFamily="18" charset="0"/>
                <a:cs typeface="Times New Roman" panose="02020603050405020304" pitchFamily="18" charset="0"/>
              </a:rPr>
              <a:t>hiểu</a:t>
            </a:r>
            <a:r>
              <a:rPr lang="en-US" altLang="vi-VN" sz="3600" b="1" dirty="0" smtClean="0">
                <a:latin typeface="Times New Roman" pitchFamily="18" charset="0"/>
                <a:cs typeface="Times New Roman" panose="02020603050405020304" pitchFamily="18" charset="0"/>
              </a:rPr>
              <a:t> </a:t>
            </a:r>
            <a:r>
              <a:rPr lang="en-US" altLang="vi-VN" sz="3600" b="1" dirty="0" err="1" smtClean="0">
                <a:latin typeface="Times New Roman" pitchFamily="18" charset="0"/>
                <a:cs typeface="Times New Roman" panose="02020603050405020304" pitchFamily="18" charset="0"/>
              </a:rPr>
              <a:t>ra</a:t>
            </a:r>
            <a:r>
              <a:rPr lang="en-US" altLang="vi-VN" sz="3600" b="1" dirty="0" smtClean="0">
                <a:latin typeface="Times New Roman" pitchFamily="18" charset="0"/>
                <a:cs typeface="Times New Roman" panose="02020603050405020304" pitchFamily="18" charset="0"/>
              </a:rPr>
              <a:t> </a:t>
            </a:r>
            <a:r>
              <a:rPr lang="en-US" altLang="vi-VN" sz="3600" b="1" dirty="0" err="1" smtClean="0">
                <a:latin typeface="Times New Roman" pitchFamily="18" charset="0"/>
                <a:cs typeface="Times New Roman" panose="02020603050405020304" pitchFamily="18" charset="0"/>
              </a:rPr>
              <a:t>điều</a:t>
            </a:r>
            <a:r>
              <a:rPr lang="en-US" altLang="vi-VN" sz="3600" b="1" dirty="0" smtClean="0">
                <a:latin typeface="Times New Roman" pitchFamily="18" charset="0"/>
                <a:cs typeface="Times New Roman" panose="02020603050405020304" pitchFamily="18" charset="0"/>
              </a:rPr>
              <a:t> </a:t>
            </a:r>
            <a:r>
              <a:rPr lang="en-US" altLang="vi-VN" sz="3600" b="1" dirty="0" err="1" smtClean="0">
                <a:latin typeface="Times New Roman" pitchFamily="18" charset="0"/>
                <a:cs typeface="Times New Roman" panose="02020603050405020304" pitchFamily="18" charset="0"/>
              </a:rPr>
              <a:t>gì</a:t>
            </a:r>
            <a:r>
              <a:rPr lang="en-US" altLang="vi-VN" sz="3600" b="1" dirty="0" smtClean="0">
                <a:latin typeface="Times New Roman" pitchFamily="18" charset="0"/>
                <a:cs typeface="Times New Roman" panose="02020603050405020304" pitchFamily="18" charset="0"/>
              </a:rPr>
              <a:t>?</a:t>
            </a:r>
          </a:p>
          <a:p>
            <a:pPr lvl="1"/>
            <a:endParaRPr lang="en-US" altLang="vi-VN" sz="3200" dirty="0" smtClean="0">
              <a:latin typeface="Times New Roman" pitchFamily="18" charset="0"/>
            </a:endParaRPr>
          </a:p>
          <a:p>
            <a:pPr lvl="1">
              <a:buFont typeface="Wingdings" pitchFamily="2" charset="2"/>
              <a:buChar char="v"/>
            </a:pPr>
            <a:r>
              <a:rPr lang="vi-VN" altLang="vi-VN" sz="3600" dirty="0" smtClean="0">
                <a:solidFill>
                  <a:srgbClr val="FF0000"/>
                </a:solidFill>
                <a:latin typeface="Times New Roman" panose="02020603050405020304"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Trong</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cuộc</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sống</a:t>
            </a:r>
            <a:r>
              <a:rPr lang="en-US" altLang="vi-VN" sz="3600" dirty="0" smtClean="0">
                <a:solidFill>
                  <a:srgbClr val="FF0000"/>
                </a:solidFill>
                <a:latin typeface="Times New Roman" pitchFamily="18" charset="0"/>
                <a:cs typeface="Times New Roman" panose="02020603050405020304" pitchFamily="18" charset="0"/>
              </a:rPr>
              <a:t>, con </a:t>
            </a:r>
            <a:r>
              <a:rPr lang="en-US" altLang="vi-VN" sz="3600" dirty="0" err="1" smtClean="0">
                <a:solidFill>
                  <a:srgbClr val="FF0000"/>
                </a:solidFill>
                <a:latin typeface="Times New Roman" pitchFamily="18" charset="0"/>
                <a:cs typeface="Times New Roman" panose="02020603050405020304" pitchFamily="18" charset="0"/>
              </a:rPr>
              <a:t>người</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chỉ</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cần</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một</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phút</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có</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thể</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làm</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nên</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chuyện</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quan</a:t>
            </a:r>
            <a:r>
              <a:rPr lang="en-US" altLang="vi-VN" sz="3600" dirty="0" smtClean="0">
                <a:solidFill>
                  <a:srgbClr val="FF0000"/>
                </a:solidFill>
                <a:latin typeface="Times New Roman" pitchFamily="18" charset="0"/>
                <a:cs typeface="Times New Roman" panose="02020603050405020304" pitchFamily="18" charset="0"/>
              </a:rPr>
              <a:t> </a:t>
            </a:r>
            <a:r>
              <a:rPr lang="en-US" altLang="vi-VN" sz="3600" dirty="0" err="1" smtClean="0">
                <a:solidFill>
                  <a:srgbClr val="FF0000"/>
                </a:solidFill>
                <a:latin typeface="Times New Roman" pitchFamily="18" charset="0"/>
                <a:cs typeface="Times New Roman" panose="02020603050405020304" pitchFamily="18" charset="0"/>
              </a:rPr>
              <a:t>trọng</a:t>
            </a:r>
            <a:r>
              <a:rPr lang="en-US" altLang="vi-VN" sz="3600" dirty="0" smtClean="0">
                <a:solidFill>
                  <a:srgbClr val="FF0000"/>
                </a:solidFill>
                <a:latin typeface="Times New Roman" pitchFamily="18" charset="0"/>
                <a:cs typeface="Times New Roman" panose="02020603050405020304" pitchFamily="18" charset="0"/>
              </a:rPr>
              <a:t>.</a:t>
            </a:r>
            <a:endParaRPr lang="en-US" altLang="vi-VN" sz="3600" dirty="0">
              <a:solidFill>
                <a:srgbClr val="FF0000"/>
              </a:solidFill>
              <a:latin typeface="Times New Roman"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711549066"/>
      </p:ext>
    </p:extLst>
  </p:cSld>
  <p:clrMapOvr>
    <a:masterClrMapping/>
  </p:clrMapOvr>
  <mc:AlternateContent xmlns:mc="http://schemas.openxmlformats.org/markup-compatibility/2006" xmlns:p14="http://schemas.microsoft.com/office/powerpoint/2010/main">
    <mc:Choice Requires="p14">
      <p:transition spd="slow" p14:dur="2000" advTm="3003"/>
    </mc:Choice>
    <mc:Fallback xmlns="">
      <p:transition spd="slow" advTm="30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 calcmode="lin" valueType="num">
                                      <p:cBhvr additive="base">
                                        <p:cTn id="1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3000"/>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2057400" y="1295400"/>
            <a:ext cx="5181600" cy="52322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vi-VN" sz="2800" b="1" cap="all" dirty="0" smtClean="0">
                <a:ln w="0">
                  <a:solidFill>
                    <a:srgbClr val="FF0000"/>
                  </a:solidFill>
                </a:ln>
                <a:solidFill>
                  <a:srgbClr val="FF0000"/>
                </a:solidFill>
                <a:effectLst>
                  <a:reflection blurRad="12700" stA="50000" endPos="50000" dist="5000" dir="5400000" sy="-100000" rotWithShape="0"/>
                </a:effectLst>
              </a:rPr>
              <a:t>TiẾT KiỆM THỜI GIỜ </a:t>
            </a:r>
            <a:endParaRPr lang="en-US" sz="2800" b="1" cap="all" dirty="0">
              <a:ln w="0">
                <a:solidFill>
                  <a:srgbClr val="FF0000"/>
                </a:solidFill>
              </a:ln>
              <a:solidFill>
                <a:srgbClr val="FF0000"/>
              </a:solidFill>
              <a:effectLst>
                <a:reflection blurRad="12700" stA="50000" endPos="50000" dist="5000" dir="5400000" sy="-100000" rotWithShape="0"/>
              </a:effectLst>
            </a:endParaRPr>
          </a:p>
        </p:txBody>
      </p:sp>
      <p:sp>
        <p:nvSpPr>
          <p:cNvPr id="3" name="Text Box 6"/>
          <p:cNvSpPr txBox="1">
            <a:spLocks noChangeArrowheads="1"/>
          </p:cNvSpPr>
          <p:nvPr/>
        </p:nvSpPr>
        <p:spPr bwMode="auto">
          <a:xfrm>
            <a:off x="3810000" y="623888"/>
            <a:ext cx="1752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vi-VN" sz="2800" b="1" u="sng" dirty="0" err="1">
                <a:solidFill>
                  <a:schemeClr val="tx2"/>
                </a:solidFill>
                <a:latin typeface="Times New Roman" pitchFamily="18" charset="0"/>
              </a:rPr>
              <a:t>Đạo</a:t>
            </a:r>
            <a:r>
              <a:rPr lang="en-US" altLang="vi-VN" sz="2800" b="1" u="sng" dirty="0">
                <a:solidFill>
                  <a:schemeClr val="tx2"/>
                </a:solidFill>
                <a:latin typeface="Times New Roman" pitchFamily="18" charset="0"/>
              </a:rPr>
              <a:t> </a:t>
            </a:r>
            <a:r>
              <a:rPr lang="en-US" altLang="vi-VN" sz="2800" b="1" u="sng" dirty="0" err="1">
                <a:solidFill>
                  <a:schemeClr val="tx2"/>
                </a:solidFill>
                <a:latin typeface="Times New Roman" pitchFamily="18" charset="0"/>
              </a:rPr>
              <a:t>đức</a:t>
            </a:r>
            <a:endParaRPr lang="en-US" altLang="vi-VN" sz="2400" b="1" dirty="0">
              <a:solidFill>
                <a:schemeClr val="tx2"/>
              </a:solidFill>
              <a:latin typeface="Times New Roman" pitchFamily="18" charset="0"/>
            </a:endParaRPr>
          </a:p>
        </p:txBody>
      </p:sp>
      <p:pic>
        <p:nvPicPr>
          <p:cNvPr id="6" name="Picture 5" descr="Kết quả hình ảnh cho ảnh tiet kiệm thoi gi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66339" y="66902"/>
            <a:ext cx="2577661" cy="192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9" descr="White marble"/>
          <p:cNvSpPr txBox="1">
            <a:spLocks noChangeArrowheads="1"/>
          </p:cNvSpPr>
          <p:nvPr/>
        </p:nvSpPr>
        <p:spPr bwMode="auto">
          <a:xfrm>
            <a:off x="1466845" y="1988840"/>
            <a:ext cx="7308304"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vi-VN" sz="2800" b="1" dirty="0">
                <a:solidFill>
                  <a:srgbClr val="0000FF"/>
                </a:solidFill>
                <a:latin typeface="Times New Roman" pitchFamily="18" charset="0"/>
              </a:rPr>
              <a:t> </a:t>
            </a:r>
            <a:r>
              <a:rPr lang="en-US" altLang="vi-VN" sz="2800" b="1" dirty="0" smtClean="0">
                <a:solidFill>
                  <a:srgbClr val="0000FF"/>
                </a:solidFill>
                <a:latin typeface="Times New Roman" pitchFamily="18" charset="0"/>
              </a:rPr>
              <a:t>     </a:t>
            </a:r>
            <a:r>
              <a:rPr lang="en-US" altLang="vi-VN" sz="2800" b="1" dirty="0" err="1" smtClean="0">
                <a:solidFill>
                  <a:srgbClr val="0000FF"/>
                </a:solidFill>
                <a:latin typeface="Times New Roman" pitchFamily="18" charset="0"/>
              </a:rPr>
              <a:t>Từ</a:t>
            </a:r>
            <a:r>
              <a:rPr lang="en-US" altLang="vi-VN" sz="2800" b="1" dirty="0" smtClean="0">
                <a:solidFill>
                  <a:srgbClr val="0000FF"/>
                </a:solidFill>
                <a:latin typeface="Times New Roman" pitchFamily="18" charset="0"/>
              </a:rPr>
              <a:t> </a:t>
            </a:r>
            <a:r>
              <a:rPr lang="en-US" altLang="vi-VN" sz="2800" b="1" dirty="0" err="1">
                <a:solidFill>
                  <a:srgbClr val="0000FF"/>
                </a:solidFill>
                <a:latin typeface="Times New Roman" pitchFamily="18" charset="0"/>
              </a:rPr>
              <a:t>câu</a:t>
            </a:r>
            <a:r>
              <a:rPr lang="en-US" altLang="vi-VN" sz="2800" b="1" dirty="0">
                <a:solidFill>
                  <a:srgbClr val="0000FF"/>
                </a:solidFill>
                <a:latin typeface="Times New Roman" pitchFamily="18" charset="0"/>
              </a:rPr>
              <a:t> </a:t>
            </a:r>
            <a:r>
              <a:rPr lang="en-US" altLang="vi-VN" sz="2800" b="1" dirty="0" err="1">
                <a:solidFill>
                  <a:srgbClr val="0000FF"/>
                </a:solidFill>
                <a:latin typeface="Times New Roman" pitchFamily="18" charset="0"/>
              </a:rPr>
              <a:t>chuyện</a:t>
            </a:r>
            <a:r>
              <a:rPr lang="en-US" altLang="vi-VN" sz="2800" b="1" dirty="0">
                <a:solidFill>
                  <a:srgbClr val="0000FF"/>
                </a:solidFill>
                <a:latin typeface="Times New Roman" pitchFamily="18" charset="0"/>
              </a:rPr>
              <a:t> </a:t>
            </a:r>
            <a:r>
              <a:rPr lang="en-US" altLang="vi-VN" sz="2800" b="1" dirty="0" err="1">
                <a:solidFill>
                  <a:srgbClr val="0000FF"/>
                </a:solidFill>
                <a:latin typeface="Times New Roman" pitchFamily="18" charset="0"/>
              </a:rPr>
              <a:t>của</a:t>
            </a:r>
            <a:r>
              <a:rPr lang="en-US" altLang="vi-VN" sz="2800" b="1" dirty="0">
                <a:solidFill>
                  <a:srgbClr val="0000FF"/>
                </a:solidFill>
                <a:latin typeface="Times New Roman" pitchFamily="18" charset="0"/>
              </a:rPr>
              <a:t> </a:t>
            </a:r>
            <a:r>
              <a:rPr lang="en-US" altLang="vi-VN" sz="2800" b="1" dirty="0" err="1">
                <a:solidFill>
                  <a:srgbClr val="0000FF"/>
                </a:solidFill>
                <a:latin typeface="Times New Roman" pitchFamily="18" charset="0"/>
              </a:rPr>
              <a:t>Mi</a:t>
            </a:r>
            <a:r>
              <a:rPr lang="en-US" altLang="vi-VN" sz="2800" b="1" dirty="0">
                <a:solidFill>
                  <a:srgbClr val="0000FF"/>
                </a:solidFill>
                <a:latin typeface="Times New Roman" pitchFamily="18" charset="0"/>
              </a:rPr>
              <a:t>-chi-a, </a:t>
            </a:r>
            <a:r>
              <a:rPr lang="en-US" altLang="vi-VN" sz="2800" b="1" dirty="0" err="1">
                <a:solidFill>
                  <a:srgbClr val="0000FF"/>
                </a:solidFill>
                <a:latin typeface="Times New Roman" pitchFamily="18" charset="0"/>
              </a:rPr>
              <a:t>chúng</a:t>
            </a:r>
            <a:r>
              <a:rPr lang="en-US" altLang="vi-VN" sz="2800" b="1" dirty="0">
                <a:solidFill>
                  <a:srgbClr val="0000FF"/>
                </a:solidFill>
                <a:latin typeface="Times New Roman" pitchFamily="18" charset="0"/>
              </a:rPr>
              <a:t> ta </a:t>
            </a:r>
            <a:r>
              <a:rPr lang="en-US" altLang="vi-VN" sz="2800" b="1" dirty="0" err="1">
                <a:solidFill>
                  <a:srgbClr val="0000FF"/>
                </a:solidFill>
                <a:latin typeface="Times New Roman" pitchFamily="18" charset="0"/>
              </a:rPr>
              <a:t>rút</a:t>
            </a:r>
            <a:r>
              <a:rPr lang="en-US" altLang="vi-VN" sz="2800" b="1" dirty="0">
                <a:solidFill>
                  <a:srgbClr val="0000FF"/>
                </a:solidFill>
                <a:latin typeface="Times New Roman" pitchFamily="18" charset="0"/>
              </a:rPr>
              <a:t> </a:t>
            </a:r>
            <a:r>
              <a:rPr lang="en-US" altLang="vi-VN" sz="2800" b="1" dirty="0" err="1">
                <a:solidFill>
                  <a:srgbClr val="0000FF"/>
                </a:solidFill>
                <a:latin typeface="Times New Roman" pitchFamily="18" charset="0"/>
              </a:rPr>
              <a:t>ra</a:t>
            </a:r>
            <a:r>
              <a:rPr lang="en-US" altLang="vi-VN" sz="2800" b="1" dirty="0">
                <a:solidFill>
                  <a:srgbClr val="0000FF"/>
                </a:solidFill>
                <a:latin typeface="Times New Roman" pitchFamily="18" charset="0"/>
              </a:rPr>
              <a:t> </a:t>
            </a:r>
            <a:r>
              <a:rPr lang="en-US" altLang="vi-VN" sz="2800" b="1" dirty="0" err="1">
                <a:solidFill>
                  <a:srgbClr val="0000FF"/>
                </a:solidFill>
                <a:latin typeface="Times New Roman" pitchFamily="18" charset="0"/>
              </a:rPr>
              <a:t>bài</a:t>
            </a:r>
            <a:r>
              <a:rPr lang="en-US" altLang="vi-VN" sz="2800" b="1" dirty="0">
                <a:solidFill>
                  <a:srgbClr val="0000FF"/>
                </a:solidFill>
                <a:latin typeface="Times New Roman" pitchFamily="18" charset="0"/>
              </a:rPr>
              <a:t> </a:t>
            </a:r>
            <a:r>
              <a:rPr lang="en-US" altLang="vi-VN" sz="2800" b="1" dirty="0" err="1">
                <a:solidFill>
                  <a:srgbClr val="0000FF"/>
                </a:solidFill>
                <a:latin typeface="Times New Roman" pitchFamily="18" charset="0"/>
              </a:rPr>
              <a:t>học</a:t>
            </a:r>
            <a:r>
              <a:rPr lang="en-US" altLang="vi-VN" sz="2800" b="1" dirty="0">
                <a:solidFill>
                  <a:srgbClr val="0000FF"/>
                </a:solidFill>
                <a:latin typeface="Times New Roman" pitchFamily="18" charset="0"/>
              </a:rPr>
              <a:t> </a:t>
            </a:r>
            <a:r>
              <a:rPr lang="en-US" altLang="vi-VN" sz="2800" b="1" dirty="0" err="1">
                <a:solidFill>
                  <a:srgbClr val="0000FF"/>
                </a:solidFill>
                <a:latin typeface="Times New Roman" pitchFamily="18" charset="0"/>
              </a:rPr>
              <a:t>gì</a:t>
            </a:r>
            <a:r>
              <a:rPr lang="en-US" altLang="vi-VN" sz="2800" b="1" dirty="0">
                <a:solidFill>
                  <a:srgbClr val="0000FF"/>
                </a:solidFill>
                <a:latin typeface="Times New Roman" pitchFamily="18" charset="0"/>
              </a:rPr>
              <a:t>?</a:t>
            </a:r>
          </a:p>
        </p:txBody>
      </p:sp>
      <p:sp>
        <p:nvSpPr>
          <p:cNvPr id="8" name="Rectangle 18" descr="White marble"/>
          <p:cNvSpPr>
            <a:spLocks noChangeArrowheads="1"/>
          </p:cNvSpPr>
          <p:nvPr/>
        </p:nvSpPr>
        <p:spPr bwMode="auto">
          <a:xfrm>
            <a:off x="1466844" y="3124200"/>
            <a:ext cx="7425636"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vi-VN" sz="2800" b="1" dirty="0" smtClean="0">
                <a:latin typeface="Times New Roman" pitchFamily="18" charset="0"/>
              </a:rPr>
              <a:t>     </a:t>
            </a:r>
            <a:r>
              <a:rPr lang="en-US" altLang="vi-VN" sz="2800" b="1" dirty="0" err="1" smtClean="0">
                <a:latin typeface="Times New Roman" pitchFamily="18" charset="0"/>
              </a:rPr>
              <a:t>Cần</a:t>
            </a:r>
            <a:r>
              <a:rPr lang="en-US" altLang="vi-VN" sz="2800" b="1" dirty="0" smtClean="0">
                <a:latin typeface="Times New Roman" pitchFamily="18" charset="0"/>
              </a:rPr>
              <a:t> </a:t>
            </a:r>
            <a:r>
              <a:rPr lang="en-US" altLang="vi-VN" sz="2800" b="1" dirty="0" err="1">
                <a:latin typeface="Times New Roman" pitchFamily="18" charset="0"/>
              </a:rPr>
              <a:t>phải</a:t>
            </a:r>
            <a:r>
              <a:rPr lang="en-US" altLang="vi-VN" sz="2800" b="1" dirty="0">
                <a:latin typeface="Times New Roman" pitchFamily="18" charset="0"/>
              </a:rPr>
              <a:t> </a:t>
            </a:r>
            <a:r>
              <a:rPr lang="en-US" altLang="vi-VN" sz="2800" b="1" dirty="0" err="1">
                <a:latin typeface="Times New Roman" pitchFamily="18" charset="0"/>
              </a:rPr>
              <a:t>biết</a:t>
            </a:r>
            <a:r>
              <a:rPr lang="en-US" altLang="vi-VN" sz="2800" b="1" dirty="0">
                <a:latin typeface="Times New Roman" pitchFamily="18" charset="0"/>
              </a:rPr>
              <a:t> </a:t>
            </a:r>
            <a:r>
              <a:rPr lang="en-US" altLang="vi-VN" sz="2800" b="1" dirty="0" err="1">
                <a:latin typeface="Times New Roman" pitchFamily="18" charset="0"/>
              </a:rPr>
              <a:t>quý</a:t>
            </a:r>
            <a:r>
              <a:rPr lang="en-US" altLang="vi-VN" sz="2800" b="1" dirty="0">
                <a:latin typeface="Times New Roman" pitchFamily="18" charset="0"/>
              </a:rPr>
              <a:t> </a:t>
            </a:r>
            <a:r>
              <a:rPr lang="en-US" altLang="vi-VN" sz="2800" b="1" dirty="0" err="1">
                <a:latin typeface="Times New Roman" pitchFamily="18" charset="0"/>
              </a:rPr>
              <a:t>trọng</a:t>
            </a:r>
            <a:r>
              <a:rPr lang="en-US" altLang="vi-VN" sz="2800" b="1" dirty="0">
                <a:latin typeface="Times New Roman" pitchFamily="18" charset="0"/>
              </a:rPr>
              <a:t> </a:t>
            </a:r>
            <a:r>
              <a:rPr lang="en-US" altLang="vi-VN" sz="2800" b="1" dirty="0" err="1">
                <a:latin typeface="Times New Roman" pitchFamily="18" charset="0"/>
              </a:rPr>
              <a:t>và</a:t>
            </a:r>
            <a:r>
              <a:rPr lang="en-US" altLang="vi-VN" sz="2800" b="1" dirty="0">
                <a:latin typeface="Times New Roman" pitchFamily="18" charset="0"/>
              </a:rPr>
              <a:t> </a:t>
            </a:r>
            <a:r>
              <a:rPr lang="en-US" altLang="vi-VN" sz="2800" b="1" dirty="0" err="1">
                <a:latin typeface="Times New Roman" pitchFamily="18" charset="0"/>
              </a:rPr>
              <a:t>tiết</a:t>
            </a:r>
            <a:r>
              <a:rPr lang="en-US" altLang="vi-VN" sz="2800" b="1" dirty="0">
                <a:latin typeface="Times New Roman" pitchFamily="18" charset="0"/>
              </a:rPr>
              <a:t> </a:t>
            </a:r>
            <a:r>
              <a:rPr lang="en-US" altLang="vi-VN" sz="2800" b="1" dirty="0" err="1">
                <a:latin typeface="Times New Roman" pitchFamily="18" charset="0"/>
              </a:rPr>
              <a:t>kiệm</a:t>
            </a:r>
            <a:r>
              <a:rPr lang="en-US" altLang="vi-VN" sz="2800" b="1" dirty="0">
                <a:latin typeface="Times New Roman" pitchFamily="18" charset="0"/>
              </a:rPr>
              <a:t> </a:t>
            </a:r>
            <a:r>
              <a:rPr lang="en-US" altLang="vi-VN" sz="2800" b="1" dirty="0" err="1">
                <a:latin typeface="Times New Roman" pitchFamily="18" charset="0"/>
              </a:rPr>
              <a:t>thời</a:t>
            </a:r>
            <a:r>
              <a:rPr lang="en-US" altLang="vi-VN" sz="2800" b="1" dirty="0">
                <a:latin typeface="Times New Roman" pitchFamily="18" charset="0"/>
              </a:rPr>
              <a:t> </a:t>
            </a:r>
            <a:r>
              <a:rPr lang="en-US" altLang="vi-VN" sz="2800" b="1" dirty="0" err="1">
                <a:latin typeface="Times New Roman" pitchFamily="18" charset="0"/>
              </a:rPr>
              <a:t>giờ</a:t>
            </a:r>
            <a:r>
              <a:rPr lang="en-US" altLang="vi-VN" sz="2800" b="1" dirty="0">
                <a:latin typeface="Times New Roman" pitchFamily="18" charset="0"/>
              </a:rPr>
              <a:t> </a:t>
            </a:r>
            <a:r>
              <a:rPr lang="en-US" altLang="vi-VN" sz="2800" b="1" dirty="0" err="1">
                <a:latin typeface="Times New Roman" pitchFamily="18" charset="0"/>
              </a:rPr>
              <a:t>dù</a:t>
            </a:r>
            <a:r>
              <a:rPr lang="en-US" altLang="vi-VN" sz="2800" b="1" dirty="0">
                <a:latin typeface="Times New Roman" pitchFamily="18" charset="0"/>
              </a:rPr>
              <a:t> </a:t>
            </a:r>
            <a:r>
              <a:rPr lang="en-US" altLang="vi-VN" sz="2800" b="1" dirty="0" err="1">
                <a:latin typeface="Times New Roman" pitchFamily="18" charset="0"/>
              </a:rPr>
              <a:t>chỉ</a:t>
            </a:r>
            <a:r>
              <a:rPr lang="en-US" altLang="vi-VN" sz="2800" b="1" dirty="0">
                <a:latin typeface="Times New Roman" pitchFamily="18" charset="0"/>
              </a:rPr>
              <a:t> 1 </a:t>
            </a:r>
            <a:r>
              <a:rPr lang="en-US" altLang="vi-VN" sz="2800" b="1" dirty="0" err="1">
                <a:latin typeface="Times New Roman" pitchFamily="18" charset="0"/>
              </a:rPr>
              <a:t>phút</a:t>
            </a:r>
            <a:r>
              <a:rPr lang="en-US" altLang="vi-VN" sz="2800" b="1" dirty="0">
                <a:latin typeface="Times New Roman" pitchFamily="18" charset="0"/>
              </a:rPr>
              <a:t>.</a:t>
            </a:r>
          </a:p>
        </p:txBody>
      </p:sp>
      <p:pic>
        <p:nvPicPr>
          <p:cNvPr id="2051" name="Picture 3" descr="C:\Users\Administrator\Documents\New folder\h.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19" y="1557010"/>
            <a:ext cx="1215325" cy="1397477"/>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6"/>
          <p:cNvSpPr txBox="1">
            <a:spLocks noChangeArrowheads="1"/>
          </p:cNvSpPr>
          <p:nvPr/>
        </p:nvSpPr>
        <p:spPr bwMode="auto">
          <a:xfrm>
            <a:off x="862013" y="4446588"/>
            <a:ext cx="2057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vi-VN" altLang="vi-VN" sz="2800" b="1" u="sng" dirty="0">
                <a:solidFill>
                  <a:srgbClr val="FF0000"/>
                </a:solidFill>
                <a:latin typeface="Times New Roman" pitchFamily="18" charset="0"/>
              </a:rPr>
              <a:t>Kết luận:</a:t>
            </a:r>
            <a:endParaRPr lang="en-US" altLang="vi-VN" sz="2400" b="1" dirty="0">
              <a:solidFill>
                <a:srgbClr val="FF0000"/>
              </a:solidFill>
              <a:latin typeface="Times New Roman" pitchFamily="18" charset="0"/>
            </a:endParaRPr>
          </a:p>
        </p:txBody>
      </p:sp>
      <p:sp>
        <p:nvSpPr>
          <p:cNvPr id="12" name="Rectangle 3"/>
          <p:cNvSpPr txBox="1">
            <a:spLocks noChangeArrowheads="1"/>
          </p:cNvSpPr>
          <p:nvPr/>
        </p:nvSpPr>
        <p:spPr>
          <a:xfrm>
            <a:off x="862013" y="5047650"/>
            <a:ext cx="7454403" cy="1389062"/>
          </a:xfrm>
          <a:prstGeom prst="rect">
            <a:avLst/>
          </a:prstGeo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4320" indent="-274320">
              <a:buClr>
                <a:schemeClr val="accent3"/>
              </a:buClr>
              <a:buFont typeface="Wingdings 2"/>
              <a:buChar char=""/>
              <a:defRPr/>
            </a:pPr>
            <a:endParaRPr lang="en-US" dirty="0" smtClean="0">
              <a:latin typeface="Times New Roman" pitchFamily="18" charset="0"/>
            </a:endParaRPr>
          </a:p>
          <a:p>
            <a:pPr marL="274320" indent="-274320" algn="ctr">
              <a:buClr>
                <a:schemeClr val="accent3"/>
              </a:buClr>
              <a:buFont typeface="Wingdings 2" pitchFamily="18" charset="2"/>
              <a:buNone/>
              <a:defRPr/>
            </a:pPr>
            <a:r>
              <a:rPr lang="vi-VN" b="1" i="1" dirty="0" smtClean="0">
                <a:solidFill>
                  <a:srgbClr val="000066"/>
                </a:solidFill>
                <a:effectLst>
                  <a:outerShdw blurRad="38100" dist="38100" dir="2700000" algn="tl">
                    <a:srgbClr val="000000">
                      <a:alpha val="43137"/>
                    </a:srgbClr>
                  </a:outerShdw>
                </a:effectLst>
              </a:rPr>
              <a:t>    </a:t>
            </a:r>
            <a:r>
              <a:rPr lang="en-US" b="1" i="1" dirty="0" smtClean="0">
                <a:solidFill>
                  <a:srgbClr val="000066"/>
                </a:solidFill>
                <a:effectLst>
                  <a:outerShdw blurRad="38100" dist="38100" dir="2700000" algn="tl">
                    <a:srgbClr val="000000">
                      <a:alpha val="43137"/>
                    </a:srgbClr>
                  </a:outerShdw>
                </a:effectLst>
                <a:latin typeface="Times New Roman" pitchFamily="18" charset="0"/>
              </a:rPr>
              <a:t>M</a:t>
            </a:r>
            <a:r>
              <a:rPr lang="vi-VN" b="1" i="1" dirty="0" smtClean="0">
                <a:solidFill>
                  <a:srgbClr val="000066"/>
                </a:solidFill>
                <a:effectLst>
                  <a:outerShdw blurRad="38100" dist="38100" dir="2700000" algn="tl">
                    <a:srgbClr val="000000">
                      <a:alpha val="43137"/>
                    </a:srgbClr>
                  </a:outerShdw>
                </a:effectLst>
              </a:rPr>
              <a:t>ỗi</a:t>
            </a:r>
            <a:r>
              <a:rPr lang="en-US" b="1" i="1" dirty="0" smtClean="0">
                <a:solidFill>
                  <a:srgbClr val="000066"/>
                </a:solidFill>
                <a:effectLst>
                  <a:outerShdw blurRad="38100" dist="38100" dir="2700000" algn="tl">
                    <a:srgbClr val="000000">
                      <a:alpha val="43137"/>
                    </a:srgbClr>
                  </a:outerShdw>
                </a:effectLst>
                <a:latin typeface="Times New Roman" pitchFamily="18" charset="0"/>
              </a:rPr>
              <a:t>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phút</a:t>
            </a:r>
            <a:r>
              <a:rPr lang="en-US" b="1" i="1" dirty="0" smtClean="0">
                <a:solidFill>
                  <a:srgbClr val="000066"/>
                </a:solidFill>
                <a:effectLst>
                  <a:outerShdw blurRad="38100" dist="38100" dir="2700000" algn="tl">
                    <a:srgbClr val="000000">
                      <a:alpha val="43137"/>
                    </a:srgbClr>
                  </a:outerShdw>
                </a:effectLst>
                <a:latin typeface="Times New Roman" pitchFamily="18" charset="0"/>
              </a:rPr>
              <a:t>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đều</a:t>
            </a:r>
            <a:r>
              <a:rPr lang="en-US" b="1" i="1" dirty="0" smtClean="0">
                <a:solidFill>
                  <a:srgbClr val="000066"/>
                </a:solidFill>
                <a:effectLst>
                  <a:outerShdw blurRad="38100" dist="38100" dir="2700000" algn="tl">
                    <a:srgbClr val="000000">
                      <a:alpha val="43137"/>
                    </a:srgbClr>
                  </a:outerShdw>
                </a:effectLst>
                <a:latin typeface="Times New Roman" pitchFamily="18" charset="0"/>
              </a:rPr>
              <a:t>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đáng</a:t>
            </a:r>
            <a:r>
              <a:rPr lang="en-US" b="1" i="1" dirty="0" smtClean="0">
                <a:solidFill>
                  <a:srgbClr val="000066"/>
                </a:solidFill>
                <a:effectLst>
                  <a:outerShdw blurRad="38100" dist="38100" dir="2700000" algn="tl">
                    <a:srgbClr val="000000">
                      <a:alpha val="43137"/>
                    </a:srgbClr>
                  </a:outerShdw>
                </a:effectLst>
                <a:latin typeface="Times New Roman" pitchFamily="18" charset="0"/>
              </a:rPr>
              <a:t>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quý</a:t>
            </a:r>
            <a:r>
              <a:rPr lang="en-US" b="1" i="1" dirty="0" smtClean="0">
                <a:solidFill>
                  <a:srgbClr val="000066"/>
                </a:solidFill>
                <a:effectLst>
                  <a:outerShdw blurRad="38100" dist="38100" dir="2700000" algn="tl">
                    <a:srgbClr val="000000">
                      <a:alpha val="43137"/>
                    </a:srgbClr>
                  </a:outerShdw>
                </a:effectLst>
                <a:latin typeface="Times New Roman" pitchFamily="18" charset="0"/>
              </a:rPr>
              <a:t>.</a:t>
            </a:r>
          </a:p>
          <a:p>
            <a:pPr marL="274320" indent="-274320" algn="ctr">
              <a:buClr>
                <a:schemeClr val="accent3"/>
              </a:buClr>
              <a:buFont typeface="Wingdings 2" pitchFamily="18" charset="2"/>
              <a:buNone/>
              <a:defRPr/>
            </a:pPr>
            <a:r>
              <a:rPr lang="en-US" b="1" i="1" dirty="0" smtClean="0">
                <a:solidFill>
                  <a:srgbClr val="000066"/>
                </a:solidFill>
                <a:effectLst>
                  <a:outerShdw blurRad="38100" dist="38100" dir="2700000" algn="tl">
                    <a:srgbClr val="000000">
                      <a:alpha val="43137"/>
                    </a:srgbClr>
                  </a:outerShdw>
                </a:effectLst>
                <a:latin typeface="Times New Roman" pitchFamily="18" charset="0"/>
              </a:rPr>
              <a:t>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Chúng</a:t>
            </a:r>
            <a:r>
              <a:rPr lang="en-US" b="1" i="1" dirty="0" smtClean="0">
                <a:solidFill>
                  <a:srgbClr val="000066"/>
                </a:solidFill>
                <a:effectLst>
                  <a:outerShdw blurRad="38100" dist="38100" dir="2700000" algn="tl">
                    <a:srgbClr val="000000">
                      <a:alpha val="43137"/>
                    </a:srgbClr>
                  </a:outerShdw>
                </a:effectLst>
                <a:latin typeface="Times New Roman" pitchFamily="18" charset="0"/>
              </a:rPr>
              <a:t> ta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phải</a:t>
            </a:r>
            <a:r>
              <a:rPr lang="en-US" b="1" i="1" dirty="0" smtClean="0">
                <a:solidFill>
                  <a:srgbClr val="000066"/>
                </a:solidFill>
                <a:effectLst>
                  <a:outerShdw blurRad="38100" dist="38100" dir="2700000" algn="tl">
                    <a:srgbClr val="000000">
                      <a:alpha val="43137"/>
                    </a:srgbClr>
                  </a:outerShdw>
                </a:effectLst>
                <a:latin typeface="Times New Roman" pitchFamily="18" charset="0"/>
              </a:rPr>
              <a:t>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tiết</a:t>
            </a:r>
            <a:r>
              <a:rPr lang="en-US" b="1" i="1" dirty="0" smtClean="0">
                <a:solidFill>
                  <a:srgbClr val="000066"/>
                </a:solidFill>
                <a:effectLst>
                  <a:outerShdw blurRad="38100" dist="38100" dir="2700000" algn="tl">
                    <a:srgbClr val="000000">
                      <a:alpha val="43137"/>
                    </a:srgbClr>
                  </a:outerShdw>
                </a:effectLst>
                <a:latin typeface="Times New Roman" pitchFamily="18" charset="0"/>
              </a:rPr>
              <a:t>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kiệm</a:t>
            </a:r>
            <a:r>
              <a:rPr lang="en-US" b="1" i="1" dirty="0" smtClean="0">
                <a:solidFill>
                  <a:srgbClr val="000066"/>
                </a:solidFill>
                <a:effectLst>
                  <a:outerShdw blurRad="38100" dist="38100" dir="2700000" algn="tl">
                    <a:srgbClr val="000000">
                      <a:alpha val="43137"/>
                    </a:srgbClr>
                  </a:outerShdw>
                </a:effectLst>
                <a:latin typeface="Times New Roman" pitchFamily="18" charset="0"/>
              </a:rPr>
              <a:t>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thời</a:t>
            </a:r>
            <a:r>
              <a:rPr lang="en-US" b="1" i="1" dirty="0" smtClean="0">
                <a:solidFill>
                  <a:srgbClr val="000066"/>
                </a:solidFill>
                <a:effectLst>
                  <a:outerShdw blurRad="38100" dist="38100" dir="2700000" algn="tl">
                    <a:srgbClr val="000000">
                      <a:alpha val="43137"/>
                    </a:srgbClr>
                  </a:outerShdw>
                </a:effectLst>
                <a:latin typeface="Times New Roman" pitchFamily="18" charset="0"/>
              </a:rPr>
              <a:t> </a:t>
            </a:r>
            <a:r>
              <a:rPr lang="en-US" b="1" i="1" dirty="0" err="1" smtClean="0">
                <a:solidFill>
                  <a:srgbClr val="000066"/>
                </a:solidFill>
                <a:effectLst>
                  <a:outerShdw blurRad="38100" dist="38100" dir="2700000" algn="tl">
                    <a:srgbClr val="000000">
                      <a:alpha val="43137"/>
                    </a:srgbClr>
                  </a:outerShdw>
                </a:effectLst>
                <a:latin typeface="Times New Roman" pitchFamily="18" charset="0"/>
              </a:rPr>
              <a:t>giờ</a:t>
            </a:r>
            <a:endParaRPr lang="en-US" b="1" i="1" dirty="0">
              <a:solidFill>
                <a:srgbClr val="000066"/>
              </a:solidFill>
              <a:effectLst>
                <a:outerShdw blurRad="38100" dist="38100" dir="2700000" algn="tl">
                  <a:srgbClr val="000000">
                    <a:alpha val="43137"/>
                  </a:srgbClr>
                </a:outerShdw>
              </a:effectLst>
              <a:latin typeface="Times New Roman" pitchFamily="18" charset="0"/>
            </a:endParaRPr>
          </a:p>
        </p:txBody>
      </p:sp>
    </p:spTree>
    <p:custDataLst>
      <p:tags r:id="rId1"/>
    </p:custDataLst>
    <p:extLst>
      <p:ext uri="{BB962C8B-B14F-4D97-AF65-F5344CB8AC3E}">
        <p14:creationId xmlns:p14="http://schemas.microsoft.com/office/powerpoint/2010/main" val="144256"/>
      </p:ext>
    </p:extLst>
  </p:cSld>
  <p:clrMapOvr>
    <a:masterClrMapping/>
  </p:clrMapOvr>
  <mc:AlternateContent xmlns:mc="http://schemas.openxmlformats.org/markup-compatibility/2006" xmlns:p14="http://schemas.microsoft.com/office/powerpoint/2010/main">
    <mc:Choice Requires="p14">
      <p:transition spd="slow" p14:dur="2000" advTm="7082"/>
    </mc:Choice>
    <mc:Fallback xmlns="">
      <p:transition spd="slow" advTm="70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par>
                                <p:cTn id="16" presetID="25"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1000" fill="hold"/>
                                        <p:tgtEl>
                                          <p:spTgt spid="11"/>
                                        </p:tgtEl>
                                        <p:attrNameLst>
                                          <p:attrName>ppt_x</p:attrName>
                                        </p:attrNameLst>
                                      </p:cBhvr>
                                      <p:tavLst>
                                        <p:tav tm="0">
                                          <p:val>
                                            <p:strVal val="#ppt_x-.2"/>
                                          </p:val>
                                        </p:tav>
                                        <p:tav tm="100000">
                                          <p:val>
                                            <p:strVal val="#ppt_x"/>
                                          </p:val>
                                        </p:tav>
                                      </p:tavLst>
                                    </p:anim>
                                    <p:anim calcmode="lin" valueType="num">
                                      <p:cBhvr>
                                        <p:cTn id="31"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32" dur="1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checkerboard(across)">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2" grpId="0"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1|1.6"/>
</p:tagLst>
</file>

<file path=ppt/tags/tag2.xml><?xml version="1.0" encoding="utf-8"?>
<p:tagLst xmlns:a="http://schemas.openxmlformats.org/drawingml/2006/main" xmlns:r="http://schemas.openxmlformats.org/officeDocument/2006/relationships" xmlns:p="http://schemas.openxmlformats.org/presentationml/2006/main">
  <p:tag name="TIMING" val="|3"/>
</p:tagLst>
</file>

<file path=ppt/tags/tag3.xml><?xml version="1.0" encoding="utf-8"?>
<p:tagLst xmlns:a="http://schemas.openxmlformats.org/drawingml/2006/main" xmlns:r="http://schemas.openxmlformats.org/officeDocument/2006/relationships" xmlns:p="http://schemas.openxmlformats.org/presentationml/2006/main">
  <p:tag name="TIMING" val="|0.8|2.4"/>
</p:tagLst>
</file>

<file path=ppt/tags/tag4.xml><?xml version="1.0" encoding="utf-8"?>
<p:tagLst xmlns:a="http://schemas.openxmlformats.org/drawingml/2006/main" xmlns:r="http://schemas.openxmlformats.org/officeDocument/2006/relationships" xmlns:p="http://schemas.openxmlformats.org/presentationml/2006/main">
  <p:tag name="TIMING" val="|0.7|0.8"/>
</p:tagLst>
</file>

<file path=ppt/tags/tag5.xml><?xml version="1.0" encoding="utf-8"?>
<p:tagLst xmlns:a="http://schemas.openxmlformats.org/drawingml/2006/main" xmlns:r="http://schemas.openxmlformats.org/officeDocument/2006/relationships" xmlns:p="http://schemas.openxmlformats.org/presentationml/2006/main">
  <p:tag name="TIMING" val="|1.2|0.7"/>
</p:tagLst>
</file>

<file path=ppt/tags/tag6.xml><?xml version="1.0" encoding="utf-8"?>
<p:tagLst xmlns:a="http://schemas.openxmlformats.org/drawingml/2006/main" xmlns:r="http://schemas.openxmlformats.org/officeDocument/2006/relationships" xmlns:p="http://schemas.openxmlformats.org/presentationml/2006/main">
  <p:tag name="TIMING" val="|1.4|2.8|3|1.3"/>
</p:tagLst>
</file>

<file path=ppt/tags/tag7.xml><?xml version="1.0" encoding="utf-8"?>
<p:tagLst xmlns:a="http://schemas.openxmlformats.org/drawingml/2006/main" xmlns:r="http://schemas.openxmlformats.org/officeDocument/2006/relationships" xmlns:p="http://schemas.openxmlformats.org/presentationml/2006/main">
  <p:tag name="TIMING" val="|0.9"/>
</p:tagLst>
</file>

<file path=ppt/tags/tag8.xml><?xml version="1.0" encoding="utf-8"?>
<p:tagLst xmlns:a="http://schemas.openxmlformats.org/drawingml/2006/main" xmlns:r="http://schemas.openxmlformats.org/officeDocument/2006/relationships" xmlns:p="http://schemas.openxmlformats.org/presentationml/2006/main">
  <p:tag name="TIMING" val="|1.5"/>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456</TotalTime>
  <Words>1274</Words>
  <Application>Microsoft Office PowerPoint</Application>
  <PresentationFormat>On-screen Show (4:3)</PresentationFormat>
  <Paragraphs>128</Paragraphs>
  <Slides>32</Slides>
  <Notes>0</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Office Theme</vt:lpstr>
      <vt:lpstr>Flow</vt:lpstr>
      <vt:lpstr>PowerPoint Presentation</vt:lpstr>
      <vt:lpstr>PowerPoint Presentation</vt:lpstr>
      <vt:lpstr>PowerPoint Presentation</vt:lpstr>
      <vt:lpstr> </vt:lpstr>
      <vt:lpstr>Mọi người trong gia đình đều có tính cẩn thận và quý trọng thời giờ, chỉ trừ có Mi-chi-a. Mi- chi –a bao giờ cũng chậm chễ hơn  người khác. Đến giờ ăn, mọi người đã ngồi vào bàn, chỉ thiếu Mi- chi- a.Mẹ gọi:    -Mi- chi –a ơi !Lại ăn cơm nhanh lên con !    -Một phút nữa thôi, mẹ ạ ! – Mi- chi – a thường trả lời như  thế. Mỗi khi có nguời gọi Mi- chi- a làm một việc gì đó, lần nào em cũng trả lời : “Một phút nữa!”. Ba em thường bảo: - Đến bao giờ con mới biết quý thời giờ? - Một phút có là bao, ba à! Một hôm, ở trường có cuộc thi trượt tuyết. Mi- chi- a rất thích môn thể thao này và quả thật em trượt rất nhanh. Em tin chắc mình sẽ về đích trước tiên. Nhưng kết quả không như vậy, bạn Vích- to chiếm giải nhất, còn em về thứ nhì.    Mi- chi- a về nhà, mặt buồn rười rượi. Em kể cho ba nghe về thất bại của mình. Ba nghe xong, mỉm cười: - Có hề gì, một phút có là bao, con về sau bạn Vích – to có một phút thôi mà ! Từ đó, Mi- chi- a hiểu rằng trong cuộc sống, con người chỉ cần một phút cũng có thể làm nên chuyện quan trọng.                                                                    I.U.  DÔ- LÔ-BA-RÉP                                                                                                                                                                                                                       </vt:lpstr>
      <vt:lpstr>PowerPoint Presentation</vt:lpstr>
      <vt:lpstr>PowerPoint Presentation</vt:lpstr>
      <vt:lpstr>PowerPoint Presentation</vt:lpstr>
      <vt:lpstr>PowerPoint Presentation</vt:lpstr>
      <vt:lpstr>PowerPoint Presentation</vt:lpstr>
      <vt:lpstr>Bài 1: Em tán thành hay không tán thành việc làm của từng bạn nhỏ trong mỗi tình huống dưới đây ? Vì sao ? a) Ngồi trong lớp, Hạnh luôn chú ý nghe thầy giáo, cô giáo giảng bài. Có điều gì chưa rõ, em tranh thủ hỏi ngay thầy, cô và bạn bè. </vt:lpstr>
      <vt:lpstr>Tình huống a) tán  thành: vì Hạnh làm như vậy sẽ tiết kiệm được thời giờ và nhớ bài lâu hơn.</vt:lpstr>
      <vt:lpstr>Bài 1: Em tán thành hay không tán thành việc lam của từng bạn nhỏ trong mỗi tình huống dưới đây? Vì sao?      b) Sáng nào đến giờ dậy, Nam cũng nằm cố trên giường.Mẹ giục mãi, Nam mới chịu dậy đánh răng, rửa mặt.  </vt:lpstr>
      <vt:lpstr>Tình huống b) không tán thành vì Nam làm như vậy sẽ bị muộn học.</vt:lpstr>
      <vt:lpstr>Bài 1: Em tán thành hay không tán thành việc lam của từng bạn nhỏ trong mỗi tình huống dưới đây? Vì sao?  c) Lâm có thời gian biểu quy định rõ giờ học, giờ chơi, giờ làm việc nhà,… và bạn luôn thực hiện đúng.  </vt:lpstr>
      <vt:lpstr>Tình huống c) tán thành vì Lâm làm như vậy sẽ tiết kiệm được thời giờ và thực hiện một cách khoa học.</vt:lpstr>
      <vt:lpstr>Bài 1: Em tán thành hay không tán thành việc lam của từng bạn nhỏ trong mỗi tình huống dưới đây? Vì sao?  d) Khi  đi chăn trâu, Thành thường ngồi trên lưng trâu, vừa tranh thủ học bài.  </vt:lpstr>
      <vt:lpstr>Tình huống d) không tán thành vì việc tranh thủ học của Thành rất tốt nhưng có thể bạn sẽ bị ngã từ trên lưng trâu rất nguy hiểm.</vt:lpstr>
      <vt:lpstr>Bài 1: Em tán thành hay không tán thành việc lam của từng bạn nhỏ trong mỗi tình huống dưới đây? Vì sao?  đ) Hiền có thói quen vừa ăn cơm, vừa đọc truyện hoặc xem ti vi.  </vt:lpstr>
      <vt:lpstr>Tình huống đ) không tán thành vì thói quen của Hiền sẽ dẫn tới bạn bị đau dạ dày.</vt:lpstr>
      <vt:lpstr>Bài 1: Em tán thành hay không tán thành việc lam của từng bạn nhỏ trong mỗi tình huống dưới đây? Vì sao?  e) Chiều nào Quang cũng đi đá bóng. Tối về, bạn lại xem ti vi, đến khuya mới lấy sách vở ra học bài.   </vt:lpstr>
      <vt:lpstr>        Tình huống e) không tán thành                   vì:Quang học khuya như vậy sẽ ảnh hưởng tới sức khỏe.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Asean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Asean</dc:creator>
  <cp:lastModifiedBy>Minhthangpc.VN</cp:lastModifiedBy>
  <cp:revision>84</cp:revision>
  <dcterms:created xsi:type="dcterms:W3CDTF">2018-10-24T03:59:30Z</dcterms:created>
  <dcterms:modified xsi:type="dcterms:W3CDTF">2021-05-11T10:01:42Z</dcterms:modified>
</cp:coreProperties>
</file>