
<file path=[Content_Types].xml><?xml version="1.0" encoding="utf-8"?>
<Types xmlns="http://schemas.openxmlformats.org/package/2006/content-types">
  <Default Extension="jpeg" ContentType="image/jpeg"/>
  <Default Extension="JPG" ContentType="image/.jpg"/>
  <Default Extension="wav" ContentType="audio/x-wav"/>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91" r:id="rId3"/>
    <p:sldId id="292" r:id="rId4"/>
    <p:sldId id="293" r:id="rId5"/>
    <p:sldId id="259" r:id="rId6"/>
    <p:sldId id="260" r:id="rId7"/>
    <p:sldId id="261" r:id="rId8"/>
    <p:sldId id="262" r:id="rId9"/>
    <p:sldId id="263" r:id="rId10"/>
    <p:sldId id="264" r:id="rId11"/>
    <p:sldId id="265" r:id="rId12"/>
    <p:sldId id="266" r:id="rId13"/>
    <p:sldId id="267" r:id="rId14"/>
    <p:sldId id="268" r:id="rId15"/>
    <p:sldId id="294" r:id="rId16"/>
    <p:sldId id="270" r:id="rId17"/>
    <p:sldId id="271" r:id="rId19"/>
    <p:sldId id="296" r:id="rId20"/>
    <p:sldId id="297" r:id="rId21"/>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DC3B7-2276-4E64-B32C-3A3F7AEB3133}"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4AEAD-A3A4-454B-9708-D9AB4770BCB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fld id="{A340F597-AB28-4ACA-9B15-5C390BA3DEC3}" type="slidenum">
              <a:rPr lang="en-US" smtClean="0"/>
            </a:fld>
            <a:endParaRPr lang="en-US" smtClean="0"/>
          </a:p>
        </p:txBody>
      </p:sp>
      <p:sp>
        <p:nvSpPr>
          <p:cNvPr id="19459" name="Rectangle 2"/>
          <p:cNvSpPr>
            <a:spLocks noGrp="1" noRot="1" noChangeAspect="1" noChangeArrowheads="1" noTextEdit="1"/>
          </p:cNvSpPr>
          <p:nvPr>
            <p:ph type="sldImg"/>
          </p:nvPr>
        </p:nvSpPr>
        <p:spPr/>
      </p:sp>
      <p:sp>
        <p:nvSpPr>
          <p:cNvPr id="19460" name="Rectangle 3"/>
          <p:cNvSpPr>
            <a:spLocks noGrp="1" noChangeArrowheads="1"/>
          </p:cNvSpPr>
          <p:nvPr>
            <p:ph type="body" idx="1"/>
          </p:nvPr>
        </p:nvSpPr>
        <p:spPr>
          <a:noFill/>
        </p:spPr>
        <p:txBody>
          <a:bodyPr/>
          <a:lstStyle/>
          <a:p>
            <a:endParaRPr 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F7953F-5590-4C12-BC3A-DA4F659A044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EFD85-7E41-4B4E-A7C8-05FB07E2058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DF7953F-5590-4C12-BC3A-DA4F659A044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EFD85-7E41-4B4E-A7C8-05FB07E2058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DF7953F-5590-4C12-BC3A-DA4F659A044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EFD85-7E41-4B4E-A7C8-05FB07E2058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5FE43018-6F82-47D4-B2E4-D72F823B3FD4}" type="slidenum">
              <a:rPr lang="en-US"/>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DF7953F-5590-4C12-BC3A-DA4F659A044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EFD85-7E41-4B4E-A7C8-05FB07E2058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DF7953F-5590-4C12-BC3A-DA4F659A044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EFD85-7E41-4B4E-A7C8-05FB07E2058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DF7953F-5590-4C12-BC3A-DA4F659A044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EFD85-7E41-4B4E-A7C8-05FB07E2058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DF7953F-5590-4C12-BC3A-DA4F659A044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EFD85-7E41-4B4E-A7C8-05FB07E2058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F7953F-5590-4C12-BC3A-DA4F659A044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EFD85-7E41-4B4E-A7C8-05FB07E2058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7953F-5590-4C12-BC3A-DA4F659A044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EFD85-7E41-4B4E-A7C8-05FB07E2058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DF7953F-5590-4C12-BC3A-DA4F659A044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EFD85-7E41-4B4E-A7C8-05FB07E2058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DF7953F-5590-4C12-BC3A-DA4F659A044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EFD85-7E41-4B4E-A7C8-05FB07E2058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7953F-5590-4C12-BC3A-DA4F659A0447}"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EFD85-7E41-4B4E-A7C8-05FB07E2058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1" Type="http://schemas.openxmlformats.org/officeDocument/2006/relationships/slideLayout" Target="../slideLayouts/slideLayout7.xml"/><Relationship Id="rId10" Type="http://schemas.openxmlformats.org/officeDocument/2006/relationships/image" Target="../media/image28.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4" Type="http://schemas.openxmlformats.org/officeDocument/2006/relationships/slideLayout" Target="../slideLayouts/slideLayout2.xml"/><Relationship Id="rId13" Type="http://schemas.openxmlformats.org/officeDocument/2006/relationships/image" Target="../media/image41.png"/><Relationship Id="rId12" Type="http://schemas.openxmlformats.org/officeDocument/2006/relationships/image" Target="../media/image40.png"/><Relationship Id="rId11" Type="http://schemas.openxmlformats.org/officeDocument/2006/relationships/image" Target="../media/image39.png"/><Relationship Id="rId10" Type="http://schemas.openxmlformats.org/officeDocument/2006/relationships/image" Target="../media/image38.pn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audio" Target="../media/audio2.wav"/></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0.GIF"/><Relationship Id="rId2" Type="http://schemas.openxmlformats.org/officeDocument/2006/relationships/image" Target="../media/image49.wmf"/><Relationship Id="rId1" Type="http://schemas.openxmlformats.org/officeDocument/2006/relationships/image" Target="../media/image48.w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8.jpeg"/><Relationship Id="rId6" Type="http://schemas.openxmlformats.org/officeDocument/2006/relationships/slide" Target="slide7.xml"/><Relationship Id="rId5" Type="http://schemas.openxmlformats.org/officeDocument/2006/relationships/image" Target="../media/image7.jpeg"/><Relationship Id="rId4" Type="http://schemas.openxmlformats.org/officeDocument/2006/relationships/slide" Target="slide6.xml"/><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3.GIF"/><Relationship Id="rId4" Type="http://schemas.openxmlformats.org/officeDocument/2006/relationships/image" Target="../media/image12.GIF"/><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4.jpeg"/><Relationship Id="rId1" Type="http://schemas.openxmlformats.org/officeDocument/2006/relationships/slide" Target="slide4.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slide" Target="slide4.xml"/><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3" name="Picture 3"/>
          <p:cNvPicPr>
            <a:picLocks noChangeAspect="1"/>
          </p:cNvPicPr>
          <p:nvPr/>
        </p:nvPicPr>
        <p:blipFill>
          <a:blip r:embed="rId1"/>
          <a:srcRect b="9073"/>
          <a:stretch>
            <a:fillRect/>
          </a:stretch>
        </p:blipFill>
        <p:spPr>
          <a:xfrm>
            <a:off x="0" y="-635"/>
            <a:ext cx="9144000" cy="6864350"/>
          </a:xfrm>
          <a:prstGeom prst="rect">
            <a:avLst/>
          </a:prstGeom>
          <a:noFill/>
          <a:ln w="9525">
            <a:noFill/>
          </a:ln>
        </p:spPr>
      </p:pic>
      <p:sp>
        <p:nvSpPr>
          <p:cNvPr id="3074" name="TextBox 4"/>
          <p:cNvSpPr txBox="1"/>
          <p:nvPr/>
        </p:nvSpPr>
        <p:spPr>
          <a:xfrm>
            <a:off x="1314450" y="1828800"/>
            <a:ext cx="6900863" cy="1245235"/>
          </a:xfrm>
          <a:prstGeom prst="rect">
            <a:avLst/>
          </a:prstGeom>
          <a:noFill/>
          <a:ln w="9525">
            <a:noFill/>
          </a:ln>
        </p:spPr>
        <p:txBody>
          <a:bodyPr anchor="t" anchorCtr="0">
            <a:spAutoFit/>
          </a:bodyPr>
          <a:p>
            <a:pPr eaLnBrk="0" hangingPunct="0">
              <a:buFontTx/>
            </a:pPr>
            <a:r>
              <a:rPr lang="en-US" altLang="en-US" sz="3750" b="1" dirty="0">
                <a:solidFill>
                  <a:srgbClr val="FF0000"/>
                </a:solidFill>
                <a:latin typeface="Calibri" panose="020F0502020204030204" charset="0"/>
              </a:rPr>
              <a:t>Chào mừng các con lớp 4A</a:t>
            </a:r>
            <a:r>
              <a:rPr lang="vi-VN" altLang="en-US" sz="3750" b="1" dirty="0">
                <a:solidFill>
                  <a:srgbClr val="FF0000"/>
                </a:solidFill>
                <a:latin typeface="Arial" panose="020B0604020202020204" pitchFamily="34" charset="0"/>
              </a:rPr>
              <a:t>3</a:t>
            </a:r>
            <a:r>
              <a:rPr lang="en-US" altLang="en-US" sz="3750" b="1" dirty="0">
                <a:solidFill>
                  <a:srgbClr val="FF0000"/>
                </a:solidFill>
                <a:latin typeface="Calibri" panose="020F0502020204030204" charset="0"/>
              </a:rPr>
              <a:t> </a:t>
            </a:r>
            <a:endParaRPr lang="en-US" altLang="en-US" sz="3750" b="1" dirty="0">
              <a:solidFill>
                <a:srgbClr val="FF0000"/>
              </a:solidFill>
              <a:latin typeface="Calibri" panose="020F0502020204030204" charset="0"/>
            </a:endParaRPr>
          </a:p>
          <a:p>
            <a:pPr eaLnBrk="0" hangingPunct="0">
              <a:buFontTx/>
            </a:pPr>
            <a:r>
              <a:rPr lang="en-US" altLang="en-US" sz="3750" b="1" dirty="0">
                <a:solidFill>
                  <a:srgbClr val="FF0000"/>
                </a:solidFill>
                <a:latin typeface="Calibri" panose="020F0502020204030204" charset="0"/>
              </a:rPr>
              <a:t>                   đến với tiết Địa lí</a:t>
            </a:r>
            <a:endParaRPr lang="en-US" altLang="en-US" sz="3750" b="1" dirty="0">
              <a:solidFill>
                <a:srgbClr val="FF0000"/>
              </a:solidFill>
              <a:latin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9"/>
          <p:cNvSpPr>
            <a:spLocks noChangeShapeType="1"/>
          </p:cNvSpPr>
          <p:nvPr/>
        </p:nvSpPr>
        <p:spPr bwMode="auto">
          <a:xfrm>
            <a:off x="4800600" y="3276600"/>
            <a:ext cx="60960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b="1">
              <a:solidFill>
                <a:srgbClr val="006600"/>
              </a:solidFill>
              <a:latin typeface="Times New Roman" panose="02020603050405020304" pitchFamily="18" charset="0"/>
              <a:cs typeface="Times New Roman" panose="02020603050405020304" pitchFamily="18" charset="0"/>
            </a:endParaRPr>
          </a:p>
        </p:txBody>
      </p:sp>
      <p:sp>
        <p:nvSpPr>
          <p:cNvPr id="10243" name="Rectangle 10"/>
          <p:cNvSpPr>
            <a:spLocks noChangeArrowheads="1"/>
          </p:cNvSpPr>
          <p:nvPr/>
        </p:nvSpPr>
        <p:spPr bwMode="auto">
          <a:xfrm>
            <a:off x="304800" y="2971800"/>
            <a:ext cx="838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38200" indent="-838200"/>
            <a:endParaRPr lang="en-US" sz="2200" b="1">
              <a:solidFill>
                <a:srgbClr val="0000FF"/>
              </a:solidFill>
              <a:latin typeface="Times New Roman" panose="02020603050405020304" pitchFamily="18" charset="0"/>
              <a:cs typeface="Times New Roman" panose="02020603050405020304" pitchFamily="18" charset="0"/>
            </a:endParaRPr>
          </a:p>
        </p:txBody>
      </p:sp>
      <p:sp>
        <p:nvSpPr>
          <p:cNvPr id="10244" name="Rectangle 11"/>
          <p:cNvSpPr>
            <a:spLocks noChangeArrowheads="1"/>
          </p:cNvSpPr>
          <p:nvPr/>
        </p:nvSpPr>
        <p:spPr bwMode="auto">
          <a:xfrm>
            <a:off x="76200" y="3719513"/>
            <a:ext cx="1219200" cy="914400"/>
          </a:xfrm>
          <a:prstGeom prst="rect">
            <a:avLst/>
          </a:prstGeom>
          <a:solidFill>
            <a:srgbClr val="FFFF99"/>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Thủ</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đô</a:t>
            </a: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r>
              <a:rPr lang="en-US" sz="2800" b="1" dirty="0" err="1" smtClean="0">
                <a:solidFill>
                  <a:srgbClr val="FF0000"/>
                </a:solidFill>
                <a:latin typeface="Times New Roman" panose="02020603050405020304" pitchFamily="18" charset="0"/>
                <a:cs typeface="Times New Roman" panose="02020603050405020304" pitchFamily="18" charset="0"/>
              </a:rPr>
              <a:t>Hà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AutoShape 12"/>
          <p:cNvSpPr>
            <a:spLocks noChangeArrowheads="1"/>
          </p:cNvSpPr>
          <p:nvPr/>
        </p:nvSpPr>
        <p:spPr bwMode="auto">
          <a:xfrm>
            <a:off x="1752600" y="2257425"/>
            <a:ext cx="1905000" cy="700088"/>
          </a:xfrm>
          <a:prstGeom prst="flowChartProcess">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200" b="1">
                <a:solidFill>
                  <a:srgbClr val="0000FF"/>
                </a:solidFill>
                <a:latin typeface="Times New Roman" panose="02020603050405020304" pitchFamily="18" charset="0"/>
                <a:cs typeface="Times New Roman" panose="02020603050405020304" pitchFamily="18" charset="0"/>
              </a:rPr>
              <a:t>Trung tâm</a:t>
            </a:r>
            <a:endParaRPr lang="en-US" sz="2200" b="1">
              <a:solidFill>
                <a:srgbClr val="0000FF"/>
              </a:solidFill>
              <a:latin typeface="Times New Roman" panose="02020603050405020304" pitchFamily="18" charset="0"/>
              <a:cs typeface="Times New Roman" panose="02020603050405020304" pitchFamily="18" charset="0"/>
            </a:endParaRPr>
          </a:p>
          <a:p>
            <a:r>
              <a:rPr lang="en-US" sz="2200" b="1">
                <a:solidFill>
                  <a:srgbClr val="0000FF"/>
                </a:solidFill>
                <a:latin typeface="Times New Roman" panose="02020603050405020304" pitchFamily="18" charset="0"/>
                <a:cs typeface="Times New Roman" panose="02020603050405020304" pitchFamily="18" charset="0"/>
              </a:rPr>
              <a:t> chính trị</a:t>
            </a:r>
            <a:endParaRPr lang="en-US" sz="2200" b="1">
              <a:solidFill>
                <a:srgbClr val="0000FF"/>
              </a:solidFill>
              <a:latin typeface="Times New Roman" panose="02020603050405020304" pitchFamily="18" charset="0"/>
              <a:cs typeface="Times New Roman" panose="02020603050405020304" pitchFamily="18" charset="0"/>
            </a:endParaRPr>
          </a:p>
        </p:txBody>
      </p:sp>
      <p:sp>
        <p:nvSpPr>
          <p:cNvPr id="10246" name="Line 13"/>
          <p:cNvSpPr>
            <a:spLocks noChangeShapeType="1"/>
          </p:cNvSpPr>
          <p:nvPr/>
        </p:nvSpPr>
        <p:spPr bwMode="auto">
          <a:xfrm>
            <a:off x="5486400" y="2286000"/>
            <a:ext cx="685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b="1">
              <a:solidFill>
                <a:srgbClr val="006600"/>
              </a:solidFill>
              <a:latin typeface="Times New Roman" panose="02020603050405020304" pitchFamily="18" charset="0"/>
              <a:cs typeface="Times New Roman" panose="02020603050405020304" pitchFamily="18" charset="0"/>
            </a:endParaRPr>
          </a:p>
        </p:txBody>
      </p:sp>
      <p:sp>
        <p:nvSpPr>
          <p:cNvPr id="10247" name="Line 14"/>
          <p:cNvSpPr>
            <a:spLocks noChangeShapeType="1"/>
          </p:cNvSpPr>
          <p:nvPr/>
        </p:nvSpPr>
        <p:spPr bwMode="auto">
          <a:xfrm>
            <a:off x="5715000" y="2209800"/>
            <a:ext cx="15240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b="1">
              <a:solidFill>
                <a:srgbClr val="006600"/>
              </a:solidFill>
              <a:latin typeface="Times New Roman" panose="02020603050405020304" pitchFamily="18" charset="0"/>
              <a:cs typeface="Times New Roman" panose="02020603050405020304" pitchFamily="18" charset="0"/>
            </a:endParaRPr>
          </a:p>
        </p:txBody>
      </p:sp>
      <p:sp>
        <p:nvSpPr>
          <p:cNvPr id="10248" name="Line 15"/>
          <p:cNvSpPr>
            <a:spLocks noChangeShapeType="1"/>
          </p:cNvSpPr>
          <p:nvPr/>
        </p:nvSpPr>
        <p:spPr bwMode="auto">
          <a:xfrm>
            <a:off x="5638800" y="2286000"/>
            <a:ext cx="7620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b="1">
              <a:solidFill>
                <a:srgbClr val="006600"/>
              </a:solidFill>
              <a:latin typeface="Times New Roman" panose="02020603050405020304" pitchFamily="18" charset="0"/>
              <a:cs typeface="Times New Roman" panose="02020603050405020304" pitchFamily="18" charset="0"/>
            </a:endParaRPr>
          </a:p>
        </p:txBody>
      </p:sp>
      <p:sp>
        <p:nvSpPr>
          <p:cNvPr id="10249" name="Line 16"/>
          <p:cNvSpPr>
            <a:spLocks noChangeShapeType="1"/>
          </p:cNvSpPr>
          <p:nvPr/>
        </p:nvSpPr>
        <p:spPr bwMode="auto">
          <a:xfrm>
            <a:off x="4495800" y="5562600"/>
            <a:ext cx="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b="1">
              <a:solidFill>
                <a:srgbClr val="006600"/>
              </a:solidFill>
              <a:latin typeface="Times New Roman" panose="02020603050405020304" pitchFamily="18" charset="0"/>
              <a:cs typeface="Times New Roman" panose="02020603050405020304" pitchFamily="18" charset="0"/>
            </a:endParaRPr>
          </a:p>
        </p:txBody>
      </p:sp>
      <p:sp>
        <p:nvSpPr>
          <p:cNvPr id="25" name="Line 17"/>
          <p:cNvSpPr>
            <a:spLocks noChangeShapeType="1"/>
          </p:cNvSpPr>
          <p:nvPr/>
        </p:nvSpPr>
        <p:spPr bwMode="auto">
          <a:xfrm>
            <a:off x="3505200" y="5410200"/>
            <a:ext cx="0" cy="304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b="1">
              <a:solidFill>
                <a:srgbClr val="0000FF"/>
              </a:solidFill>
              <a:latin typeface="Times New Roman" panose="02020603050405020304" pitchFamily="18" charset="0"/>
              <a:cs typeface="Times New Roman" panose="02020603050405020304" pitchFamily="18" charset="0"/>
            </a:endParaRPr>
          </a:p>
        </p:txBody>
      </p:sp>
      <p:sp>
        <p:nvSpPr>
          <p:cNvPr id="10251" name="Line 18"/>
          <p:cNvSpPr>
            <a:spLocks noChangeShapeType="1"/>
          </p:cNvSpPr>
          <p:nvPr/>
        </p:nvSpPr>
        <p:spPr bwMode="auto">
          <a:xfrm>
            <a:off x="4876800" y="45720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b="1">
              <a:solidFill>
                <a:srgbClr val="006600"/>
              </a:solidFill>
              <a:latin typeface="Times New Roman" panose="02020603050405020304" pitchFamily="18" charset="0"/>
              <a:cs typeface="Times New Roman" panose="02020603050405020304" pitchFamily="18" charset="0"/>
            </a:endParaRPr>
          </a:p>
        </p:txBody>
      </p:sp>
      <p:sp>
        <p:nvSpPr>
          <p:cNvPr id="10252" name="Line 19"/>
          <p:cNvSpPr>
            <a:spLocks noChangeShapeType="1"/>
          </p:cNvSpPr>
          <p:nvPr/>
        </p:nvSpPr>
        <p:spPr bwMode="auto">
          <a:xfrm>
            <a:off x="5181600" y="3810000"/>
            <a:ext cx="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b="1">
              <a:solidFill>
                <a:srgbClr val="006600"/>
              </a:solidFill>
              <a:latin typeface="Times New Roman" panose="02020603050405020304" pitchFamily="18" charset="0"/>
              <a:cs typeface="Times New Roman" panose="02020603050405020304" pitchFamily="18" charset="0"/>
            </a:endParaRPr>
          </a:p>
        </p:txBody>
      </p:sp>
      <p:sp>
        <p:nvSpPr>
          <p:cNvPr id="10253" name="Line 20"/>
          <p:cNvSpPr>
            <a:spLocks noChangeShapeType="1"/>
          </p:cNvSpPr>
          <p:nvPr/>
        </p:nvSpPr>
        <p:spPr bwMode="auto">
          <a:xfrm>
            <a:off x="4800600" y="3276600"/>
            <a:ext cx="60960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b="1">
              <a:solidFill>
                <a:srgbClr val="006600"/>
              </a:solidFill>
              <a:latin typeface="Times New Roman" panose="02020603050405020304" pitchFamily="18" charset="0"/>
              <a:cs typeface="Times New Roman" panose="02020603050405020304" pitchFamily="18" charset="0"/>
            </a:endParaRPr>
          </a:p>
        </p:txBody>
      </p:sp>
      <p:sp>
        <p:nvSpPr>
          <p:cNvPr id="29" name="Text Box 22"/>
          <p:cNvSpPr txBox="1">
            <a:spLocks noChangeArrowheads="1"/>
          </p:cNvSpPr>
          <p:nvPr/>
        </p:nvSpPr>
        <p:spPr bwMode="auto">
          <a:xfrm>
            <a:off x="1866900" y="5329237"/>
            <a:ext cx="1828800" cy="771525"/>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sz="2200" b="1" dirty="0" err="1">
                <a:solidFill>
                  <a:srgbClr val="0000FF"/>
                </a:solidFill>
                <a:latin typeface="Times New Roman" panose="02020603050405020304" pitchFamily="18" charset="0"/>
                <a:cs typeface="Times New Roman" panose="02020603050405020304" pitchFamily="18" charset="0"/>
              </a:rPr>
              <a:t>Trung</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tâm</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kinh</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tế</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lớn</a:t>
            </a:r>
            <a:endParaRPr lang="en-US" sz="2200" b="1" dirty="0">
              <a:solidFill>
                <a:srgbClr val="0000FF"/>
              </a:solidFill>
              <a:latin typeface="Times New Roman" panose="02020603050405020304" pitchFamily="18" charset="0"/>
              <a:cs typeface="Times New Roman" panose="02020603050405020304" pitchFamily="18" charset="0"/>
            </a:endParaRPr>
          </a:p>
        </p:txBody>
      </p:sp>
      <p:sp>
        <p:nvSpPr>
          <p:cNvPr id="30" name="Text Box 23"/>
          <p:cNvSpPr txBox="1">
            <a:spLocks noChangeArrowheads="1"/>
          </p:cNvSpPr>
          <p:nvPr/>
        </p:nvSpPr>
        <p:spPr bwMode="auto">
          <a:xfrm>
            <a:off x="1752600" y="3786188"/>
            <a:ext cx="2057400" cy="771525"/>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sz="2200" b="1">
                <a:solidFill>
                  <a:srgbClr val="0000FF"/>
                </a:solidFill>
                <a:latin typeface="Times New Roman" panose="02020603050405020304" pitchFamily="18" charset="0"/>
                <a:cs typeface="Times New Roman" panose="02020603050405020304" pitchFamily="18" charset="0"/>
              </a:rPr>
              <a:t>Trung tâm văn hóa, khoa học</a:t>
            </a:r>
            <a:endParaRPr lang="en-US" sz="2200" b="1">
              <a:solidFill>
                <a:srgbClr val="0000FF"/>
              </a:solidFill>
              <a:latin typeface="Times New Roman" panose="02020603050405020304" pitchFamily="18" charset="0"/>
              <a:cs typeface="Times New Roman" panose="02020603050405020304" pitchFamily="18" charset="0"/>
            </a:endParaRPr>
          </a:p>
        </p:txBody>
      </p:sp>
      <p:sp>
        <p:nvSpPr>
          <p:cNvPr id="31" name="Text Box 24"/>
          <p:cNvSpPr txBox="1">
            <a:spLocks noChangeArrowheads="1"/>
          </p:cNvSpPr>
          <p:nvPr/>
        </p:nvSpPr>
        <p:spPr bwMode="auto">
          <a:xfrm>
            <a:off x="4419600" y="2271713"/>
            <a:ext cx="4419600" cy="771525"/>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sz="2200" b="1" dirty="0" err="1">
                <a:solidFill>
                  <a:srgbClr val="006600"/>
                </a:solidFill>
                <a:latin typeface="Times New Roman" panose="02020603050405020304" pitchFamily="18" charset="0"/>
                <a:cs typeface="Times New Roman" panose="02020603050405020304" pitchFamily="18" charset="0"/>
              </a:rPr>
              <a:t>Nơi</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làm</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việc</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của</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các</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u="sng" dirty="0" err="1">
                <a:solidFill>
                  <a:srgbClr val="006600"/>
                </a:solidFill>
                <a:latin typeface="Times New Roman" panose="02020603050405020304" pitchFamily="18" charset="0"/>
                <a:cs typeface="Times New Roman" panose="02020603050405020304" pitchFamily="18" charset="0"/>
              </a:rPr>
              <a:t>cơ</a:t>
            </a:r>
            <a:r>
              <a:rPr lang="en-US" sz="2200" b="1" u="sng" dirty="0">
                <a:solidFill>
                  <a:srgbClr val="006600"/>
                </a:solidFill>
                <a:latin typeface="Times New Roman" panose="02020603050405020304" pitchFamily="18" charset="0"/>
                <a:cs typeface="Times New Roman" panose="02020603050405020304" pitchFamily="18" charset="0"/>
              </a:rPr>
              <a:t> </a:t>
            </a:r>
            <a:r>
              <a:rPr lang="en-US" sz="2200" b="1" u="sng" dirty="0" err="1">
                <a:solidFill>
                  <a:srgbClr val="006600"/>
                </a:solidFill>
                <a:latin typeface="Times New Roman" panose="02020603050405020304" pitchFamily="18" charset="0"/>
                <a:cs typeface="Times New Roman" panose="02020603050405020304" pitchFamily="18" charset="0"/>
              </a:rPr>
              <a:t>quan</a:t>
            </a:r>
            <a:r>
              <a:rPr lang="en-US" sz="2200" b="1" u="sng" dirty="0">
                <a:solidFill>
                  <a:srgbClr val="006600"/>
                </a:solidFill>
                <a:latin typeface="Times New Roman" panose="02020603050405020304" pitchFamily="18" charset="0"/>
                <a:cs typeface="Times New Roman" panose="02020603050405020304" pitchFamily="18" charset="0"/>
              </a:rPr>
              <a:t> </a:t>
            </a:r>
            <a:r>
              <a:rPr lang="en-US" sz="2200" b="1" u="sng" dirty="0" err="1">
                <a:solidFill>
                  <a:srgbClr val="006600"/>
                </a:solidFill>
                <a:latin typeface="Times New Roman" panose="02020603050405020304" pitchFamily="18" charset="0"/>
                <a:cs typeface="Times New Roman" panose="02020603050405020304" pitchFamily="18" charset="0"/>
              </a:rPr>
              <a:t>lãnh</a:t>
            </a:r>
            <a:r>
              <a:rPr lang="en-US" sz="2200" b="1" u="sng" dirty="0">
                <a:solidFill>
                  <a:srgbClr val="006600"/>
                </a:solidFill>
                <a:latin typeface="Times New Roman" panose="02020603050405020304" pitchFamily="18" charset="0"/>
                <a:cs typeface="Times New Roman" panose="02020603050405020304" pitchFamily="18" charset="0"/>
              </a:rPr>
              <a:t> </a:t>
            </a:r>
            <a:r>
              <a:rPr lang="en-US" sz="2200" b="1" u="sng" dirty="0" err="1">
                <a:solidFill>
                  <a:srgbClr val="006600"/>
                </a:solidFill>
                <a:latin typeface="Times New Roman" panose="02020603050405020304" pitchFamily="18" charset="0"/>
                <a:cs typeface="Times New Roman" panose="02020603050405020304" pitchFamily="18" charset="0"/>
              </a:rPr>
              <a:t>đạo</a:t>
            </a:r>
            <a:r>
              <a:rPr lang="en-US" sz="2200" b="1" u="sng" dirty="0">
                <a:solidFill>
                  <a:srgbClr val="006600"/>
                </a:solidFill>
                <a:latin typeface="Times New Roman" panose="02020603050405020304" pitchFamily="18" charset="0"/>
                <a:cs typeface="Times New Roman" panose="02020603050405020304" pitchFamily="18" charset="0"/>
              </a:rPr>
              <a:t> </a:t>
            </a:r>
            <a:r>
              <a:rPr lang="en-US" sz="2200" b="1" u="sng" dirty="0" err="1">
                <a:solidFill>
                  <a:srgbClr val="006600"/>
                </a:solidFill>
                <a:latin typeface="Times New Roman" panose="02020603050405020304" pitchFamily="18" charset="0"/>
                <a:cs typeface="Times New Roman" panose="02020603050405020304" pitchFamily="18" charset="0"/>
              </a:rPr>
              <a:t>cao</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nhất</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cả</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nước</a:t>
            </a:r>
            <a:endParaRPr lang="en-US" sz="2200" b="1" dirty="0">
              <a:solidFill>
                <a:srgbClr val="006600"/>
              </a:solidFill>
              <a:latin typeface="Times New Roman" panose="02020603050405020304" pitchFamily="18" charset="0"/>
              <a:cs typeface="Times New Roman" panose="02020603050405020304" pitchFamily="18" charset="0"/>
            </a:endParaRPr>
          </a:p>
        </p:txBody>
      </p:sp>
      <p:sp>
        <p:nvSpPr>
          <p:cNvPr id="32" name="Text Box 25"/>
          <p:cNvSpPr txBox="1">
            <a:spLocks noChangeArrowheads="1"/>
          </p:cNvSpPr>
          <p:nvPr/>
        </p:nvSpPr>
        <p:spPr bwMode="auto">
          <a:xfrm>
            <a:off x="4419600" y="5329237"/>
            <a:ext cx="4419600" cy="110648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sz="2200" b="1" dirty="0" err="1">
                <a:solidFill>
                  <a:srgbClr val="006600"/>
                </a:solidFill>
                <a:latin typeface="Times New Roman" panose="02020603050405020304" pitchFamily="18" charset="0"/>
                <a:cs typeface="Times New Roman" panose="02020603050405020304" pitchFamily="18" charset="0"/>
              </a:rPr>
              <a:t>Nhiều</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nhà</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máy</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trung</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tâm</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thương</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mại</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siêu</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thị</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chợ</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lớn</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ngân</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hàng</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bưu</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điện</a:t>
            </a:r>
            <a:endParaRPr lang="en-US" sz="2200" b="1" dirty="0">
              <a:solidFill>
                <a:srgbClr val="006600"/>
              </a:solidFill>
              <a:latin typeface="Times New Roman" panose="02020603050405020304" pitchFamily="18" charset="0"/>
              <a:cs typeface="Times New Roman" panose="02020603050405020304" pitchFamily="18" charset="0"/>
            </a:endParaRPr>
          </a:p>
        </p:txBody>
      </p:sp>
      <p:sp>
        <p:nvSpPr>
          <p:cNvPr id="33" name="Text Box 26"/>
          <p:cNvSpPr txBox="1">
            <a:spLocks noChangeArrowheads="1"/>
          </p:cNvSpPr>
          <p:nvPr/>
        </p:nvSpPr>
        <p:spPr bwMode="auto">
          <a:xfrm>
            <a:off x="4419600" y="3567113"/>
            <a:ext cx="4419600" cy="1441450"/>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sz="2200" b="1">
                <a:solidFill>
                  <a:srgbClr val="006600"/>
                </a:solidFill>
                <a:latin typeface="Times New Roman" panose="02020603050405020304" pitchFamily="18" charset="0"/>
                <a:cs typeface="Times New Roman" panose="02020603050405020304" pitchFamily="18" charset="0"/>
              </a:rPr>
              <a:t>Trường ĐH đầu tiên Văn Miếu - Quốc Tử Giám, nhiều viện nghiên cứu, trường đại học, bảo tàng, thư viện,...</a:t>
            </a:r>
            <a:endParaRPr lang="en-US" sz="2200" b="1">
              <a:solidFill>
                <a:srgbClr val="006600"/>
              </a:solidFill>
              <a:latin typeface="Times New Roman" panose="02020603050405020304" pitchFamily="18" charset="0"/>
              <a:cs typeface="Times New Roman" panose="02020603050405020304" pitchFamily="18" charset="0"/>
            </a:endParaRPr>
          </a:p>
        </p:txBody>
      </p:sp>
      <p:sp>
        <p:nvSpPr>
          <p:cNvPr id="34" name="Line 27"/>
          <p:cNvSpPr>
            <a:spLocks noChangeShapeType="1"/>
          </p:cNvSpPr>
          <p:nvPr/>
        </p:nvSpPr>
        <p:spPr bwMode="auto">
          <a:xfrm>
            <a:off x="1295400" y="4191000"/>
            <a:ext cx="457200" cy="0"/>
          </a:xfrm>
          <a:prstGeom prst="line">
            <a:avLst/>
          </a:prstGeom>
          <a:noFill/>
          <a:ln w="5715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35" name="Line 28"/>
          <p:cNvSpPr>
            <a:spLocks noChangeShapeType="1"/>
          </p:cNvSpPr>
          <p:nvPr/>
        </p:nvSpPr>
        <p:spPr bwMode="auto">
          <a:xfrm>
            <a:off x="1295400" y="4648200"/>
            <a:ext cx="609600" cy="838200"/>
          </a:xfrm>
          <a:prstGeom prst="line">
            <a:avLst/>
          </a:prstGeom>
          <a:noFill/>
          <a:ln w="5715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36" name="Line 29"/>
          <p:cNvSpPr>
            <a:spLocks noChangeShapeType="1"/>
          </p:cNvSpPr>
          <p:nvPr/>
        </p:nvSpPr>
        <p:spPr bwMode="auto">
          <a:xfrm flipV="1">
            <a:off x="1295400" y="2971800"/>
            <a:ext cx="457200" cy="762000"/>
          </a:xfrm>
          <a:prstGeom prst="line">
            <a:avLst/>
          </a:prstGeom>
          <a:noFill/>
          <a:ln w="5715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37" name="Line 30"/>
          <p:cNvSpPr>
            <a:spLocks noChangeShapeType="1"/>
          </p:cNvSpPr>
          <p:nvPr/>
        </p:nvSpPr>
        <p:spPr bwMode="auto">
          <a:xfrm>
            <a:off x="3733800" y="2667000"/>
            <a:ext cx="685800" cy="0"/>
          </a:xfrm>
          <a:prstGeom prst="line">
            <a:avLst/>
          </a:prstGeom>
          <a:noFill/>
          <a:ln w="5715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38" name="Line 31"/>
          <p:cNvSpPr>
            <a:spLocks noChangeShapeType="1"/>
          </p:cNvSpPr>
          <p:nvPr/>
        </p:nvSpPr>
        <p:spPr bwMode="auto">
          <a:xfrm>
            <a:off x="3886200" y="4267200"/>
            <a:ext cx="533400" cy="0"/>
          </a:xfrm>
          <a:prstGeom prst="line">
            <a:avLst/>
          </a:prstGeom>
          <a:noFill/>
          <a:ln w="5715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39" name="Line 32"/>
          <p:cNvSpPr>
            <a:spLocks noChangeShapeType="1"/>
          </p:cNvSpPr>
          <p:nvPr/>
        </p:nvSpPr>
        <p:spPr bwMode="auto">
          <a:xfrm>
            <a:off x="3762375" y="5715000"/>
            <a:ext cx="609600" cy="0"/>
          </a:xfrm>
          <a:prstGeom prst="line">
            <a:avLst/>
          </a:prstGeom>
          <a:noFill/>
          <a:ln w="5715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Right)">
                                      <p:cBhvr>
                                        <p:cTn id="7" dur="1000"/>
                                        <p:tgtEl>
                                          <p:spTgt spid="20"/>
                                        </p:tgtEl>
                                      </p:cBhvr>
                                    </p:animEffect>
                                  </p:childTnLst>
                                </p:cTn>
                              </p:par>
                              <p:par>
                                <p:cTn id="8" presetID="18" presetClass="entr" presetSubtype="6" fill="hold" grpId="0" nodeType="withEffect" nodePh="1">
                                  <p:stCondLst>
                                    <p:cond delay="0"/>
                                  </p:stCondLst>
                                  <p:endCondLst>
                                    <p:cond evt="begin" delay="0">
                                      <p:tn val="8"/>
                                    </p:cond>
                                  </p:endCondLst>
                                  <p:childTnLst>
                                    <p:set>
                                      <p:cBhvr>
                                        <p:cTn id="9" dur="1" fill="hold">
                                          <p:stCondLst>
                                            <p:cond delay="0"/>
                                          </p:stCondLst>
                                        </p:cTn>
                                        <p:tgtEl>
                                          <p:spTgt spid="25"/>
                                        </p:tgtEl>
                                        <p:attrNameLst>
                                          <p:attrName>style.visibility</p:attrName>
                                        </p:attrNameLst>
                                      </p:cBhvr>
                                      <p:to>
                                        <p:strVal val="visible"/>
                                      </p:to>
                                    </p:set>
                                    <p:animEffect transition="in" filter="strips(downRight)">
                                      <p:cBhvr>
                                        <p:cTn id="10" dur="1000"/>
                                        <p:tgtEl>
                                          <p:spTgt spid="25"/>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strips(downRight)">
                                      <p:cBhvr>
                                        <p:cTn id="13" dur="1000"/>
                                        <p:tgtEl>
                                          <p:spTgt spid="29"/>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strips(downRight)">
                                      <p:cBhvr>
                                        <p:cTn id="16" dur="1000"/>
                                        <p:tgtEl>
                                          <p:spTgt spid="30"/>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strips(downRight)">
                                      <p:cBhvr>
                                        <p:cTn id="19" dur="1000"/>
                                        <p:tgtEl>
                                          <p:spTgt spid="35"/>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strips(downRight)">
                                      <p:cBhvr>
                                        <p:cTn id="22" dur="1000"/>
                                        <p:tgtEl>
                                          <p:spTgt spid="36"/>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strips(downRight)">
                                      <p:cBhvr>
                                        <p:cTn id="25" dur="10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strips(downRight)">
                                      <p:cBhvr>
                                        <p:cTn id="30" dur="1000"/>
                                        <p:tgtEl>
                                          <p:spTgt spid="37"/>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strips(downRight)">
                                      <p:cBhvr>
                                        <p:cTn id="33" dur="1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strips(downRight)">
                                      <p:cBhvr>
                                        <p:cTn id="38" dur="1000"/>
                                        <p:tgtEl>
                                          <p:spTgt spid="38"/>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strips(downRight)">
                                      <p:cBhvr>
                                        <p:cTn id="41" dur="10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strips(downRight)">
                                      <p:cBhvr>
                                        <p:cTn id="46" dur="1000"/>
                                        <p:tgtEl>
                                          <p:spTgt spid="39"/>
                                        </p:tgtEl>
                                      </p:cBhvr>
                                    </p:animEffect>
                                  </p:childTnLst>
                                </p:cTn>
                              </p:par>
                              <p:par>
                                <p:cTn id="47" presetID="18" presetClass="entr" presetSubtype="6"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strips(downRight)">
                                      <p:cBhvr>
                                        <p:cTn id="4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v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47883" y="4953000"/>
            <a:ext cx="16398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213" y="4651058"/>
            <a:ext cx="21621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259580"/>
            <a:ext cx="1524000" cy="86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683" y="3809683"/>
            <a:ext cx="3502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083" y="3622040"/>
            <a:ext cx="6388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057400"/>
            <a:ext cx="573405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2963" y="1066483"/>
            <a:ext cx="316388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8683" y="1066483"/>
            <a:ext cx="370205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6985" y="1143000"/>
            <a:ext cx="2817495" cy="313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124200"/>
            <a:ext cx="2170113"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Line 13"/>
          <p:cNvSpPr>
            <a:spLocks noChangeShapeType="1"/>
          </p:cNvSpPr>
          <p:nvPr/>
        </p:nvSpPr>
        <p:spPr bwMode="auto">
          <a:xfrm>
            <a:off x="5486400" y="3224213"/>
            <a:ext cx="685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1277" name="Line 14"/>
          <p:cNvSpPr>
            <a:spLocks noChangeShapeType="1"/>
          </p:cNvSpPr>
          <p:nvPr/>
        </p:nvSpPr>
        <p:spPr bwMode="auto">
          <a:xfrm>
            <a:off x="5715000" y="3148013"/>
            <a:ext cx="15240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box(out)">
                                      <p:cBhvr>
                                        <p:cTn id="7" dur="500"/>
                                        <p:tgtEl>
                                          <p:spTgt spid="61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wipe(left)">
                                      <p:cBhvr>
                                        <p:cTn id="12" dur="500"/>
                                        <p:tgtEl>
                                          <p:spTgt spid="61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53"/>
                                        </p:tgtEl>
                                        <p:attrNameLst>
                                          <p:attrName>style.visibility</p:attrName>
                                        </p:attrNameLst>
                                      </p:cBhvr>
                                      <p:to>
                                        <p:strVal val="visible"/>
                                      </p:to>
                                    </p:set>
                                    <p:animEffect transition="in" filter="wipe(left)">
                                      <p:cBhvr>
                                        <p:cTn id="17" dur="500"/>
                                        <p:tgtEl>
                                          <p:spTgt spid="61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52"/>
                                        </p:tgtEl>
                                        <p:attrNameLst>
                                          <p:attrName>style.visibility</p:attrName>
                                        </p:attrNameLst>
                                      </p:cBhvr>
                                      <p:to>
                                        <p:strVal val="visible"/>
                                      </p:to>
                                    </p:set>
                                    <p:animEffect transition="in" filter="wipe(left)">
                                      <p:cBhvr>
                                        <p:cTn id="22" dur="500"/>
                                        <p:tgtEl>
                                          <p:spTgt spid="61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wipe(left)">
                                      <p:cBhvr>
                                        <p:cTn id="27" dur="500"/>
                                        <p:tgtEl>
                                          <p:spTgt spid="61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150"/>
                                        </p:tgtEl>
                                        <p:attrNameLst>
                                          <p:attrName>style.visibility</p:attrName>
                                        </p:attrNameLst>
                                      </p:cBhvr>
                                      <p:to>
                                        <p:strVal val="visible"/>
                                      </p:to>
                                    </p:set>
                                    <p:animEffect transition="in" filter="wipe(left)">
                                      <p:cBhvr>
                                        <p:cTn id="32" dur="500"/>
                                        <p:tgtEl>
                                          <p:spTgt spid="61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149"/>
                                        </p:tgtEl>
                                        <p:attrNameLst>
                                          <p:attrName>style.visibility</p:attrName>
                                        </p:attrNameLst>
                                      </p:cBhvr>
                                      <p:to>
                                        <p:strVal val="visible"/>
                                      </p:to>
                                    </p:set>
                                    <p:animEffect transition="in" filter="wipe(left)">
                                      <p:cBhvr>
                                        <p:cTn id="37" dur="500"/>
                                        <p:tgtEl>
                                          <p:spTgt spid="61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148"/>
                                        </p:tgtEl>
                                        <p:attrNameLst>
                                          <p:attrName>style.visibility</p:attrName>
                                        </p:attrNameLst>
                                      </p:cBhvr>
                                      <p:to>
                                        <p:strVal val="visible"/>
                                      </p:to>
                                    </p:set>
                                    <p:animEffect transition="in" filter="wipe(left)">
                                      <p:cBhvr>
                                        <p:cTn id="42" dur="500"/>
                                        <p:tgtEl>
                                          <p:spTgt spid="61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147"/>
                                        </p:tgtEl>
                                        <p:attrNameLst>
                                          <p:attrName>style.visibility</p:attrName>
                                        </p:attrNameLst>
                                      </p:cBhvr>
                                      <p:to>
                                        <p:strVal val="visible"/>
                                      </p:to>
                                    </p:set>
                                    <p:animEffect transition="in" filter="wipe(left)">
                                      <p:cBhvr>
                                        <p:cTn id="47" dur="500"/>
                                        <p:tgtEl>
                                          <p:spTgt spid="61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146"/>
                                        </p:tgtEl>
                                        <p:attrNameLst>
                                          <p:attrName>style.visibility</p:attrName>
                                        </p:attrNameLst>
                                      </p:cBhvr>
                                      <p:to>
                                        <p:strVal val="visible"/>
                                      </p:to>
                                    </p:set>
                                    <p:animEffect transition="in" filter="wipe(left)">
                                      <p:cBhvr>
                                        <p:cTn id="5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Cov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16300" y="5584825"/>
            <a:ext cx="5354638"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013" y="5549900"/>
            <a:ext cx="39798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313" y="4683125"/>
            <a:ext cx="389572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75" y="3028950"/>
            <a:ext cx="267493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8550" y="3616325"/>
            <a:ext cx="325913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0613" y="3130550"/>
            <a:ext cx="333375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8388" y="2476500"/>
            <a:ext cx="32448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475" y="2994025"/>
            <a:ext cx="29400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4850" y="765175"/>
            <a:ext cx="3405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1838" y="1443038"/>
            <a:ext cx="3484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3088" y="-17463"/>
            <a:ext cx="3648075" cy="16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2975" y="1379538"/>
            <a:ext cx="2563813"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6400" y="2798763"/>
            <a:ext cx="11842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rot="-1964247">
            <a:off x="649288" y="1751013"/>
            <a:ext cx="2571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Trung tâm chính trị</a:t>
            </a:r>
            <a:endParaRPr lang="en-US" altLang="en-US" sz="2400">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rot="1374075">
            <a:off x="1370013" y="3159125"/>
            <a:ext cx="238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Trung tâm kinh tế</a:t>
            </a:r>
            <a:endParaRPr lang="en-US" altLang="en-US" sz="2400">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rot="2749723">
            <a:off x="825501" y="4300537"/>
            <a:ext cx="2868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TT văn hóa–khoa học</a:t>
            </a: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ov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3075" y="2963863"/>
            <a:ext cx="9002713"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3173413"/>
            <a:ext cx="69342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913" y="1420813"/>
            <a:ext cx="456882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513" y="119063"/>
            <a:ext cx="492442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38" y="1568450"/>
            <a:ext cx="2506662"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88" y="2787650"/>
            <a:ext cx="2713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Picture 1"/>
          <p:cNvPicPr>
            <a:picLocks noChangeAspect="1"/>
          </p:cNvPicPr>
          <p:nvPr/>
        </p:nvPicPr>
        <p:blipFill>
          <a:blip r:embed="rId1"/>
          <a:stretch>
            <a:fillRect/>
          </a:stretch>
        </p:blipFill>
        <p:spPr>
          <a:xfrm>
            <a:off x="0" y="-21590"/>
            <a:ext cx="9144000" cy="6901815"/>
          </a:xfrm>
          <a:prstGeom prst="rect">
            <a:avLst/>
          </a:prstGeom>
          <a:noFill/>
          <a:ln w="9525">
            <a:noFill/>
          </a:ln>
        </p:spPr>
      </p:pic>
      <p:sp>
        <p:nvSpPr>
          <p:cNvPr id="27650" name="Rectangle 2"/>
          <p:cNvSpPr/>
          <p:nvPr/>
        </p:nvSpPr>
        <p:spPr>
          <a:xfrm>
            <a:off x="685800" y="2286000"/>
            <a:ext cx="7620000" cy="3538220"/>
          </a:xfrm>
          <a:prstGeom prst="rect">
            <a:avLst/>
          </a:prstGeom>
          <a:noFill/>
          <a:ln w="9525">
            <a:noFill/>
          </a:ln>
        </p:spPr>
        <p:txBody>
          <a:bodyPr anchor="t" anchorCtr="0">
            <a:spAutoFit/>
          </a:bodyPr>
          <a:p>
            <a:pPr algn="just">
              <a:spcBef>
                <a:spcPct val="0"/>
              </a:spcBef>
            </a:pPr>
            <a:r>
              <a:rPr lang="en-US" sz="2800" b="1">
                <a:solidFill>
                  <a:schemeClr val="accent2"/>
                </a:solidFill>
                <a:latin typeface="Times New Roman" panose="02020603050405020304" pitchFamily="18" charset="0"/>
                <a:sym typeface="+mn-ea"/>
              </a:rPr>
              <a:t>Thủ đô Hà Nội nằm ở trung tâm đồng bằng Bắc Bộ, nơi có sông Hồng chảy qua, rất thuận lợi cho việc giao lưu với các địa phương trong nước và thế giới. Các phố cổ nằm ở gần hồ Hoàn Kiếm. Hà Nội đang được mở rộng và hiện đại hơn.</a:t>
            </a:r>
            <a:endParaRPr lang="en-US" sz="2800" b="1">
              <a:solidFill>
                <a:schemeClr val="accent2"/>
              </a:solidFill>
              <a:latin typeface="Times New Roman" panose="02020603050405020304" pitchFamily="18" charset="0"/>
            </a:endParaRPr>
          </a:p>
          <a:p>
            <a:pPr algn="just">
              <a:spcBef>
                <a:spcPct val="0"/>
              </a:spcBef>
            </a:pPr>
            <a:r>
              <a:rPr lang="en-US" sz="2800" b="1">
                <a:solidFill>
                  <a:schemeClr val="accent2"/>
                </a:solidFill>
                <a:latin typeface="Times New Roman" panose="02020603050405020304" pitchFamily="18" charset="0"/>
                <a:sym typeface="+mn-ea"/>
              </a:rPr>
              <a:t>Thủ đô Hà Nội là trung tâm chính trị của cả nước, trung tâm lớn về kinh tế, văn hoá, khoa học.</a:t>
            </a:r>
            <a:endParaRPr lang="en-US" altLang="en-US" sz="2800" b="1" dirty="0">
              <a:solidFill>
                <a:schemeClr val="accent2"/>
              </a:solidFill>
              <a:latin typeface="Times New Roman" panose="02020603050405020304" pitchFamily="18" charset="0"/>
              <a:sym typeface="+mn-ea"/>
            </a:endParaRPr>
          </a:p>
        </p:txBody>
      </p:sp>
      <p:sp>
        <p:nvSpPr>
          <p:cNvPr id="27651" name="TextBox 2"/>
          <p:cNvSpPr txBox="1"/>
          <p:nvPr/>
        </p:nvSpPr>
        <p:spPr>
          <a:xfrm>
            <a:off x="3486150" y="1200150"/>
            <a:ext cx="1943100" cy="460375"/>
          </a:xfrm>
          <a:prstGeom prst="rect">
            <a:avLst/>
          </a:prstGeom>
          <a:solidFill>
            <a:schemeClr val="bg1"/>
          </a:solidFill>
          <a:ln w="9525" cap="flat" cmpd="sng">
            <a:solidFill>
              <a:schemeClr val="tx1"/>
            </a:solidFill>
            <a:prstDash val="solid"/>
            <a:miter/>
            <a:headEnd type="none" w="med" len="med"/>
            <a:tailEnd type="none" w="med" len="med"/>
          </a:ln>
        </p:spPr>
        <p:txBody>
          <a:bodyPr anchor="t" anchorCtr="0">
            <a:spAutoFit/>
          </a:bodyPr>
          <a:p>
            <a:pPr algn="ctr" eaLnBrk="0" hangingPunct="0">
              <a:buFontTx/>
            </a:pPr>
            <a:r>
              <a:rPr lang="en-US" altLang="en-US" sz="2400" b="1" dirty="0">
                <a:solidFill>
                  <a:srgbClr val="FF0000"/>
                </a:solidFill>
                <a:latin typeface="Calibri" panose="020F0502020204030204" charset="0"/>
              </a:rPr>
              <a:t>GHI NHỚ</a:t>
            </a:r>
            <a:endParaRPr lang="en-US" altLang="en-US" sz="2400" b="1" dirty="0">
              <a:solidFill>
                <a:srgbClr val="FF0000"/>
              </a:solidFill>
              <a:latin typeface="Calibri" panose="020F050202020403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06" name="Oval 466"/>
          <p:cNvSpPr>
            <a:spLocks noChangeArrowheads="1"/>
          </p:cNvSpPr>
          <p:nvPr/>
        </p:nvSpPr>
        <p:spPr bwMode="auto">
          <a:xfrm>
            <a:off x="7265960" y="73025"/>
            <a:ext cx="1600200" cy="914400"/>
          </a:xfrm>
          <a:prstGeom prst="ellipse">
            <a:avLst/>
          </a:prstGeom>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sz="2800" b="1" dirty="0">
              <a:latin typeface="Times New Roman" panose="02020603050405020304" pitchFamily="18" charset="0"/>
              <a:cs typeface="Times New Roman" panose="02020603050405020304" pitchFamily="18" charset="0"/>
            </a:endParaRPr>
          </a:p>
        </p:txBody>
      </p:sp>
      <p:graphicFrame>
        <p:nvGraphicFramePr>
          <p:cNvPr id="61835" name="Group 395"/>
          <p:cNvGraphicFramePr>
            <a:graphicFrameLocks noGrp="1"/>
          </p:cNvGraphicFramePr>
          <p:nvPr/>
        </p:nvGraphicFramePr>
        <p:xfrm>
          <a:off x="3352800" y="1349375"/>
          <a:ext cx="3048000" cy="517956"/>
        </p:xfrm>
        <a:graphic>
          <a:graphicData uri="http://schemas.openxmlformats.org/drawingml/2006/table">
            <a:tbl>
              <a:tblPr/>
              <a:tblGrid>
                <a:gridCol w="609600"/>
                <a:gridCol w="609600"/>
                <a:gridCol w="609600"/>
                <a:gridCol w="609600"/>
                <a:gridCol w="60960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T</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H</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Ủ</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Đ </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Ô</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618" marB="456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r>
            </a:tbl>
          </a:graphicData>
        </a:graphic>
      </p:graphicFrame>
      <p:graphicFrame>
        <p:nvGraphicFramePr>
          <p:cNvPr id="61506" name="Group 66"/>
          <p:cNvGraphicFramePr>
            <a:graphicFrameLocks noGrp="1"/>
          </p:cNvGraphicFramePr>
          <p:nvPr/>
        </p:nvGraphicFramePr>
        <p:xfrm>
          <a:off x="3352800" y="1881188"/>
          <a:ext cx="2438400" cy="519112"/>
        </p:xfrm>
        <a:graphic>
          <a:graphicData uri="http://schemas.openxmlformats.org/drawingml/2006/table">
            <a:tbl>
              <a:tblPr/>
              <a:tblGrid>
                <a:gridCol w="609600"/>
                <a:gridCol w="609600"/>
                <a:gridCol w="609600"/>
                <a:gridCol w="609600"/>
              </a:tblGrid>
              <a:tr h="51911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H</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804" marB="458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À</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804" marB="458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N </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804" marB="458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G</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804" marB="458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r>
            </a:tbl>
          </a:graphicData>
        </a:graphic>
      </p:graphicFrame>
      <p:graphicFrame>
        <p:nvGraphicFramePr>
          <p:cNvPr id="61757" name="Group 317"/>
          <p:cNvGraphicFramePr>
            <a:graphicFrameLocks noGrp="1"/>
          </p:cNvGraphicFramePr>
          <p:nvPr/>
        </p:nvGraphicFramePr>
        <p:xfrm>
          <a:off x="2773363" y="2433638"/>
          <a:ext cx="4816472" cy="517956"/>
        </p:xfrm>
        <a:graphic>
          <a:graphicData uri="http://schemas.openxmlformats.org/drawingml/2006/table">
            <a:tbl>
              <a:tblPr/>
              <a:tblGrid>
                <a:gridCol w="602059"/>
                <a:gridCol w="602059"/>
                <a:gridCol w="602059"/>
                <a:gridCol w="602059"/>
                <a:gridCol w="602059"/>
                <a:gridCol w="602059"/>
                <a:gridCol w="602059"/>
                <a:gridCol w="602059"/>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S</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L="91452" marR="91452" marT="45618" marB="45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Ô</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L="91452" marR="91452"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N </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L="91452" marR="91452"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G</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L="91452" marR="91452"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H</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L="91452" marR="91452"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Ô</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L="91452" marR="91452"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N</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L="91452" marR="91452"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G</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L="91452" marR="91452" marT="45618" marB="456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r>
            </a:tbl>
          </a:graphicData>
        </a:graphic>
      </p:graphicFrame>
      <p:graphicFrame>
        <p:nvGraphicFramePr>
          <p:cNvPr id="61678" name="Group 238"/>
          <p:cNvGraphicFramePr>
            <a:graphicFrameLocks noGrp="1"/>
          </p:cNvGraphicFramePr>
          <p:nvPr/>
        </p:nvGraphicFramePr>
        <p:xfrm>
          <a:off x="3362325" y="2943225"/>
          <a:ext cx="3657600" cy="519113"/>
        </p:xfrm>
        <a:graphic>
          <a:graphicData uri="http://schemas.openxmlformats.org/drawingml/2006/table">
            <a:tbl>
              <a:tblPr/>
              <a:tblGrid>
                <a:gridCol w="611188"/>
                <a:gridCol w="642937"/>
                <a:gridCol w="627063"/>
                <a:gridCol w="627062"/>
                <a:gridCol w="627063"/>
                <a:gridCol w="522287"/>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N</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804" marB="458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Ộ</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804" marB="458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I</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804" marB="458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B</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804" marB="458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À</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804" marB="458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I</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T="45804" marB="458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r>
            </a:tbl>
          </a:graphicData>
        </a:graphic>
      </p:graphicFrame>
      <p:graphicFrame>
        <p:nvGraphicFramePr>
          <p:cNvPr id="61615" name="Group 175"/>
          <p:cNvGraphicFramePr>
            <a:graphicFrameLocks noGrp="1"/>
          </p:cNvGraphicFramePr>
          <p:nvPr/>
        </p:nvGraphicFramePr>
        <p:xfrm>
          <a:off x="2722563" y="3489325"/>
          <a:ext cx="3055935" cy="517956"/>
        </p:xfrm>
        <a:graphic>
          <a:graphicData uri="http://schemas.openxmlformats.org/drawingml/2006/table">
            <a:tbl>
              <a:tblPr/>
              <a:tblGrid>
                <a:gridCol w="611187"/>
                <a:gridCol w="611187"/>
                <a:gridCol w="611187"/>
                <a:gridCol w="611187"/>
                <a:gridCol w="611187"/>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Đ</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L="91432" marR="91432" marT="45618" marB="45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Ạ</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L="91432" marR="91432"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I</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L="91432" marR="91432"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L</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L="91432" marR="91432"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A</a:t>
                      </a:r>
                      <a:endParaRPr kumimoji="0" 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marL="91432" marR="91432" marT="45618" marB="456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BFBA3"/>
                        </a:gs>
                        <a:gs pos="100000">
                          <a:srgbClr val="FF6699"/>
                        </a:gs>
                      </a:gsLst>
                      <a:lin ang="0" scaled="1"/>
                    </a:gradFill>
                  </a:tcPr>
                </a:tc>
              </a:tr>
            </a:tbl>
          </a:graphicData>
        </a:graphic>
      </p:graphicFrame>
      <p:sp>
        <p:nvSpPr>
          <p:cNvPr id="61625" name="Rectangle 185"/>
          <p:cNvSpPr>
            <a:spLocks noChangeArrowheads="1"/>
          </p:cNvSpPr>
          <p:nvPr/>
        </p:nvSpPr>
        <p:spPr bwMode="auto">
          <a:xfrm>
            <a:off x="3352800" y="13335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6" name="Rectangle 186"/>
          <p:cNvSpPr>
            <a:spLocks noChangeArrowheads="1"/>
          </p:cNvSpPr>
          <p:nvPr/>
        </p:nvSpPr>
        <p:spPr bwMode="auto">
          <a:xfrm>
            <a:off x="3962400" y="13335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8" name="Rectangle 188"/>
          <p:cNvSpPr>
            <a:spLocks noChangeArrowheads="1"/>
          </p:cNvSpPr>
          <p:nvPr/>
        </p:nvSpPr>
        <p:spPr bwMode="auto">
          <a:xfrm>
            <a:off x="5181600" y="13335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9" name="Rectangle 189"/>
          <p:cNvSpPr>
            <a:spLocks noChangeArrowheads="1"/>
          </p:cNvSpPr>
          <p:nvPr/>
        </p:nvSpPr>
        <p:spPr bwMode="auto">
          <a:xfrm>
            <a:off x="5791200" y="13335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1" name="Rectangle 191"/>
          <p:cNvSpPr>
            <a:spLocks noChangeArrowheads="1"/>
          </p:cNvSpPr>
          <p:nvPr/>
        </p:nvSpPr>
        <p:spPr bwMode="auto">
          <a:xfrm>
            <a:off x="5181600" y="1876425"/>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3" name="Rectangle 193"/>
          <p:cNvSpPr>
            <a:spLocks noChangeArrowheads="1"/>
          </p:cNvSpPr>
          <p:nvPr/>
        </p:nvSpPr>
        <p:spPr bwMode="auto">
          <a:xfrm>
            <a:off x="3962400" y="18669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4" name="Rectangle 194"/>
          <p:cNvSpPr>
            <a:spLocks noChangeArrowheads="1"/>
          </p:cNvSpPr>
          <p:nvPr/>
        </p:nvSpPr>
        <p:spPr bwMode="auto">
          <a:xfrm>
            <a:off x="3352800" y="18669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5" name="Rectangle 195"/>
          <p:cNvSpPr>
            <a:spLocks noChangeArrowheads="1"/>
          </p:cNvSpPr>
          <p:nvPr/>
        </p:nvSpPr>
        <p:spPr bwMode="auto">
          <a:xfrm>
            <a:off x="4572000" y="18669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6" name="Rectangle 196"/>
          <p:cNvSpPr>
            <a:spLocks noChangeArrowheads="1"/>
          </p:cNvSpPr>
          <p:nvPr/>
        </p:nvSpPr>
        <p:spPr bwMode="auto">
          <a:xfrm>
            <a:off x="2743200" y="2414588"/>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7" name="Rectangle 197"/>
          <p:cNvSpPr>
            <a:spLocks noChangeArrowheads="1"/>
          </p:cNvSpPr>
          <p:nvPr/>
        </p:nvSpPr>
        <p:spPr bwMode="auto">
          <a:xfrm>
            <a:off x="3352800" y="24003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8" name="Rectangle 198"/>
          <p:cNvSpPr>
            <a:spLocks noChangeArrowheads="1"/>
          </p:cNvSpPr>
          <p:nvPr/>
        </p:nvSpPr>
        <p:spPr bwMode="auto">
          <a:xfrm>
            <a:off x="3962400" y="24003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9" name="Rectangle 199"/>
          <p:cNvSpPr>
            <a:spLocks noChangeArrowheads="1"/>
          </p:cNvSpPr>
          <p:nvPr/>
        </p:nvSpPr>
        <p:spPr bwMode="auto">
          <a:xfrm>
            <a:off x="4572000" y="24003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2" name="Rectangle 202"/>
          <p:cNvSpPr>
            <a:spLocks noChangeArrowheads="1"/>
          </p:cNvSpPr>
          <p:nvPr/>
        </p:nvSpPr>
        <p:spPr bwMode="auto">
          <a:xfrm>
            <a:off x="3957638" y="29337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3" name="Rectangle 203"/>
          <p:cNvSpPr>
            <a:spLocks noChangeArrowheads="1"/>
          </p:cNvSpPr>
          <p:nvPr/>
        </p:nvSpPr>
        <p:spPr bwMode="auto">
          <a:xfrm>
            <a:off x="4572000" y="29337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4" name="Rectangle 204"/>
          <p:cNvSpPr>
            <a:spLocks noChangeArrowheads="1"/>
          </p:cNvSpPr>
          <p:nvPr/>
        </p:nvSpPr>
        <p:spPr bwMode="auto">
          <a:xfrm>
            <a:off x="5181600" y="29337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5" name="Rectangle 205"/>
          <p:cNvSpPr>
            <a:spLocks noChangeArrowheads="1"/>
          </p:cNvSpPr>
          <p:nvPr/>
        </p:nvSpPr>
        <p:spPr bwMode="auto">
          <a:xfrm>
            <a:off x="5791200" y="2947988"/>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6" name="Rectangle 206"/>
          <p:cNvSpPr>
            <a:spLocks noChangeArrowheads="1"/>
          </p:cNvSpPr>
          <p:nvPr/>
        </p:nvSpPr>
        <p:spPr bwMode="auto">
          <a:xfrm>
            <a:off x="3352800" y="29337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9" name="Rectangle 209"/>
          <p:cNvSpPr>
            <a:spLocks noChangeArrowheads="1"/>
          </p:cNvSpPr>
          <p:nvPr/>
        </p:nvSpPr>
        <p:spPr bwMode="auto">
          <a:xfrm>
            <a:off x="2743200" y="3495675"/>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0" name="Rectangle 210"/>
          <p:cNvSpPr>
            <a:spLocks noChangeArrowheads="1"/>
          </p:cNvSpPr>
          <p:nvPr/>
        </p:nvSpPr>
        <p:spPr bwMode="auto">
          <a:xfrm>
            <a:off x="3348038" y="3481388"/>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1" name="Rectangle 211"/>
          <p:cNvSpPr>
            <a:spLocks noChangeArrowheads="1"/>
          </p:cNvSpPr>
          <p:nvPr/>
        </p:nvSpPr>
        <p:spPr bwMode="auto">
          <a:xfrm>
            <a:off x="3957638" y="34671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2" name="Oval 242"/>
          <p:cNvSpPr>
            <a:spLocks noChangeArrowheads="1"/>
          </p:cNvSpPr>
          <p:nvPr/>
        </p:nvSpPr>
        <p:spPr bwMode="auto">
          <a:xfrm>
            <a:off x="528638" y="990600"/>
            <a:ext cx="609600" cy="609600"/>
          </a:xfrm>
          <a:prstGeom prst="ellipse">
            <a:avLst/>
          </a:prstGeom>
          <a:solidFill>
            <a:srgbClr val="33CCCC"/>
          </a:solidFill>
          <a:ln w="38100" cmpd="dbl">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800" b="1">
                <a:latin typeface="Times New Roman" panose="02020603050405020304" pitchFamily="18" charset="0"/>
              </a:rPr>
              <a:t>1</a:t>
            </a:r>
            <a:endParaRPr lang="en-US" sz="2800" b="1">
              <a:latin typeface="Times New Roman" panose="02020603050405020304" pitchFamily="18" charset="0"/>
            </a:endParaRPr>
          </a:p>
        </p:txBody>
      </p:sp>
      <p:sp>
        <p:nvSpPr>
          <p:cNvPr id="61683" name="Oval 243"/>
          <p:cNvSpPr>
            <a:spLocks noChangeArrowheads="1"/>
          </p:cNvSpPr>
          <p:nvPr/>
        </p:nvSpPr>
        <p:spPr bwMode="auto">
          <a:xfrm>
            <a:off x="501650" y="1644650"/>
            <a:ext cx="609600" cy="609600"/>
          </a:xfrm>
          <a:prstGeom prst="ellipse">
            <a:avLst/>
          </a:prstGeom>
          <a:solidFill>
            <a:srgbClr val="33CCCC"/>
          </a:solidFill>
          <a:ln w="38100" cmpd="dbl">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800" b="1">
                <a:latin typeface="Times New Roman" panose="02020603050405020304" pitchFamily="18" charset="0"/>
              </a:rPr>
              <a:t>2</a:t>
            </a:r>
            <a:endParaRPr lang="en-US" sz="2800" b="1">
              <a:latin typeface="Times New Roman" panose="02020603050405020304" pitchFamily="18" charset="0"/>
            </a:endParaRPr>
          </a:p>
        </p:txBody>
      </p:sp>
      <p:sp>
        <p:nvSpPr>
          <p:cNvPr id="61684" name="Oval 244"/>
          <p:cNvSpPr>
            <a:spLocks noChangeArrowheads="1"/>
          </p:cNvSpPr>
          <p:nvPr/>
        </p:nvSpPr>
        <p:spPr bwMode="auto">
          <a:xfrm>
            <a:off x="501650" y="2947988"/>
            <a:ext cx="609600" cy="609600"/>
          </a:xfrm>
          <a:prstGeom prst="ellipse">
            <a:avLst/>
          </a:prstGeom>
          <a:solidFill>
            <a:srgbClr val="33CCCC"/>
          </a:solidFill>
          <a:ln w="38100" cmpd="dbl">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800" b="1">
                <a:latin typeface="Times New Roman" panose="02020603050405020304" pitchFamily="18" charset="0"/>
              </a:rPr>
              <a:t>4</a:t>
            </a:r>
            <a:endParaRPr lang="en-US" sz="2800" b="1">
              <a:latin typeface="Times New Roman" panose="02020603050405020304" pitchFamily="18" charset="0"/>
            </a:endParaRPr>
          </a:p>
        </p:txBody>
      </p:sp>
      <p:sp>
        <p:nvSpPr>
          <p:cNvPr id="61685" name="Oval 245"/>
          <p:cNvSpPr>
            <a:spLocks noChangeArrowheads="1"/>
          </p:cNvSpPr>
          <p:nvPr/>
        </p:nvSpPr>
        <p:spPr bwMode="auto">
          <a:xfrm>
            <a:off x="533400" y="2330450"/>
            <a:ext cx="609600" cy="609600"/>
          </a:xfrm>
          <a:prstGeom prst="ellipse">
            <a:avLst/>
          </a:prstGeom>
          <a:solidFill>
            <a:srgbClr val="33CCCC"/>
          </a:solidFill>
          <a:ln w="38100" cmpd="dbl">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800" b="1">
                <a:latin typeface="Times New Roman" panose="02020603050405020304" pitchFamily="18" charset="0"/>
              </a:rPr>
              <a:t>3</a:t>
            </a:r>
            <a:endParaRPr lang="en-US" sz="2800" b="1">
              <a:latin typeface="Times New Roman" panose="02020603050405020304" pitchFamily="18" charset="0"/>
            </a:endParaRPr>
          </a:p>
        </p:txBody>
      </p:sp>
      <p:sp>
        <p:nvSpPr>
          <p:cNvPr id="61687" name="Oval 247"/>
          <p:cNvSpPr>
            <a:spLocks noChangeArrowheads="1"/>
          </p:cNvSpPr>
          <p:nvPr/>
        </p:nvSpPr>
        <p:spPr bwMode="auto">
          <a:xfrm>
            <a:off x="566738" y="3625850"/>
            <a:ext cx="609600" cy="609600"/>
          </a:xfrm>
          <a:prstGeom prst="ellipse">
            <a:avLst/>
          </a:prstGeom>
          <a:solidFill>
            <a:srgbClr val="33CCCC"/>
          </a:solidFill>
          <a:ln w="38100" cmpd="dbl">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800" b="1">
                <a:latin typeface="Times New Roman" panose="02020603050405020304" pitchFamily="18" charset="0"/>
              </a:rPr>
              <a:t>5</a:t>
            </a:r>
            <a:endParaRPr lang="en-US" sz="2800" b="1">
              <a:latin typeface="Times New Roman" panose="02020603050405020304" pitchFamily="18" charset="0"/>
            </a:endParaRPr>
          </a:p>
        </p:txBody>
      </p:sp>
      <p:sp>
        <p:nvSpPr>
          <p:cNvPr id="61698" name="Rectangle 258"/>
          <p:cNvSpPr>
            <a:spLocks noChangeArrowheads="1"/>
          </p:cNvSpPr>
          <p:nvPr/>
        </p:nvSpPr>
        <p:spPr bwMode="auto">
          <a:xfrm>
            <a:off x="4572000" y="13335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7" name="Rectangle 307"/>
          <p:cNvSpPr>
            <a:spLocks noChangeArrowheads="1"/>
          </p:cNvSpPr>
          <p:nvPr/>
        </p:nvSpPr>
        <p:spPr bwMode="auto">
          <a:xfrm>
            <a:off x="400050" y="5249863"/>
            <a:ext cx="8686800" cy="1014412"/>
          </a:xfrm>
          <a:prstGeom prst="rect">
            <a:avLst/>
          </a:prstGeom>
          <a:noFill/>
          <a:ln>
            <a:noFill/>
          </a:ln>
          <a:effectLst/>
        </p:spPr>
        <p:txBody>
          <a:bodyPr>
            <a:spAutoFit/>
          </a:bodyPr>
          <a:lstStyle/>
          <a:p>
            <a:pPr algn="just">
              <a:defRPr/>
            </a:pPr>
            <a:r>
              <a:rPr lang="en-US" sz="3000" b="1" dirty="0">
                <a:solidFill>
                  <a:srgbClr val="C00000"/>
                </a:solidFill>
                <a:latin typeface="Times New Roman" panose="02020603050405020304" pitchFamily="18" charset="0"/>
              </a:rPr>
              <a:t>1. </a:t>
            </a:r>
            <a:r>
              <a:rPr lang="en-US" sz="3000" b="1" dirty="0" err="1">
                <a:solidFill>
                  <a:srgbClr val="C00000"/>
                </a:solidFill>
                <a:latin typeface="Times New Roman" panose="02020603050405020304" pitchFamily="18" charset="0"/>
              </a:rPr>
              <a:t>Nơi</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đặt</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phần</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lớn</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hoặc</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tất</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cả</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các</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cơ</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quan</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quyền</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lực</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chính</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của</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một</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quốc</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gia</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gọi</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là</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gì</a:t>
            </a:r>
            <a:r>
              <a:rPr lang="en-US" sz="3000" b="1" dirty="0">
                <a:solidFill>
                  <a:srgbClr val="C00000"/>
                </a:solidFill>
                <a:latin typeface="Times New Roman" panose="02020603050405020304" pitchFamily="18" charset="0"/>
              </a:rPr>
              <a:t>? </a:t>
            </a:r>
            <a:r>
              <a:rPr lang="en-US" sz="3000" b="1" dirty="0">
                <a:solidFill>
                  <a:schemeClr val="accent6"/>
                </a:solidFill>
                <a:latin typeface="Times New Roman" panose="02020603050405020304" pitchFamily="18" charset="0"/>
              </a:rPr>
              <a:t>(5 </a:t>
            </a:r>
            <a:r>
              <a:rPr lang="en-US" sz="3000" b="1" dirty="0" err="1">
                <a:solidFill>
                  <a:schemeClr val="accent6"/>
                </a:solidFill>
                <a:latin typeface="Times New Roman" panose="02020603050405020304" pitchFamily="18" charset="0"/>
              </a:rPr>
              <a:t>chữ</a:t>
            </a:r>
            <a:r>
              <a:rPr lang="en-US" sz="3000" b="1" dirty="0">
                <a:solidFill>
                  <a:schemeClr val="accent6"/>
                </a:solidFill>
                <a:latin typeface="Times New Roman" panose="02020603050405020304" pitchFamily="18" charset="0"/>
              </a:rPr>
              <a:t> </a:t>
            </a:r>
            <a:r>
              <a:rPr lang="en-US" sz="3000" b="1" dirty="0" err="1">
                <a:solidFill>
                  <a:schemeClr val="accent6"/>
                </a:solidFill>
                <a:latin typeface="Times New Roman" panose="02020603050405020304" pitchFamily="18" charset="0"/>
              </a:rPr>
              <a:t>cái</a:t>
            </a:r>
            <a:r>
              <a:rPr lang="en-US" sz="3000" b="1" dirty="0">
                <a:solidFill>
                  <a:schemeClr val="accent6"/>
                </a:solidFill>
                <a:latin typeface="Times New Roman" panose="02020603050405020304" pitchFamily="18" charset="0"/>
              </a:rPr>
              <a:t>)</a:t>
            </a:r>
            <a:endParaRPr lang="en-US" sz="3000" b="1" dirty="0">
              <a:solidFill>
                <a:schemeClr val="accent6"/>
              </a:solidFill>
              <a:latin typeface="Times New Roman" panose="02020603050405020304" pitchFamily="18" charset="0"/>
            </a:endParaRPr>
          </a:p>
        </p:txBody>
      </p:sp>
      <p:sp>
        <p:nvSpPr>
          <p:cNvPr id="61748" name="Oval 308"/>
          <p:cNvSpPr>
            <a:spLocks noChangeArrowheads="1"/>
          </p:cNvSpPr>
          <p:nvPr/>
        </p:nvSpPr>
        <p:spPr bwMode="auto">
          <a:xfrm>
            <a:off x="0" y="4387850"/>
            <a:ext cx="2362200" cy="609600"/>
          </a:xfrm>
          <a:prstGeom prst="ellipse">
            <a:avLst/>
          </a:prstGeom>
          <a:solidFill>
            <a:srgbClr val="33CCCC"/>
          </a:solidFill>
          <a:ln w="38100" cmpd="dbl">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800" b="1">
                <a:latin typeface="Times New Roman" panose="02020603050405020304" pitchFamily="18" charset="0"/>
              </a:rPr>
              <a:t>Ô hàng dọc </a:t>
            </a:r>
            <a:endParaRPr lang="en-US" sz="2800" b="1">
              <a:latin typeface="Times New Roman" panose="02020603050405020304" pitchFamily="18" charset="0"/>
            </a:endParaRPr>
          </a:p>
        </p:txBody>
      </p:sp>
      <p:sp>
        <p:nvSpPr>
          <p:cNvPr id="61749" name="Rectangle 309"/>
          <p:cNvSpPr>
            <a:spLocks noChangeArrowheads="1"/>
          </p:cNvSpPr>
          <p:nvPr/>
        </p:nvSpPr>
        <p:spPr bwMode="auto">
          <a:xfrm>
            <a:off x="76200" y="5289550"/>
            <a:ext cx="8558213" cy="1016000"/>
          </a:xfrm>
          <a:prstGeom prst="rect">
            <a:avLst/>
          </a:prstGeom>
          <a:noFill/>
          <a:ln>
            <a:noFill/>
          </a:ln>
          <a:effectLst/>
        </p:spPr>
        <p:txBody>
          <a:bodyPr>
            <a:spAutoFit/>
          </a:bodyPr>
          <a:lstStyle/>
          <a:p>
            <a:pPr algn="just">
              <a:defRPr/>
            </a:pPr>
            <a:r>
              <a:rPr lang="en-US" sz="3000" i="1" dirty="0">
                <a:solidFill>
                  <a:srgbClr val="0000FF"/>
                </a:solidFill>
                <a:latin typeface="Times New Roman" panose="02020603050405020304" pitchFamily="18" charset="0"/>
              </a:rPr>
              <a:t> </a:t>
            </a:r>
            <a:r>
              <a:rPr lang="en-US" sz="3000" b="1" dirty="0">
                <a:solidFill>
                  <a:srgbClr val="C00000"/>
                </a:solidFill>
                <a:latin typeface="Times New Roman" panose="02020603050405020304" pitchFamily="18" charset="0"/>
              </a:rPr>
              <a:t>2. </a:t>
            </a:r>
            <a:r>
              <a:rPr lang="en-US" sz="3000" b="1" dirty="0" err="1">
                <a:solidFill>
                  <a:srgbClr val="C00000"/>
                </a:solidFill>
                <a:latin typeface="Times New Roman" panose="02020603050405020304" pitchFamily="18" charset="0"/>
              </a:rPr>
              <a:t>Tên</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các</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phố</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cổ</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Hà</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Nội</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thường</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bắt</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đầu</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bằng</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từ</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gì</a:t>
            </a:r>
            <a:r>
              <a:rPr lang="en-US" sz="3000" b="1" dirty="0">
                <a:solidFill>
                  <a:srgbClr val="C00000"/>
                </a:solidFill>
                <a:latin typeface="Times New Roman" panose="02020603050405020304" pitchFamily="18" charset="0"/>
              </a:rPr>
              <a:t>? </a:t>
            </a:r>
            <a:r>
              <a:rPr lang="en-US" sz="3000" b="1" dirty="0">
                <a:solidFill>
                  <a:schemeClr val="accent6"/>
                </a:solidFill>
                <a:latin typeface="Times New Roman" panose="02020603050405020304" pitchFamily="18" charset="0"/>
              </a:rPr>
              <a:t>(4 </a:t>
            </a:r>
            <a:r>
              <a:rPr lang="en-US" sz="3000" b="1" dirty="0" err="1">
                <a:solidFill>
                  <a:schemeClr val="accent6"/>
                </a:solidFill>
                <a:latin typeface="Times New Roman" panose="02020603050405020304" pitchFamily="18" charset="0"/>
              </a:rPr>
              <a:t>chữ</a:t>
            </a:r>
            <a:r>
              <a:rPr lang="en-US" sz="3000" b="1" dirty="0">
                <a:solidFill>
                  <a:schemeClr val="accent6"/>
                </a:solidFill>
                <a:latin typeface="Times New Roman" panose="02020603050405020304" pitchFamily="18" charset="0"/>
              </a:rPr>
              <a:t> </a:t>
            </a:r>
            <a:r>
              <a:rPr lang="en-US" sz="3000" b="1" dirty="0" err="1">
                <a:solidFill>
                  <a:schemeClr val="accent6"/>
                </a:solidFill>
                <a:latin typeface="Times New Roman" panose="02020603050405020304" pitchFamily="18" charset="0"/>
              </a:rPr>
              <a:t>cái</a:t>
            </a:r>
            <a:r>
              <a:rPr lang="en-US" sz="3000" b="1" dirty="0">
                <a:solidFill>
                  <a:schemeClr val="accent6"/>
                </a:solidFill>
                <a:latin typeface="Times New Roman" panose="02020603050405020304" pitchFamily="18" charset="0"/>
              </a:rPr>
              <a:t>)</a:t>
            </a:r>
            <a:endParaRPr lang="en-US" sz="3000" b="1" dirty="0">
              <a:solidFill>
                <a:schemeClr val="accent6"/>
              </a:solidFill>
              <a:latin typeface="Times New Roman" panose="02020603050405020304" pitchFamily="18" charset="0"/>
            </a:endParaRPr>
          </a:p>
        </p:txBody>
      </p:sp>
      <p:sp>
        <p:nvSpPr>
          <p:cNvPr id="61750" name="Rectangle 310"/>
          <p:cNvSpPr>
            <a:spLocks noChangeArrowheads="1"/>
          </p:cNvSpPr>
          <p:nvPr/>
        </p:nvSpPr>
        <p:spPr bwMode="auto">
          <a:xfrm>
            <a:off x="552450" y="5181600"/>
            <a:ext cx="8610600" cy="776288"/>
          </a:xfrm>
          <a:prstGeom prst="rect">
            <a:avLst/>
          </a:prstGeom>
          <a:noFill/>
          <a:ln>
            <a:noFill/>
          </a:ln>
          <a:effectLst/>
        </p:spPr>
        <p:txBody>
          <a:bodyPr>
            <a:spAutoFit/>
          </a:bodyPr>
          <a:lstStyle/>
          <a:p>
            <a:pPr algn="l">
              <a:spcBef>
                <a:spcPct val="20000"/>
              </a:spcBef>
              <a:defRPr/>
            </a:pPr>
            <a:r>
              <a:rPr lang="en-US" sz="3000" b="1" dirty="0">
                <a:solidFill>
                  <a:srgbClr val="C00000"/>
                </a:solidFill>
                <a:latin typeface="Times New Roman" panose="02020603050405020304" pitchFamily="18" charset="0"/>
              </a:rPr>
              <a:t> 3. </a:t>
            </a:r>
            <a:r>
              <a:rPr lang="en-US" sz="3000" b="1" dirty="0" err="1">
                <a:solidFill>
                  <a:srgbClr val="C00000"/>
                </a:solidFill>
                <a:latin typeface="Times New Roman" panose="02020603050405020304" pitchFamily="18" charset="0"/>
              </a:rPr>
              <a:t>Tên</a:t>
            </a:r>
            <a:r>
              <a:rPr lang="en-US" sz="3000" b="1" dirty="0">
                <a:solidFill>
                  <a:srgbClr val="C00000"/>
                </a:solidFill>
                <a:latin typeface="Times New Roman" panose="02020603050405020304" pitchFamily="18" charset="0"/>
              </a:rPr>
              <a:t> con </a:t>
            </a:r>
            <a:r>
              <a:rPr lang="en-US" sz="3000" b="1" dirty="0" err="1">
                <a:solidFill>
                  <a:srgbClr val="C00000"/>
                </a:solidFill>
                <a:latin typeface="Times New Roman" panose="02020603050405020304" pitchFamily="18" charset="0"/>
              </a:rPr>
              <a:t>sông</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lớn</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chảy</a:t>
            </a:r>
            <a:r>
              <a:rPr lang="en-US" sz="3000" b="1" dirty="0">
                <a:solidFill>
                  <a:srgbClr val="C00000"/>
                </a:solidFill>
                <a:latin typeface="Times New Roman" panose="02020603050405020304" pitchFamily="18" charset="0"/>
              </a:rPr>
              <a:t> qua </a:t>
            </a:r>
            <a:r>
              <a:rPr lang="en-US" sz="3000" b="1" dirty="0" err="1">
                <a:solidFill>
                  <a:srgbClr val="C00000"/>
                </a:solidFill>
                <a:latin typeface="Times New Roman" panose="02020603050405020304" pitchFamily="18" charset="0"/>
              </a:rPr>
              <a:t>Hà</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Nội</a:t>
            </a:r>
            <a:r>
              <a:rPr lang="en-US" sz="3000" b="1" dirty="0">
                <a:solidFill>
                  <a:srgbClr val="C00000"/>
                </a:solidFill>
                <a:latin typeface="Times New Roman" panose="02020603050405020304" pitchFamily="18" charset="0"/>
              </a:rPr>
              <a:t> ? </a:t>
            </a:r>
            <a:r>
              <a:rPr lang="en-US" sz="3000" b="1" dirty="0">
                <a:solidFill>
                  <a:schemeClr val="accent6"/>
                </a:solidFill>
                <a:latin typeface="Times New Roman" panose="02020603050405020304" pitchFamily="18" charset="0"/>
              </a:rPr>
              <a:t>(8 </a:t>
            </a:r>
            <a:r>
              <a:rPr lang="en-US" sz="3000" b="1" dirty="0" err="1">
                <a:solidFill>
                  <a:schemeClr val="accent6"/>
                </a:solidFill>
                <a:latin typeface="Times New Roman" panose="02020603050405020304" pitchFamily="18" charset="0"/>
              </a:rPr>
              <a:t>chữ</a:t>
            </a:r>
            <a:r>
              <a:rPr lang="en-US" sz="3000" b="1" dirty="0">
                <a:solidFill>
                  <a:schemeClr val="accent6"/>
                </a:solidFill>
                <a:latin typeface="Times New Roman" panose="02020603050405020304" pitchFamily="18" charset="0"/>
              </a:rPr>
              <a:t> </a:t>
            </a:r>
            <a:r>
              <a:rPr lang="en-US" sz="3000" b="1" dirty="0" err="1">
                <a:solidFill>
                  <a:schemeClr val="accent6"/>
                </a:solidFill>
                <a:latin typeface="Times New Roman" panose="02020603050405020304" pitchFamily="18" charset="0"/>
              </a:rPr>
              <a:t>cái</a:t>
            </a:r>
            <a:r>
              <a:rPr lang="en-US" sz="3000" b="1" dirty="0">
                <a:solidFill>
                  <a:schemeClr val="accent6"/>
                </a:solidFill>
                <a:latin typeface="Times New Roman" panose="02020603050405020304" pitchFamily="18" charset="0"/>
              </a:rPr>
              <a:t>)</a:t>
            </a:r>
            <a:endParaRPr lang="en-US" sz="3000" b="1" dirty="0">
              <a:solidFill>
                <a:schemeClr val="accent6"/>
              </a:solidFill>
              <a:latin typeface="Times New Roman" panose="02020603050405020304" pitchFamily="18" charset="0"/>
            </a:endParaRPr>
          </a:p>
          <a:p>
            <a:pPr algn="l">
              <a:spcBef>
                <a:spcPct val="20000"/>
              </a:spcBef>
              <a:defRPr/>
            </a:pPr>
            <a:endParaRPr lang="en-US" sz="1200" b="1" dirty="0">
              <a:solidFill>
                <a:schemeClr val="accent6"/>
              </a:solidFill>
              <a:latin typeface="Times New Roman" panose="02020603050405020304" pitchFamily="18" charset="0"/>
            </a:endParaRPr>
          </a:p>
        </p:txBody>
      </p:sp>
      <p:sp>
        <p:nvSpPr>
          <p:cNvPr id="61751" name="Rectangle 311"/>
          <p:cNvSpPr>
            <a:spLocks noChangeArrowheads="1"/>
          </p:cNvSpPr>
          <p:nvPr/>
        </p:nvSpPr>
        <p:spPr bwMode="auto">
          <a:xfrm>
            <a:off x="552450" y="5181600"/>
            <a:ext cx="85344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200000"/>
              </a:lnSpc>
              <a:spcBef>
                <a:spcPct val="20000"/>
              </a:spcBef>
            </a:pPr>
            <a:r>
              <a:rPr lang="en-US" sz="3000" b="1">
                <a:latin typeface="Times New Roman" panose="02020603050405020304" pitchFamily="18" charset="0"/>
              </a:rPr>
              <a:t> </a:t>
            </a:r>
            <a:r>
              <a:rPr lang="en-US" sz="3000" b="1">
                <a:solidFill>
                  <a:srgbClr val="C00000"/>
                </a:solidFill>
                <a:latin typeface="Times New Roman" panose="02020603050405020304" pitchFamily="18" charset="0"/>
              </a:rPr>
              <a:t>4. Tên sân bay quốc tế lớn ở Hà Nội ? </a:t>
            </a:r>
            <a:r>
              <a:rPr lang="en-US" sz="3000" b="1">
                <a:solidFill>
                  <a:srgbClr val="0000FF"/>
                </a:solidFill>
                <a:latin typeface="Times New Roman" panose="02020603050405020304" pitchFamily="18" charset="0"/>
              </a:rPr>
              <a:t>(6 chữ cái)</a:t>
            </a:r>
            <a:endParaRPr lang="en-US" sz="3000" b="1">
              <a:solidFill>
                <a:srgbClr val="0000FF"/>
              </a:solidFill>
              <a:latin typeface="Times New Roman" panose="02020603050405020304" pitchFamily="18" charset="0"/>
            </a:endParaRPr>
          </a:p>
          <a:p>
            <a:pPr algn="just">
              <a:lnSpc>
                <a:spcPct val="200000"/>
              </a:lnSpc>
              <a:spcBef>
                <a:spcPct val="20000"/>
              </a:spcBef>
            </a:pPr>
            <a:endParaRPr lang="en-US" sz="400" b="1">
              <a:solidFill>
                <a:srgbClr val="0000FF"/>
              </a:solidFill>
              <a:latin typeface="Times New Roman" panose="02020603050405020304" pitchFamily="18" charset="0"/>
            </a:endParaRPr>
          </a:p>
        </p:txBody>
      </p:sp>
      <p:sp>
        <p:nvSpPr>
          <p:cNvPr id="61752" name="Rectangle 312"/>
          <p:cNvSpPr>
            <a:spLocks noChangeArrowheads="1"/>
          </p:cNvSpPr>
          <p:nvPr/>
        </p:nvSpPr>
        <p:spPr bwMode="auto">
          <a:xfrm>
            <a:off x="311150" y="5181600"/>
            <a:ext cx="8458200" cy="1230313"/>
          </a:xfrm>
          <a:prstGeom prst="rect">
            <a:avLst/>
          </a:prstGeom>
          <a:noFill/>
          <a:ln>
            <a:noFill/>
          </a:ln>
          <a:effectLst/>
        </p:spPr>
        <p:txBody>
          <a:bodyPr>
            <a:spAutoFit/>
          </a:bodyPr>
          <a:lstStyle/>
          <a:p>
            <a:pPr>
              <a:spcBef>
                <a:spcPts val="0"/>
              </a:spcBef>
              <a:spcAft>
                <a:spcPts val="600"/>
              </a:spcAft>
              <a:defRPr/>
            </a:pPr>
            <a:r>
              <a:rPr lang="en-US" sz="3000" b="1" dirty="0">
                <a:solidFill>
                  <a:srgbClr val="C00000"/>
                </a:solidFill>
                <a:latin typeface="Times New Roman" panose="02020603050405020304" pitchFamily="18" charset="0"/>
              </a:rPr>
              <a:t>5. </a:t>
            </a:r>
            <a:r>
              <a:rPr lang="en-US" sz="3000" b="1" dirty="0" err="1">
                <a:solidFill>
                  <a:srgbClr val="C00000"/>
                </a:solidFill>
                <a:latin typeface="Times New Roman" panose="02020603050405020304" pitchFamily="18" charset="0"/>
              </a:rPr>
              <a:t>Một</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trong</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số</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các</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tên</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gọi</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trước</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đây</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của</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Hà</a:t>
            </a:r>
            <a:r>
              <a:rPr lang="en-US" sz="3000" b="1" dirty="0">
                <a:solidFill>
                  <a:srgbClr val="C00000"/>
                </a:solidFill>
                <a:latin typeface="Times New Roman" panose="02020603050405020304" pitchFamily="18" charset="0"/>
              </a:rPr>
              <a:t> </a:t>
            </a:r>
            <a:r>
              <a:rPr lang="en-US" sz="3000" b="1" dirty="0" err="1">
                <a:solidFill>
                  <a:srgbClr val="C00000"/>
                </a:solidFill>
                <a:latin typeface="Times New Roman" panose="02020603050405020304" pitchFamily="18" charset="0"/>
              </a:rPr>
              <a:t>Nội</a:t>
            </a:r>
            <a:r>
              <a:rPr lang="en-US" sz="3000" b="1" dirty="0">
                <a:solidFill>
                  <a:srgbClr val="C00000"/>
                </a:solidFill>
                <a:latin typeface="Times New Roman" panose="02020603050405020304" pitchFamily="18" charset="0"/>
              </a:rPr>
              <a:t>?</a:t>
            </a:r>
            <a:endParaRPr lang="en-US" sz="3000" b="1" dirty="0">
              <a:solidFill>
                <a:srgbClr val="C00000"/>
              </a:solidFill>
              <a:latin typeface="Times New Roman" panose="02020603050405020304" pitchFamily="18" charset="0"/>
            </a:endParaRPr>
          </a:p>
          <a:p>
            <a:pPr>
              <a:spcBef>
                <a:spcPts val="0"/>
              </a:spcBef>
              <a:spcAft>
                <a:spcPts val="600"/>
              </a:spcAft>
              <a:defRPr/>
            </a:pPr>
            <a:r>
              <a:rPr lang="en-US" sz="3000" b="1" dirty="0">
                <a:solidFill>
                  <a:schemeClr val="accent6"/>
                </a:solidFill>
                <a:latin typeface="Times New Roman" panose="02020603050405020304" pitchFamily="18" charset="0"/>
              </a:rPr>
              <a:t>(5 </a:t>
            </a:r>
            <a:r>
              <a:rPr lang="en-US" sz="3000" b="1" dirty="0" err="1">
                <a:solidFill>
                  <a:schemeClr val="accent6"/>
                </a:solidFill>
                <a:latin typeface="Times New Roman" panose="02020603050405020304" pitchFamily="18" charset="0"/>
              </a:rPr>
              <a:t>chữ</a:t>
            </a:r>
            <a:r>
              <a:rPr lang="en-US" sz="3000" b="1" dirty="0">
                <a:solidFill>
                  <a:schemeClr val="accent6"/>
                </a:solidFill>
                <a:latin typeface="Times New Roman" panose="02020603050405020304" pitchFamily="18" charset="0"/>
              </a:rPr>
              <a:t> </a:t>
            </a:r>
            <a:r>
              <a:rPr lang="en-US" sz="3000" b="1" dirty="0" err="1">
                <a:solidFill>
                  <a:schemeClr val="accent6"/>
                </a:solidFill>
                <a:latin typeface="Times New Roman" panose="02020603050405020304" pitchFamily="18" charset="0"/>
              </a:rPr>
              <a:t>cái</a:t>
            </a:r>
            <a:r>
              <a:rPr lang="en-US" sz="3000" b="1" dirty="0">
                <a:solidFill>
                  <a:schemeClr val="accent6"/>
                </a:solidFill>
                <a:latin typeface="Times New Roman" panose="02020603050405020304" pitchFamily="18" charset="0"/>
              </a:rPr>
              <a:t>)</a:t>
            </a:r>
            <a:endParaRPr lang="en-US" sz="3000" b="1" dirty="0">
              <a:solidFill>
                <a:schemeClr val="accent6"/>
              </a:solidFill>
              <a:latin typeface="Times New Roman" panose="02020603050405020304" pitchFamily="18" charset="0"/>
            </a:endParaRPr>
          </a:p>
          <a:p>
            <a:pPr>
              <a:spcBef>
                <a:spcPts val="0"/>
              </a:spcBef>
              <a:spcAft>
                <a:spcPts val="600"/>
              </a:spcAft>
              <a:defRPr/>
            </a:pPr>
            <a:endParaRPr lang="en-US" sz="400" b="1" dirty="0">
              <a:solidFill>
                <a:srgbClr val="C00000"/>
              </a:solidFill>
              <a:latin typeface="Times New Roman" panose="02020603050405020304" pitchFamily="18" charset="0"/>
            </a:endParaRPr>
          </a:p>
        </p:txBody>
      </p:sp>
      <p:graphicFrame>
        <p:nvGraphicFramePr>
          <p:cNvPr id="61832" name="Group 392"/>
          <p:cNvGraphicFramePr>
            <a:graphicFrameLocks noGrp="1"/>
          </p:cNvGraphicFramePr>
          <p:nvPr/>
        </p:nvGraphicFramePr>
        <p:xfrm>
          <a:off x="3962400" y="1333500"/>
          <a:ext cx="609600" cy="2743200"/>
        </p:xfrm>
        <a:graphic>
          <a:graphicData uri="http://schemas.openxmlformats.org/drawingml/2006/table">
            <a:tbl>
              <a:tblPr/>
              <a:tblGrid>
                <a:gridCol w="6096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rPr>
                        <a:t>H</a:t>
                      </a:r>
                      <a:endParaRPr kumimoji="0" lang="en-US" sz="3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rPr>
                        <a:t>À</a:t>
                      </a:r>
                      <a:endParaRPr kumimoji="0" lang="en-US" sz="3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rPr>
                        <a:t>N</a:t>
                      </a:r>
                      <a:endParaRPr kumimoji="0" lang="en-US" sz="3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r>
              <a:tr h="5445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rPr>
                        <a:t>Ộ</a:t>
                      </a:r>
                      <a:endParaRPr kumimoji="0" lang="en-US" sz="3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rPr>
                        <a:t>I</a:t>
                      </a:r>
                      <a:endParaRPr kumimoji="0" lang="en-US" sz="3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r>
            </a:tbl>
          </a:graphicData>
        </a:graphic>
      </p:graphicFrame>
      <p:sp>
        <p:nvSpPr>
          <p:cNvPr id="61818" name="Rectangle 378"/>
          <p:cNvSpPr>
            <a:spLocks noChangeArrowheads="1"/>
          </p:cNvSpPr>
          <p:nvPr/>
        </p:nvSpPr>
        <p:spPr bwMode="auto">
          <a:xfrm>
            <a:off x="2590800" y="4356100"/>
            <a:ext cx="499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pPr>
            <a:r>
              <a:rPr lang="en-US" sz="3000" b="1">
                <a:solidFill>
                  <a:srgbClr val="C00000"/>
                </a:solidFill>
                <a:latin typeface="Times New Roman" panose="02020603050405020304" pitchFamily="18" charset="0"/>
              </a:rPr>
              <a:t> 6. Đọc tên ô chữ hàng dọc .</a:t>
            </a:r>
            <a:endParaRPr lang="en-US" sz="3200" b="1">
              <a:solidFill>
                <a:srgbClr val="C00000"/>
              </a:solidFill>
            </a:endParaRPr>
          </a:p>
        </p:txBody>
      </p:sp>
      <p:sp>
        <p:nvSpPr>
          <p:cNvPr id="61829" name="Rectangle 389"/>
          <p:cNvSpPr>
            <a:spLocks noChangeArrowheads="1"/>
          </p:cNvSpPr>
          <p:nvPr/>
        </p:nvSpPr>
        <p:spPr bwMode="auto">
          <a:xfrm>
            <a:off x="6400800" y="293370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9" name="Text Box 63"/>
          <p:cNvSpPr txBox="1">
            <a:spLocks noChangeArrowheads="1"/>
          </p:cNvSpPr>
          <p:nvPr/>
        </p:nvSpPr>
        <p:spPr bwMode="auto">
          <a:xfrm>
            <a:off x="7605713" y="190500"/>
            <a:ext cx="790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4000" b="1">
                <a:solidFill>
                  <a:srgbClr val="FF0000"/>
                </a:solidFill>
              </a:rPr>
              <a:t>10</a:t>
            </a:r>
            <a:endParaRPr lang="en-US" sz="4000" b="1">
              <a:solidFill>
                <a:srgbClr val="FF0000"/>
              </a:solidFill>
            </a:endParaRPr>
          </a:p>
        </p:txBody>
      </p:sp>
      <p:sp>
        <p:nvSpPr>
          <p:cNvPr id="4161" name="Text Box 65"/>
          <p:cNvSpPr txBox="1">
            <a:spLocks noChangeArrowheads="1"/>
          </p:cNvSpPr>
          <p:nvPr/>
        </p:nvSpPr>
        <p:spPr bwMode="auto">
          <a:xfrm>
            <a:off x="7613650" y="190500"/>
            <a:ext cx="76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4000" b="1">
                <a:solidFill>
                  <a:srgbClr val="00FFFF"/>
                </a:solidFill>
              </a:rPr>
              <a:t>09</a:t>
            </a:r>
            <a:endParaRPr lang="en-US" sz="4000" b="1">
              <a:solidFill>
                <a:srgbClr val="00FFFF"/>
              </a:solidFill>
            </a:endParaRPr>
          </a:p>
        </p:txBody>
      </p:sp>
      <p:sp>
        <p:nvSpPr>
          <p:cNvPr id="4162" name="Text Box 66"/>
          <p:cNvSpPr txBox="1">
            <a:spLocks noChangeArrowheads="1"/>
          </p:cNvSpPr>
          <p:nvPr/>
        </p:nvSpPr>
        <p:spPr bwMode="auto">
          <a:xfrm>
            <a:off x="7570788" y="138113"/>
            <a:ext cx="76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4000" b="1">
                <a:solidFill>
                  <a:srgbClr val="00FFFF"/>
                </a:solidFill>
              </a:rPr>
              <a:t>08</a:t>
            </a:r>
            <a:endParaRPr lang="en-US" sz="4000" b="1">
              <a:solidFill>
                <a:srgbClr val="00FFFF"/>
              </a:solidFill>
            </a:endParaRPr>
          </a:p>
        </p:txBody>
      </p:sp>
      <p:sp>
        <p:nvSpPr>
          <p:cNvPr id="4163" name="Text Box 67"/>
          <p:cNvSpPr txBox="1">
            <a:spLocks noChangeArrowheads="1"/>
          </p:cNvSpPr>
          <p:nvPr/>
        </p:nvSpPr>
        <p:spPr bwMode="auto">
          <a:xfrm>
            <a:off x="7610475" y="152400"/>
            <a:ext cx="76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4000" b="1">
                <a:solidFill>
                  <a:srgbClr val="00FFFF"/>
                </a:solidFill>
              </a:rPr>
              <a:t>07</a:t>
            </a:r>
            <a:endParaRPr lang="en-US" sz="4000" b="1">
              <a:solidFill>
                <a:srgbClr val="00FFFF"/>
              </a:solidFill>
            </a:endParaRPr>
          </a:p>
        </p:txBody>
      </p:sp>
      <p:sp>
        <p:nvSpPr>
          <p:cNvPr id="4164" name="Text Box 68"/>
          <p:cNvSpPr txBox="1">
            <a:spLocks noChangeArrowheads="1"/>
          </p:cNvSpPr>
          <p:nvPr/>
        </p:nvSpPr>
        <p:spPr bwMode="auto">
          <a:xfrm>
            <a:off x="7586663" y="152400"/>
            <a:ext cx="76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4000" b="1">
                <a:solidFill>
                  <a:srgbClr val="00FFFF"/>
                </a:solidFill>
              </a:rPr>
              <a:t>06</a:t>
            </a:r>
            <a:endParaRPr lang="en-US" sz="4000" b="1">
              <a:solidFill>
                <a:srgbClr val="00FFFF"/>
              </a:solidFill>
            </a:endParaRPr>
          </a:p>
        </p:txBody>
      </p:sp>
      <p:sp>
        <p:nvSpPr>
          <p:cNvPr id="4165" name="Text Box 69"/>
          <p:cNvSpPr txBox="1">
            <a:spLocks noChangeArrowheads="1"/>
          </p:cNvSpPr>
          <p:nvPr/>
        </p:nvSpPr>
        <p:spPr bwMode="auto">
          <a:xfrm>
            <a:off x="7570788" y="142875"/>
            <a:ext cx="76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4000" b="1">
                <a:solidFill>
                  <a:srgbClr val="00FFFF"/>
                </a:solidFill>
              </a:rPr>
              <a:t>05</a:t>
            </a:r>
            <a:endParaRPr lang="en-US" sz="4000" b="1">
              <a:solidFill>
                <a:srgbClr val="00FFFF"/>
              </a:solidFill>
            </a:endParaRPr>
          </a:p>
        </p:txBody>
      </p:sp>
      <p:sp>
        <p:nvSpPr>
          <p:cNvPr id="4166" name="Text Box 70"/>
          <p:cNvSpPr txBox="1">
            <a:spLocks noChangeArrowheads="1"/>
          </p:cNvSpPr>
          <p:nvPr/>
        </p:nvSpPr>
        <p:spPr bwMode="auto">
          <a:xfrm>
            <a:off x="7597775" y="168275"/>
            <a:ext cx="76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4000" b="1">
                <a:solidFill>
                  <a:srgbClr val="00FFFF"/>
                </a:solidFill>
              </a:rPr>
              <a:t>04</a:t>
            </a:r>
            <a:endParaRPr lang="en-US" sz="4000" b="1">
              <a:solidFill>
                <a:srgbClr val="00FFFF"/>
              </a:solidFill>
            </a:endParaRPr>
          </a:p>
        </p:txBody>
      </p:sp>
      <p:sp>
        <p:nvSpPr>
          <p:cNvPr id="4167" name="Text Box 71"/>
          <p:cNvSpPr txBox="1">
            <a:spLocks noChangeArrowheads="1"/>
          </p:cNvSpPr>
          <p:nvPr/>
        </p:nvSpPr>
        <p:spPr bwMode="auto">
          <a:xfrm>
            <a:off x="7581900" y="190500"/>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4000" b="1">
                <a:solidFill>
                  <a:srgbClr val="00FFFF"/>
                </a:solidFill>
              </a:rPr>
              <a:t>03</a:t>
            </a:r>
            <a:endParaRPr lang="en-US" sz="4000" b="1">
              <a:solidFill>
                <a:srgbClr val="00FFFF"/>
              </a:solidFill>
            </a:endParaRPr>
          </a:p>
        </p:txBody>
      </p:sp>
      <p:sp>
        <p:nvSpPr>
          <p:cNvPr id="4168" name="Text Box 72"/>
          <p:cNvSpPr txBox="1">
            <a:spLocks noChangeArrowheads="1"/>
          </p:cNvSpPr>
          <p:nvPr/>
        </p:nvSpPr>
        <p:spPr bwMode="auto">
          <a:xfrm>
            <a:off x="7586663" y="179388"/>
            <a:ext cx="7731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4000" b="1">
                <a:solidFill>
                  <a:srgbClr val="00FFFF"/>
                </a:solidFill>
              </a:rPr>
              <a:t>02</a:t>
            </a:r>
            <a:endParaRPr lang="en-US" sz="4000" b="1">
              <a:solidFill>
                <a:srgbClr val="00FFFF"/>
              </a:solidFill>
            </a:endParaRPr>
          </a:p>
        </p:txBody>
      </p:sp>
      <p:sp>
        <p:nvSpPr>
          <p:cNvPr id="4169" name="Text Box 73"/>
          <p:cNvSpPr txBox="1">
            <a:spLocks noChangeArrowheads="1"/>
          </p:cNvSpPr>
          <p:nvPr/>
        </p:nvSpPr>
        <p:spPr bwMode="auto">
          <a:xfrm>
            <a:off x="7586663" y="138113"/>
            <a:ext cx="76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4000" b="1">
                <a:solidFill>
                  <a:srgbClr val="00FFFF"/>
                </a:solidFill>
              </a:rPr>
              <a:t>01</a:t>
            </a:r>
            <a:endParaRPr lang="en-US" sz="4000" b="1">
              <a:solidFill>
                <a:srgbClr val="00FFFF"/>
              </a:solidFill>
            </a:endParaRPr>
          </a:p>
        </p:txBody>
      </p:sp>
      <p:sp>
        <p:nvSpPr>
          <p:cNvPr id="61903" name="Oval 463"/>
          <p:cNvSpPr>
            <a:spLocks noChangeArrowheads="1"/>
          </p:cNvSpPr>
          <p:nvPr/>
        </p:nvSpPr>
        <p:spPr bwMode="auto">
          <a:xfrm>
            <a:off x="185738" y="230188"/>
            <a:ext cx="2057400" cy="758825"/>
          </a:xfrm>
          <a:prstGeom prst="ellipse">
            <a:avLst/>
          </a:prstGeom>
          <a:solidFill>
            <a:srgbClr val="11ED45"/>
          </a:solidFill>
          <a:ln w="76200" cmpd="tri" algn="ctr">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a:t>Bắt đầu</a:t>
            </a:r>
            <a:endParaRPr lang="en-US" sz="2400" b="1"/>
          </a:p>
        </p:txBody>
      </p:sp>
      <p:sp>
        <p:nvSpPr>
          <p:cNvPr id="61907" name="Oval 467"/>
          <p:cNvSpPr>
            <a:spLocks noChangeArrowheads="1"/>
          </p:cNvSpPr>
          <p:nvPr/>
        </p:nvSpPr>
        <p:spPr bwMode="auto">
          <a:xfrm>
            <a:off x="112713" y="228600"/>
            <a:ext cx="2057400" cy="758825"/>
          </a:xfrm>
          <a:prstGeom prst="ellipse">
            <a:avLst/>
          </a:prstGeom>
          <a:solidFill>
            <a:srgbClr val="11ED45"/>
          </a:solidFill>
          <a:ln w="76200" cmpd="tri" algn="ctr">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dirty="0" err="1">
                <a:latin typeface="Times New Roman" panose="02020603050405020304" pitchFamily="18" charset="0"/>
                <a:cs typeface="Times New Roman" panose="02020603050405020304" pitchFamily="18" charset="0"/>
              </a:rPr>
              <a:t>Hết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giờ</a:t>
            </a:r>
            <a:endParaRPr lang="en-US" sz="2400" b="1" dirty="0">
              <a:latin typeface="Times New Roman" panose="02020603050405020304" pitchFamily="18" charset="0"/>
              <a:cs typeface="Times New Roman" panose="02020603050405020304" pitchFamily="18" charset="0"/>
            </a:endParaRPr>
          </a:p>
        </p:txBody>
      </p:sp>
      <p:sp>
        <p:nvSpPr>
          <p:cNvPr id="106" name="Rectangle 199"/>
          <p:cNvSpPr>
            <a:spLocks noChangeArrowheads="1"/>
          </p:cNvSpPr>
          <p:nvPr/>
        </p:nvSpPr>
        <p:spPr bwMode="auto">
          <a:xfrm>
            <a:off x="5181600" y="2409825"/>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Rectangle 199"/>
          <p:cNvSpPr>
            <a:spLocks noChangeArrowheads="1"/>
          </p:cNvSpPr>
          <p:nvPr/>
        </p:nvSpPr>
        <p:spPr bwMode="auto">
          <a:xfrm>
            <a:off x="5791200" y="2411413"/>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Rectangle 199"/>
          <p:cNvSpPr>
            <a:spLocks noChangeArrowheads="1"/>
          </p:cNvSpPr>
          <p:nvPr/>
        </p:nvSpPr>
        <p:spPr bwMode="auto">
          <a:xfrm>
            <a:off x="6383338" y="2405063"/>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Rectangle 199"/>
          <p:cNvSpPr>
            <a:spLocks noChangeArrowheads="1"/>
          </p:cNvSpPr>
          <p:nvPr/>
        </p:nvSpPr>
        <p:spPr bwMode="auto">
          <a:xfrm>
            <a:off x="6994525" y="2422525"/>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Rectangle 211"/>
          <p:cNvSpPr>
            <a:spLocks noChangeArrowheads="1"/>
          </p:cNvSpPr>
          <p:nvPr/>
        </p:nvSpPr>
        <p:spPr bwMode="auto">
          <a:xfrm>
            <a:off x="4567238" y="3473450"/>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211"/>
          <p:cNvSpPr>
            <a:spLocks noChangeArrowheads="1"/>
          </p:cNvSpPr>
          <p:nvPr/>
        </p:nvSpPr>
        <p:spPr bwMode="auto">
          <a:xfrm>
            <a:off x="5176838" y="3481388"/>
            <a:ext cx="609600" cy="533400"/>
          </a:xfrm>
          <a:prstGeom prst="rect">
            <a:avLst/>
          </a:prstGeom>
          <a:gradFill rotWithShape="1">
            <a:gsLst>
              <a:gs pos="0">
                <a:srgbClr val="008000"/>
              </a:gs>
              <a:gs pos="100000">
                <a:srgbClr val="FBFBA3"/>
              </a:gs>
            </a:gsLst>
            <a:lin ang="5400000" scaled="1"/>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07" name="WordArt 247"/>
          <p:cNvSpPr>
            <a:spLocks noChangeArrowheads="1" noChangeShapeType="1" noTextEdit="1"/>
          </p:cNvSpPr>
          <p:nvPr/>
        </p:nvSpPr>
        <p:spPr bwMode="auto">
          <a:xfrm>
            <a:off x="2609850" y="152400"/>
            <a:ext cx="4267200" cy="914400"/>
          </a:xfrm>
          <a:prstGeom prst="rect">
            <a:avLst/>
          </a:prstGeom>
        </p:spPr>
        <p:txBody>
          <a:bodyPr wrap="none" fromWordArt="1">
            <a:prstTxWarp prst="textWave1">
              <a:avLst>
                <a:gd name="adj1" fmla="val 13005"/>
                <a:gd name="adj2" fmla="val 0"/>
              </a:avLst>
            </a:prstTxWarp>
          </a:bodyPr>
          <a:lstStyle/>
          <a:p>
            <a:r>
              <a:rPr lang="en-US" sz="3600" b="1" kern="10" dirty="0">
                <a:ln w="12700">
                  <a:solidFill>
                    <a:srgbClr val="FF00FF"/>
                  </a:solidFill>
                  <a:round/>
                </a:ln>
                <a:solidFill>
                  <a:srgbClr val="FF0000">
                    <a:alpha val="50195"/>
                  </a:srgbClr>
                </a:solidFill>
                <a:effectLst>
                  <a:outerShdw dist="45791" dir="2021404" algn="ctr" rotWithShape="0">
                    <a:srgbClr val="9999FF"/>
                  </a:outerShdw>
                </a:effectLst>
                <a:latin typeface="Times New Roman" panose="02020603050405020304"/>
                <a:cs typeface="Times New Roman" panose="02020603050405020304"/>
              </a:rPr>
              <a:t>Ô CHỮ BÍ MẬT</a:t>
            </a:r>
            <a:endParaRPr lang="en-US" sz="3600" b="1" kern="10" dirty="0">
              <a:ln w="12700">
                <a:solidFill>
                  <a:srgbClr val="FF00FF"/>
                </a:solidFill>
                <a:round/>
              </a:ln>
              <a:solidFill>
                <a:srgbClr val="FF0000">
                  <a:alpha val="50195"/>
                </a:srgbClr>
              </a:solidFill>
              <a:effectLst>
                <a:outerShdw dist="45791" dir="2021404" algn="ctr" rotWithShape="0">
                  <a:srgbClr val="9999FF"/>
                </a:outerShdw>
              </a:effectLst>
              <a:latin typeface="Times New Roman" panose="02020603050405020304"/>
              <a:cs typeface="Times New Roman" panose="02020603050405020304"/>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1682"/>
                    </p:tgtEl>
                  </p:cond>
                </p:stCondLst>
                <p:endSync evt="end" delay="0">
                  <p:rtn val="all"/>
                </p:endSync>
                <p:childTnLst>
                  <p:par>
                    <p:cTn id="3" fill="hold">
                      <p:stCondLst>
                        <p:cond delay="0"/>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747">
                                            <p:txEl>
                                              <p:pRg st="0" end="0"/>
                                            </p:txEl>
                                          </p:spTgt>
                                        </p:tgtEl>
                                        <p:attrNameLst>
                                          <p:attrName>style.visibility</p:attrName>
                                        </p:attrNameLst>
                                      </p:cBhvr>
                                      <p:to>
                                        <p:strVal val="visible"/>
                                      </p:to>
                                    </p:set>
                                    <p:animEffect transition="in" filter="box(in)">
                                      <p:cBhvr>
                                        <p:cTn id="7" dur="500"/>
                                        <p:tgtEl>
                                          <p:spTgt spid="6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61625"/>
                                        </p:tgtEl>
                                      </p:cBhvr>
                                    </p:animEffect>
                                    <p:set>
                                      <p:cBhvr>
                                        <p:cTn id="12" dur="1" fill="hold">
                                          <p:stCondLst>
                                            <p:cond delay="499"/>
                                          </p:stCondLst>
                                        </p:cTn>
                                        <p:tgtEl>
                                          <p:spTgt spid="61625"/>
                                        </p:tgtEl>
                                        <p:attrNameLst>
                                          <p:attrName>style.visibility</p:attrName>
                                        </p:attrNameLst>
                                      </p:cBhvr>
                                      <p:to>
                                        <p:strVal val="hidden"/>
                                      </p:to>
                                    </p:set>
                                  </p:childTnLst>
                                </p:cTn>
                              </p:par>
                              <p:par>
                                <p:cTn id="13" presetID="4" presetClass="exit" presetSubtype="16" fill="hold" grpId="0" nodeType="withEffect">
                                  <p:stCondLst>
                                    <p:cond delay="0"/>
                                  </p:stCondLst>
                                  <p:childTnLst>
                                    <p:animEffect transition="out" filter="box(in)">
                                      <p:cBhvr>
                                        <p:cTn id="14" dur="500"/>
                                        <p:tgtEl>
                                          <p:spTgt spid="61698"/>
                                        </p:tgtEl>
                                      </p:cBhvr>
                                    </p:animEffect>
                                    <p:set>
                                      <p:cBhvr>
                                        <p:cTn id="15" dur="1" fill="hold">
                                          <p:stCondLst>
                                            <p:cond delay="499"/>
                                          </p:stCondLst>
                                        </p:cTn>
                                        <p:tgtEl>
                                          <p:spTgt spid="61698"/>
                                        </p:tgtEl>
                                        <p:attrNameLst>
                                          <p:attrName>style.visibility</p:attrName>
                                        </p:attrNameLst>
                                      </p:cBhvr>
                                      <p:to>
                                        <p:strVal val="hidden"/>
                                      </p:to>
                                    </p:set>
                                  </p:childTnLst>
                                </p:cTn>
                              </p:par>
                              <p:par>
                                <p:cTn id="16" presetID="4" presetClass="exit" presetSubtype="16" fill="hold" grpId="0" nodeType="withEffect">
                                  <p:stCondLst>
                                    <p:cond delay="0"/>
                                  </p:stCondLst>
                                  <p:childTnLst>
                                    <p:animEffect transition="out" filter="box(in)">
                                      <p:cBhvr>
                                        <p:cTn id="17" dur="500"/>
                                        <p:tgtEl>
                                          <p:spTgt spid="61626"/>
                                        </p:tgtEl>
                                      </p:cBhvr>
                                    </p:animEffect>
                                    <p:set>
                                      <p:cBhvr>
                                        <p:cTn id="18" dur="1" fill="hold">
                                          <p:stCondLst>
                                            <p:cond delay="499"/>
                                          </p:stCondLst>
                                        </p:cTn>
                                        <p:tgtEl>
                                          <p:spTgt spid="61626"/>
                                        </p:tgtEl>
                                        <p:attrNameLst>
                                          <p:attrName>style.visibility</p:attrName>
                                        </p:attrNameLst>
                                      </p:cBhvr>
                                      <p:to>
                                        <p:strVal val="hidden"/>
                                      </p:to>
                                    </p:set>
                                  </p:childTnLst>
                                </p:cTn>
                              </p:par>
                              <p:par>
                                <p:cTn id="19" presetID="4" presetClass="exit" presetSubtype="16" fill="hold" grpId="0" nodeType="withEffect">
                                  <p:stCondLst>
                                    <p:cond delay="0"/>
                                  </p:stCondLst>
                                  <p:childTnLst>
                                    <p:animEffect transition="out" filter="box(in)">
                                      <p:cBhvr>
                                        <p:cTn id="20" dur="500"/>
                                        <p:tgtEl>
                                          <p:spTgt spid="61628"/>
                                        </p:tgtEl>
                                      </p:cBhvr>
                                    </p:animEffect>
                                    <p:set>
                                      <p:cBhvr>
                                        <p:cTn id="21" dur="1" fill="hold">
                                          <p:stCondLst>
                                            <p:cond delay="499"/>
                                          </p:stCondLst>
                                        </p:cTn>
                                        <p:tgtEl>
                                          <p:spTgt spid="61628"/>
                                        </p:tgtEl>
                                        <p:attrNameLst>
                                          <p:attrName>style.visibility</p:attrName>
                                        </p:attrNameLst>
                                      </p:cBhvr>
                                      <p:to>
                                        <p:strVal val="hidden"/>
                                      </p:to>
                                    </p:set>
                                  </p:childTnLst>
                                </p:cTn>
                              </p:par>
                              <p:par>
                                <p:cTn id="22" presetID="4" presetClass="exit" presetSubtype="16" fill="hold" grpId="0" nodeType="withEffect">
                                  <p:stCondLst>
                                    <p:cond delay="0"/>
                                  </p:stCondLst>
                                  <p:childTnLst>
                                    <p:animEffect transition="out" filter="box(in)">
                                      <p:cBhvr>
                                        <p:cTn id="23" dur="500"/>
                                        <p:tgtEl>
                                          <p:spTgt spid="61629"/>
                                        </p:tgtEl>
                                      </p:cBhvr>
                                    </p:animEffect>
                                    <p:set>
                                      <p:cBhvr>
                                        <p:cTn id="24" dur="1" fill="hold">
                                          <p:stCondLst>
                                            <p:cond delay="499"/>
                                          </p:stCondLst>
                                        </p:cTn>
                                        <p:tgtEl>
                                          <p:spTgt spid="61629"/>
                                        </p:tgtEl>
                                        <p:attrNameLst>
                                          <p:attrName>style.visibility</p:attrName>
                                        </p:attrNameLst>
                                      </p:cBhvr>
                                      <p:to>
                                        <p:strVal val="hidden"/>
                                      </p:to>
                                    </p:se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61835"/>
                                        </p:tgtEl>
                                        <p:attrNameLst>
                                          <p:attrName>style.visibility</p:attrName>
                                        </p:attrNameLst>
                                      </p:cBhvr>
                                      <p:to>
                                        <p:strVal val="visible"/>
                                      </p:to>
                                    </p:set>
                                    <p:animEffect transition="in" filter="dissolve">
                                      <p:cBhvr>
                                        <p:cTn id="28" dur="500"/>
                                        <p:tgtEl>
                                          <p:spTgt spid="6183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61747">
                                            <p:txEl>
                                              <p:pRg st="0" end="0"/>
                                            </p:txEl>
                                          </p:spTgt>
                                        </p:tgtEl>
                                      </p:cBhvr>
                                    </p:animEffect>
                                    <p:set>
                                      <p:cBhvr>
                                        <p:cTn id="33" dur="1" fill="hold">
                                          <p:stCondLst>
                                            <p:cond delay="499"/>
                                          </p:stCondLst>
                                        </p:cTn>
                                        <p:tgtEl>
                                          <p:spTgt spid="61747">
                                            <p:txEl>
                                              <p:pRg st="0" end="0"/>
                                            </p:txEl>
                                          </p:spTgt>
                                        </p:tgtEl>
                                        <p:attrNameLst>
                                          <p:attrName>style.visibility</p:attrName>
                                        </p:attrNameLst>
                                      </p:cBhvr>
                                      <p:to>
                                        <p:strVal val="hidden"/>
                                      </p:to>
                                    </p:set>
                                  </p:childTnLst>
                                </p:cTn>
                              </p:par>
                            </p:childTnLst>
                          </p:cTn>
                        </p:par>
                      </p:childTnLst>
                    </p:cTn>
                  </p:par>
                </p:childTnLst>
              </p:cTn>
              <p:nextCondLst>
                <p:cond evt="onClick" delay="0">
                  <p:tgtEl>
                    <p:spTgt spid="61682"/>
                  </p:tgtEl>
                </p:cond>
              </p:nextCondLst>
            </p:seq>
            <p:seq concurrent="1" nextAc="seek">
              <p:cTn id="34" restart="whenNotActive" fill="hold" evtFilter="cancelBubble" nodeType="interactiveSeq">
                <p:stCondLst>
                  <p:cond evt="onClick" delay="0">
                    <p:tgtEl>
                      <p:spTgt spid="61683"/>
                    </p:tgtEl>
                  </p:cond>
                </p:stCondLst>
                <p:endSync evt="end" delay="0">
                  <p:rtn val="all"/>
                </p:endSync>
                <p:childTnLst>
                  <p:par>
                    <p:cTn id="35" fill="hold">
                      <p:stCondLst>
                        <p:cond delay="0"/>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61749">
                                            <p:txEl>
                                              <p:pRg st="0" end="0"/>
                                            </p:txEl>
                                          </p:spTgt>
                                        </p:tgtEl>
                                        <p:attrNameLst>
                                          <p:attrName>style.visibility</p:attrName>
                                        </p:attrNameLst>
                                      </p:cBhvr>
                                      <p:to>
                                        <p:strVal val="visible"/>
                                      </p:to>
                                    </p:set>
                                    <p:animEffect transition="in" filter="box(in)">
                                      <p:cBhvr>
                                        <p:cTn id="39" dur="500"/>
                                        <p:tgtEl>
                                          <p:spTgt spid="6174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grpId="0" nodeType="clickEffect">
                                  <p:stCondLst>
                                    <p:cond delay="0"/>
                                  </p:stCondLst>
                                  <p:childTnLst>
                                    <p:animEffect transition="out" filter="box(in)">
                                      <p:cBhvr>
                                        <p:cTn id="43" dur="500"/>
                                        <p:tgtEl>
                                          <p:spTgt spid="61631"/>
                                        </p:tgtEl>
                                      </p:cBhvr>
                                    </p:animEffect>
                                    <p:set>
                                      <p:cBhvr>
                                        <p:cTn id="44" dur="1" fill="hold">
                                          <p:stCondLst>
                                            <p:cond delay="499"/>
                                          </p:stCondLst>
                                        </p:cTn>
                                        <p:tgtEl>
                                          <p:spTgt spid="61631"/>
                                        </p:tgtEl>
                                        <p:attrNameLst>
                                          <p:attrName>style.visibility</p:attrName>
                                        </p:attrNameLst>
                                      </p:cBhvr>
                                      <p:to>
                                        <p:strVal val="hidden"/>
                                      </p:to>
                                    </p:set>
                                  </p:childTnLst>
                                </p:cTn>
                              </p:par>
                              <p:par>
                                <p:cTn id="45" presetID="4" presetClass="exit" presetSubtype="16" fill="hold" grpId="0" nodeType="withEffect">
                                  <p:stCondLst>
                                    <p:cond delay="0"/>
                                  </p:stCondLst>
                                  <p:childTnLst>
                                    <p:animEffect transition="out" filter="box(in)">
                                      <p:cBhvr>
                                        <p:cTn id="46" dur="500"/>
                                        <p:tgtEl>
                                          <p:spTgt spid="61633"/>
                                        </p:tgtEl>
                                      </p:cBhvr>
                                    </p:animEffect>
                                    <p:set>
                                      <p:cBhvr>
                                        <p:cTn id="47" dur="1" fill="hold">
                                          <p:stCondLst>
                                            <p:cond delay="499"/>
                                          </p:stCondLst>
                                        </p:cTn>
                                        <p:tgtEl>
                                          <p:spTgt spid="61633"/>
                                        </p:tgtEl>
                                        <p:attrNameLst>
                                          <p:attrName>style.visibility</p:attrName>
                                        </p:attrNameLst>
                                      </p:cBhvr>
                                      <p:to>
                                        <p:strVal val="hidden"/>
                                      </p:to>
                                    </p:set>
                                  </p:childTnLst>
                                </p:cTn>
                              </p:par>
                              <p:par>
                                <p:cTn id="48" presetID="4" presetClass="exit" presetSubtype="16" fill="hold" grpId="0" nodeType="withEffect">
                                  <p:stCondLst>
                                    <p:cond delay="0"/>
                                  </p:stCondLst>
                                  <p:childTnLst>
                                    <p:animEffect transition="out" filter="box(in)">
                                      <p:cBhvr>
                                        <p:cTn id="49" dur="500"/>
                                        <p:tgtEl>
                                          <p:spTgt spid="61634"/>
                                        </p:tgtEl>
                                      </p:cBhvr>
                                    </p:animEffect>
                                    <p:set>
                                      <p:cBhvr>
                                        <p:cTn id="50" dur="1" fill="hold">
                                          <p:stCondLst>
                                            <p:cond delay="499"/>
                                          </p:stCondLst>
                                        </p:cTn>
                                        <p:tgtEl>
                                          <p:spTgt spid="61634"/>
                                        </p:tgtEl>
                                        <p:attrNameLst>
                                          <p:attrName>style.visibility</p:attrName>
                                        </p:attrNameLst>
                                      </p:cBhvr>
                                      <p:to>
                                        <p:strVal val="hidden"/>
                                      </p:to>
                                    </p:set>
                                  </p:childTnLst>
                                </p:cTn>
                              </p:par>
                              <p:par>
                                <p:cTn id="51" presetID="4" presetClass="exit" presetSubtype="16" fill="hold" grpId="0" nodeType="withEffect">
                                  <p:stCondLst>
                                    <p:cond delay="0"/>
                                  </p:stCondLst>
                                  <p:childTnLst>
                                    <p:animEffect transition="out" filter="box(in)">
                                      <p:cBhvr>
                                        <p:cTn id="52" dur="500"/>
                                        <p:tgtEl>
                                          <p:spTgt spid="61635"/>
                                        </p:tgtEl>
                                      </p:cBhvr>
                                    </p:animEffect>
                                    <p:set>
                                      <p:cBhvr>
                                        <p:cTn id="53" dur="1" fill="hold">
                                          <p:stCondLst>
                                            <p:cond delay="499"/>
                                          </p:stCondLst>
                                        </p:cTn>
                                        <p:tgtEl>
                                          <p:spTgt spid="61635"/>
                                        </p:tgtEl>
                                        <p:attrNameLst>
                                          <p:attrName>style.visibility</p:attrName>
                                        </p:attrNameLst>
                                      </p:cBhvr>
                                      <p:to>
                                        <p:strVal val="hidden"/>
                                      </p:to>
                                    </p:set>
                                  </p:childTnLst>
                                </p:cTn>
                              </p:par>
                            </p:childTnLst>
                          </p:cTn>
                        </p:par>
                        <p:par>
                          <p:cTn id="54" fill="hold">
                            <p:stCondLst>
                              <p:cond delay="500"/>
                            </p:stCondLst>
                            <p:childTnLst>
                              <p:par>
                                <p:cTn id="55" presetID="9" presetClass="entr" presetSubtype="0" fill="hold" nodeType="afterEffect">
                                  <p:stCondLst>
                                    <p:cond delay="0"/>
                                  </p:stCondLst>
                                  <p:childTnLst>
                                    <p:set>
                                      <p:cBhvr>
                                        <p:cTn id="56" dur="1" fill="hold">
                                          <p:stCondLst>
                                            <p:cond delay="0"/>
                                          </p:stCondLst>
                                        </p:cTn>
                                        <p:tgtEl>
                                          <p:spTgt spid="61506"/>
                                        </p:tgtEl>
                                        <p:attrNameLst>
                                          <p:attrName>style.visibility</p:attrName>
                                        </p:attrNameLst>
                                      </p:cBhvr>
                                      <p:to>
                                        <p:strVal val="visible"/>
                                      </p:to>
                                    </p:set>
                                    <p:animEffect transition="in" filter="dissolve">
                                      <p:cBhvr>
                                        <p:cTn id="57" dur="500"/>
                                        <p:tgtEl>
                                          <p:spTgt spid="6150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xit" presetSubtype="16" fill="hold" nodeType="clickEffect">
                                  <p:stCondLst>
                                    <p:cond delay="0"/>
                                  </p:stCondLst>
                                  <p:childTnLst>
                                    <p:animEffect transition="out" filter="box(in)">
                                      <p:cBhvr>
                                        <p:cTn id="61" dur="500"/>
                                        <p:tgtEl>
                                          <p:spTgt spid="61749">
                                            <p:txEl>
                                              <p:pRg st="0" end="0"/>
                                            </p:txEl>
                                          </p:spTgt>
                                        </p:tgtEl>
                                      </p:cBhvr>
                                    </p:animEffect>
                                    <p:set>
                                      <p:cBhvr>
                                        <p:cTn id="62" dur="1" fill="hold">
                                          <p:stCondLst>
                                            <p:cond delay="499"/>
                                          </p:stCondLst>
                                        </p:cTn>
                                        <p:tgtEl>
                                          <p:spTgt spid="61749">
                                            <p:txEl>
                                              <p:pRg st="0" end="0"/>
                                            </p:txEl>
                                          </p:spTgt>
                                        </p:tgtEl>
                                        <p:attrNameLst>
                                          <p:attrName>style.visibility</p:attrName>
                                        </p:attrNameLst>
                                      </p:cBhvr>
                                      <p:to>
                                        <p:strVal val="hidden"/>
                                      </p:to>
                                    </p:set>
                                  </p:childTnLst>
                                </p:cTn>
                              </p:par>
                            </p:childTnLst>
                          </p:cTn>
                        </p:par>
                      </p:childTnLst>
                    </p:cTn>
                  </p:par>
                </p:childTnLst>
              </p:cTn>
              <p:nextCondLst>
                <p:cond evt="onClick" delay="0">
                  <p:tgtEl>
                    <p:spTgt spid="61683"/>
                  </p:tgtEl>
                </p:cond>
              </p:nextCondLst>
            </p:seq>
            <p:seq concurrent="1" nextAc="seek">
              <p:cTn id="63" restart="whenNotActive" fill="hold" evtFilter="cancelBubble" nodeType="interactiveSeq">
                <p:stCondLst>
                  <p:cond evt="onClick" delay="0">
                    <p:tgtEl>
                      <p:spTgt spid="61685"/>
                    </p:tgtEl>
                  </p:cond>
                </p:stCondLst>
                <p:endSync evt="end" delay="0">
                  <p:rtn val="all"/>
                </p:endSync>
                <p:childTnLst>
                  <p:par>
                    <p:cTn id="64" fill="hold">
                      <p:stCondLst>
                        <p:cond delay="0"/>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61750">
                                            <p:txEl>
                                              <p:pRg st="0" end="0"/>
                                            </p:txEl>
                                          </p:spTgt>
                                        </p:tgtEl>
                                        <p:attrNameLst>
                                          <p:attrName>style.visibility</p:attrName>
                                        </p:attrNameLst>
                                      </p:cBhvr>
                                      <p:to>
                                        <p:strVal val="visible"/>
                                      </p:to>
                                    </p:set>
                                    <p:animEffect transition="in" filter="box(in)">
                                      <p:cBhvr>
                                        <p:cTn id="68" dur="500"/>
                                        <p:tgtEl>
                                          <p:spTgt spid="61750">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grpId="0" nodeType="clickEffect">
                                  <p:stCondLst>
                                    <p:cond delay="0"/>
                                  </p:stCondLst>
                                  <p:childTnLst>
                                    <p:animEffect transition="out" filter="box(in)">
                                      <p:cBhvr>
                                        <p:cTn id="72" dur="500"/>
                                        <p:tgtEl>
                                          <p:spTgt spid="61636"/>
                                        </p:tgtEl>
                                      </p:cBhvr>
                                    </p:animEffect>
                                    <p:set>
                                      <p:cBhvr>
                                        <p:cTn id="73" dur="1" fill="hold">
                                          <p:stCondLst>
                                            <p:cond delay="499"/>
                                          </p:stCondLst>
                                        </p:cTn>
                                        <p:tgtEl>
                                          <p:spTgt spid="61636"/>
                                        </p:tgtEl>
                                        <p:attrNameLst>
                                          <p:attrName>style.visibility</p:attrName>
                                        </p:attrNameLst>
                                      </p:cBhvr>
                                      <p:to>
                                        <p:strVal val="hidden"/>
                                      </p:to>
                                    </p:set>
                                  </p:childTnLst>
                                </p:cTn>
                              </p:par>
                              <p:par>
                                <p:cTn id="74" presetID="4" presetClass="exit" presetSubtype="16" fill="hold" grpId="0" nodeType="withEffect">
                                  <p:stCondLst>
                                    <p:cond delay="0"/>
                                  </p:stCondLst>
                                  <p:childTnLst>
                                    <p:animEffect transition="out" filter="box(in)">
                                      <p:cBhvr>
                                        <p:cTn id="75" dur="500"/>
                                        <p:tgtEl>
                                          <p:spTgt spid="61637"/>
                                        </p:tgtEl>
                                      </p:cBhvr>
                                    </p:animEffect>
                                    <p:set>
                                      <p:cBhvr>
                                        <p:cTn id="76" dur="1" fill="hold">
                                          <p:stCondLst>
                                            <p:cond delay="499"/>
                                          </p:stCondLst>
                                        </p:cTn>
                                        <p:tgtEl>
                                          <p:spTgt spid="61637"/>
                                        </p:tgtEl>
                                        <p:attrNameLst>
                                          <p:attrName>style.visibility</p:attrName>
                                        </p:attrNameLst>
                                      </p:cBhvr>
                                      <p:to>
                                        <p:strVal val="hidden"/>
                                      </p:to>
                                    </p:set>
                                  </p:childTnLst>
                                </p:cTn>
                              </p:par>
                              <p:par>
                                <p:cTn id="77" presetID="4" presetClass="exit" presetSubtype="16" fill="hold" grpId="0" nodeType="withEffect">
                                  <p:stCondLst>
                                    <p:cond delay="0"/>
                                  </p:stCondLst>
                                  <p:childTnLst>
                                    <p:animEffect transition="out" filter="box(in)">
                                      <p:cBhvr>
                                        <p:cTn id="78" dur="500"/>
                                        <p:tgtEl>
                                          <p:spTgt spid="61638"/>
                                        </p:tgtEl>
                                      </p:cBhvr>
                                    </p:animEffect>
                                    <p:set>
                                      <p:cBhvr>
                                        <p:cTn id="79" dur="1" fill="hold">
                                          <p:stCondLst>
                                            <p:cond delay="499"/>
                                          </p:stCondLst>
                                        </p:cTn>
                                        <p:tgtEl>
                                          <p:spTgt spid="61638"/>
                                        </p:tgtEl>
                                        <p:attrNameLst>
                                          <p:attrName>style.visibility</p:attrName>
                                        </p:attrNameLst>
                                      </p:cBhvr>
                                      <p:to>
                                        <p:strVal val="hidden"/>
                                      </p:to>
                                    </p:set>
                                  </p:childTnLst>
                                </p:cTn>
                              </p:par>
                              <p:par>
                                <p:cTn id="80" presetID="4" presetClass="exit" presetSubtype="16" fill="hold" grpId="0" nodeType="withEffect">
                                  <p:stCondLst>
                                    <p:cond delay="0"/>
                                  </p:stCondLst>
                                  <p:childTnLst>
                                    <p:animEffect transition="out" filter="box(in)">
                                      <p:cBhvr>
                                        <p:cTn id="81" dur="500"/>
                                        <p:tgtEl>
                                          <p:spTgt spid="61639"/>
                                        </p:tgtEl>
                                      </p:cBhvr>
                                    </p:animEffect>
                                    <p:set>
                                      <p:cBhvr>
                                        <p:cTn id="82" dur="1" fill="hold">
                                          <p:stCondLst>
                                            <p:cond delay="499"/>
                                          </p:stCondLst>
                                        </p:cTn>
                                        <p:tgtEl>
                                          <p:spTgt spid="61639"/>
                                        </p:tgtEl>
                                        <p:attrNameLst>
                                          <p:attrName>style.visibility</p:attrName>
                                        </p:attrNameLst>
                                      </p:cBhvr>
                                      <p:to>
                                        <p:strVal val="hidden"/>
                                      </p:to>
                                    </p:set>
                                  </p:childTnLst>
                                </p:cTn>
                              </p:par>
                              <p:par>
                                <p:cTn id="83" presetID="4" presetClass="exit" presetSubtype="16" fill="hold" grpId="0" nodeType="withEffect">
                                  <p:stCondLst>
                                    <p:cond delay="0"/>
                                  </p:stCondLst>
                                  <p:childTnLst>
                                    <p:animEffect transition="out" filter="box(in)">
                                      <p:cBhvr>
                                        <p:cTn id="84" dur="500"/>
                                        <p:tgtEl>
                                          <p:spTgt spid="106"/>
                                        </p:tgtEl>
                                      </p:cBhvr>
                                    </p:animEffect>
                                    <p:set>
                                      <p:cBhvr>
                                        <p:cTn id="85" dur="1" fill="hold">
                                          <p:stCondLst>
                                            <p:cond delay="499"/>
                                          </p:stCondLst>
                                        </p:cTn>
                                        <p:tgtEl>
                                          <p:spTgt spid="106"/>
                                        </p:tgtEl>
                                        <p:attrNameLst>
                                          <p:attrName>style.visibility</p:attrName>
                                        </p:attrNameLst>
                                      </p:cBhvr>
                                      <p:to>
                                        <p:strVal val="hidden"/>
                                      </p:to>
                                    </p:set>
                                  </p:childTnLst>
                                </p:cTn>
                              </p:par>
                              <p:par>
                                <p:cTn id="86" presetID="4" presetClass="exit" presetSubtype="16" fill="hold" grpId="0" nodeType="withEffect">
                                  <p:stCondLst>
                                    <p:cond delay="0"/>
                                  </p:stCondLst>
                                  <p:childTnLst>
                                    <p:animEffect transition="out" filter="box(in)">
                                      <p:cBhvr>
                                        <p:cTn id="87" dur="500"/>
                                        <p:tgtEl>
                                          <p:spTgt spid="107"/>
                                        </p:tgtEl>
                                      </p:cBhvr>
                                    </p:animEffect>
                                    <p:set>
                                      <p:cBhvr>
                                        <p:cTn id="88" dur="1" fill="hold">
                                          <p:stCondLst>
                                            <p:cond delay="499"/>
                                          </p:stCondLst>
                                        </p:cTn>
                                        <p:tgtEl>
                                          <p:spTgt spid="107"/>
                                        </p:tgtEl>
                                        <p:attrNameLst>
                                          <p:attrName>style.visibility</p:attrName>
                                        </p:attrNameLst>
                                      </p:cBhvr>
                                      <p:to>
                                        <p:strVal val="hidden"/>
                                      </p:to>
                                    </p:set>
                                  </p:childTnLst>
                                </p:cTn>
                              </p:par>
                              <p:par>
                                <p:cTn id="89" presetID="4" presetClass="exit" presetSubtype="16" fill="hold" grpId="0" nodeType="withEffect">
                                  <p:stCondLst>
                                    <p:cond delay="0"/>
                                  </p:stCondLst>
                                  <p:childTnLst>
                                    <p:animEffect transition="out" filter="box(in)">
                                      <p:cBhvr>
                                        <p:cTn id="90" dur="500"/>
                                        <p:tgtEl>
                                          <p:spTgt spid="108"/>
                                        </p:tgtEl>
                                      </p:cBhvr>
                                    </p:animEffect>
                                    <p:set>
                                      <p:cBhvr>
                                        <p:cTn id="91" dur="1" fill="hold">
                                          <p:stCondLst>
                                            <p:cond delay="499"/>
                                          </p:stCondLst>
                                        </p:cTn>
                                        <p:tgtEl>
                                          <p:spTgt spid="108"/>
                                        </p:tgtEl>
                                        <p:attrNameLst>
                                          <p:attrName>style.visibility</p:attrName>
                                        </p:attrNameLst>
                                      </p:cBhvr>
                                      <p:to>
                                        <p:strVal val="hidden"/>
                                      </p:to>
                                    </p:set>
                                  </p:childTnLst>
                                </p:cTn>
                              </p:par>
                              <p:par>
                                <p:cTn id="92" presetID="4" presetClass="exit" presetSubtype="16" fill="hold" grpId="0" nodeType="withEffect">
                                  <p:stCondLst>
                                    <p:cond delay="0"/>
                                  </p:stCondLst>
                                  <p:childTnLst>
                                    <p:animEffect transition="out" filter="box(in)">
                                      <p:cBhvr>
                                        <p:cTn id="93" dur="500"/>
                                        <p:tgtEl>
                                          <p:spTgt spid="109"/>
                                        </p:tgtEl>
                                      </p:cBhvr>
                                    </p:animEffect>
                                    <p:set>
                                      <p:cBhvr>
                                        <p:cTn id="94" dur="1" fill="hold">
                                          <p:stCondLst>
                                            <p:cond delay="499"/>
                                          </p:stCondLst>
                                        </p:cTn>
                                        <p:tgtEl>
                                          <p:spTgt spid="109"/>
                                        </p:tgtEl>
                                        <p:attrNameLst>
                                          <p:attrName>style.visibility</p:attrName>
                                        </p:attrNameLst>
                                      </p:cBhvr>
                                      <p:to>
                                        <p:strVal val="hidden"/>
                                      </p:to>
                                    </p:set>
                                  </p:childTnLst>
                                </p:cTn>
                              </p:par>
                            </p:childTnLst>
                          </p:cTn>
                        </p:par>
                        <p:par>
                          <p:cTn id="95" fill="hold">
                            <p:stCondLst>
                              <p:cond delay="500"/>
                            </p:stCondLst>
                            <p:childTnLst>
                              <p:par>
                                <p:cTn id="96" presetID="1" presetClass="entr" presetSubtype="0" fill="hold" nodeType="afterEffect">
                                  <p:stCondLst>
                                    <p:cond delay="0"/>
                                  </p:stCondLst>
                                  <p:childTnLst>
                                    <p:set>
                                      <p:cBhvr>
                                        <p:cTn id="97" dur="1" fill="hold">
                                          <p:stCondLst>
                                            <p:cond delay="0"/>
                                          </p:stCondLst>
                                        </p:cTn>
                                        <p:tgtEl>
                                          <p:spTgt spid="61757"/>
                                        </p:tgtEl>
                                        <p:attrNameLst>
                                          <p:attrName>style.visibility</p:attrName>
                                        </p:attrNameLst>
                                      </p:cBhvr>
                                      <p:to>
                                        <p:strVal val="visible"/>
                                      </p:to>
                                    </p:set>
                                  </p:childTnLst>
                                </p:cTn>
                              </p:par>
                            </p:childTnLst>
                          </p:cTn>
                        </p:par>
                        <p:par>
                          <p:cTn id="98" fill="hold">
                            <p:stCondLst>
                              <p:cond delay="500"/>
                            </p:stCondLst>
                            <p:childTnLst>
                              <p:par>
                                <p:cTn id="99" presetID="26" presetClass="emph" presetSubtype="0" fill="hold" nodeType="afterEffect">
                                  <p:stCondLst>
                                    <p:cond delay="0"/>
                                  </p:stCondLst>
                                  <p:childTnLst>
                                    <p:animEffect transition="out" filter="fade">
                                      <p:cBhvr>
                                        <p:cTn id="100" dur="500" tmFilter="0, 0; .2, .5; .8, .5; 1, 0"/>
                                        <p:tgtEl>
                                          <p:spTgt spid="61757"/>
                                        </p:tgtEl>
                                      </p:cBhvr>
                                    </p:animEffect>
                                    <p:animScale>
                                      <p:cBhvr>
                                        <p:cTn id="101" dur="250" autoRev="1" fill="hold"/>
                                        <p:tgtEl>
                                          <p:spTgt spid="61757"/>
                                        </p:tgtEl>
                                      </p:cBhvr>
                                      <p:by x="105000" y="105000"/>
                                    </p:animScale>
                                  </p:childTnLst>
                                </p:cTn>
                              </p:par>
                            </p:childTnLst>
                          </p:cTn>
                        </p:par>
                      </p:childTnLst>
                    </p:cTn>
                  </p:par>
                  <p:par>
                    <p:cTn id="102" fill="hold">
                      <p:stCondLst>
                        <p:cond delay="indefinite"/>
                      </p:stCondLst>
                      <p:childTnLst>
                        <p:par>
                          <p:cTn id="103" fill="hold">
                            <p:stCondLst>
                              <p:cond delay="0"/>
                            </p:stCondLst>
                            <p:childTnLst>
                              <p:par>
                                <p:cTn id="104" presetID="4" presetClass="exit" presetSubtype="16" fill="hold" nodeType="clickEffect">
                                  <p:stCondLst>
                                    <p:cond delay="0"/>
                                  </p:stCondLst>
                                  <p:childTnLst>
                                    <p:animEffect transition="out" filter="box(in)">
                                      <p:cBhvr>
                                        <p:cTn id="105" dur="500"/>
                                        <p:tgtEl>
                                          <p:spTgt spid="61750">
                                            <p:txEl>
                                              <p:pRg st="0" end="0"/>
                                            </p:txEl>
                                          </p:spTgt>
                                        </p:tgtEl>
                                      </p:cBhvr>
                                    </p:animEffect>
                                    <p:set>
                                      <p:cBhvr>
                                        <p:cTn id="106" dur="1" fill="hold">
                                          <p:stCondLst>
                                            <p:cond delay="499"/>
                                          </p:stCondLst>
                                        </p:cTn>
                                        <p:tgtEl>
                                          <p:spTgt spid="61750">
                                            <p:txEl>
                                              <p:pRg st="0" end="0"/>
                                            </p:txEl>
                                          </p:spTgt>
                                        </p:tgtEl>
                                        <p:attrNameLst>
                                          <p:attrName>style.visibility</p:attrName>
                                        </p:attrNameLst>
                                      </p:cBhvr>
                                      <p:to>
                                        <p:strVal val="hidden"/>
                                      </p:to>
                                    </p:set>
                                  </p:childTnLst>
                                </p:cTn>
                              </p:par>
                            </p:childTnLst>
                          </p:cTn>
                        </p:par>
                      </p:childTnLst>
                    </p:cTn>
                  </p:par>
                </p:childTnLst>
              </p:cTn>
              <p:nextCondLst>
                <p:cond evt="onClick" delay="0">
                  <p:tgtEl>
                    <p:spTgt spid="61685"/>
                  </p:tgtEl>
                </p:cond>
              </p:nextCondLst>
            </p:seq>
            <p:seq concurrent="1" nextAc="seek">
              <p:cTn id="107" restart="whenNotActive" fill="hold" evtFilter="cancelBubble" nodeType="interactiveSeq">
                <p:stCondLst>
                  <p:cond evt="onClick" delay="0">
                    <p:tgtEl>
                      <p:spTgt spid="61684"/>
                    </p:tgtEl>
                  </p:cond>
                </p:stCondLst>
                <p:endSync evt="end" delay="0">
                  <p:rtn val="all"/>
                </p:endSync>
                <p:childTnLst>
                  <p:par>
                    <p:cTn id="108" fill="hold">
                      <p:stCondLst>
                        <p:cond delay="0"/>
                      </p:stCondLst>
                      <p:childTnLst>
                        <p:par>
                          <p:cTn id="109" fill="hold">
                            <p:stCondLst>
                              <p:cond delay="0"/>
                            </p:stCondLst>
                            <p:childTnLst>
                              <p:par>
                                <p:cTn id="110" presetID="4" presetClass="entr" presetSubtype="16" fill="hold" nodeType="clickEffect">
                                  <p:stCondLst>
                                    <p:cond delay="0"/>
                                  </p:stCondLst>
                                  <p:childTnLst>
                                    <p:set>
                                      <p:cBhvr>
                                        <p:cTn id="111" dur="1" fill="hold">
                                          <p:stCondLst>
                                            <p:cond delay="0"/>
                                          </p:stCondLst>
                                        </p:cTn>
                                        <p:tgtEl>
                                          <p:spTgt spid="61751">
                                            <p:txEl>
                                              <p:pRg st="0" end="0"/>
                                            </p:txEl>
                                          </p:spTgt>
                                        </p:tgtEl>
                                        <p:attrNameLst>
                                          <p:attrName>style.visibility</p:attrName>
                                        </p:attrNameLst>
                                      </p:cBhvr>
                                      <p:to>
                                        <p:strVal val="visible"/>
                                      </p:to>
                                    </p:set>
                                    <p:animEffect transition="in" filter="box(in)">
                                      <p:cBhvr>
                                        <p:cTn id="112" dur="500"/>
                                        <p:tgtEl>
                                          <p:spTgt spid="61751">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xit" presetSubtype="16" fill="hold" grpId="0" nodeType="clickEffect">
                                  <p:stCondLst>
                                    <p:cond delay="0"/>
                                  </p:stCondLst>
                                  <p:childTnLst>
                                    <p:animEffect transition="out" filter="box(in)">
                                      <p:cBhvr>
                                        <p:cTn id="116" dur="500"/>
                                        <p:tgtEl>
                                          <p:spTgt spid="61829"/>
                                        </p:tgtEl>
                                      </p:cBhvr>
                                    </p:animEffect>
                                    <p:set>
                                      <p:cBhvr>
                                        <p:cTn id="117" dur="1" fill="hold">
                                          <p:stCondLst>
                                            <p:cond delay="499"/>
                                          </p:stCondLst>
                                        </p:cTn>
                                        <p:tgtEl>
                                          <p:spTgt spid="61829"/>
                                        </p:tgtEl>
                                        <p:attrNameLst>
                                          <p:attrName>style.visibility</p:attrName>
                                        </p:attrNameLst>
                                      </p:cBhvr>
                                      <p:to>
                                        <p:strVal val="hidden"/>
                                      </p:to>
                                    </p:set>
                                  </p:childTnLst>
                                </p:cTn>
                              </p:par>
                              <p:par>
                                <p:cTn id="118" presetID="4" presetClass="exit" presetSubtype="16" fill="hold" grpId="0" nodeType="withEffect">
                                  <p:stCondLst>
                                    <p:cond delay="0"/>
                                  </p:stCondLst>
                                  <p:childTnLst>
                                    <p:animEffect transition="out" filter="box(in)">
                                      <p:cBhvr>
                                        <p:cTn id="119" dur="500"/>
                                        <p:tgtEl>
                                          <p:spTgt spid="61642"/>
                                        </p:tgtEl>
                                      </p:cBhvr>
                                    </p:animEffect>
                                    <p:set>
                                      <p:cBhvr>
                                        <p:cTn id="120" dur="1" fill="hold">
                                          <p:stCondLst>
                                            <p:cond delay="499"/>
                                          </p:stCondLst>
                                        </p:cTn>
                                        <p:tgtEl>
                                          <p:spTgt spid="61642"/>
                                        </p:tgtEl>
                                        <p:attrNameLst>
                                          <p:attrName>style.visibility</p:attrName>
                                        </p:attrNameLst>
                                      </p:cBhvr>
                                      <p:to>
                                        <p:strVal val="hidden"/>
                                      </p:to>
                                    </p:set>
                                  </p:childTnLst>
                                </p:cTn>
                              </p:par>
                              <p:par>
                                <p:cTn id="121" presetID="4" presetClass="exit" presetSubtype="16" fill="hold" grpId="0" nodeType="withEffect">
                                  <p:stCondLst>
                                    <p:cond delay="0"/>
                                  </p:stCondLst>
                                  <p:childTnLst>
                                    <p:animEffect transition="out" filter="box(in)">
                                      <p:cBhvr>
                                        <p:cTn id="122" dur="500"/>
                                        <p:tgtEl>
                                          <p:spTgt spid="61643"/>
                                        </p:tgtEl>
                                      </p:cBhvr>
                                    </p:animEffect>
                                    <p:set>
                                      <p:cBhvr>
                                        <p:cTn id="123" dur="1" fill="hold">
                                          <p:stCondLst>
                                            <p:cond delay="499"/>
                                          </p:stCondLst>
                                        </p:cTn>
                                        <p:tgtEl>
                                          <p:spTgt spid="61643"/>
                                        </p:tgtEl>
                                        <p:attrNameLst>
                                          <p:attrName>style.visibility</p:attrName>
                                        </p:attrNameLst>
                                      </p:cBhvr>
                                      <p:to>
                                        <p:strVal val="hidden"/>
                                      </p:to>
                                    </p:set>
                                  </p:childTnLst>
                                </p:cTn>
                              </p:par>
                              <p:par>
                                <p:cTn id="124" presetID="4" presetClass="exit" presetSubtype="16" fill="hold" grpId="0" nodeType="withEffect">
                                  <p:stCondLst>
                                    <p:cond delay="0"/>
                                  </p:stCondLst>
                                  <p:childTnLst>
                                    <p:animEffect transition="out" filter="box(in)">
                                      <p:cBhvr>
                                        <p:cTn id="125" dur="500"/>
                                        <p:tgtEl>
                                          <p:spTgt spid="61644"/>
                                        </p:tgtEl>
                                      </p:cBhvr>
                                    </p:animEffect>
                                    <p:set>
                                      <p:cBhvr>
                                        <p:cTn id="126" dur="1" fill="hold">
                                          <p:stCondLst>
                                            <p:cond delay="499"/>
                                          </p:stCondLst>
                                        </p:cTn>
                                        <p:tgtEl>
                                          <p:spTgt spid="61644"/>
                                        </p:tgtEl>
                                        <p:attrNameLst>
                                          <p:attrName>style.visibility</p:attrName>
                                        </p:attrNameLst>
                                      </p:cBhvr>
                                      <p:to>
                                        <p:strVal val="hidden"/>
                                      </p:to>
                                    </p:set>
                                  </p:childTnLst>
                                </p:cTn>
                              </p:par>
                              <p:par>
                                <p:cTn id="127" presetID="4" presetClass="exit" presetSubtype="16" fill="hold" grpId="0" nodeType="withEffect">
                                  <p:stCondLst>
                                    <p:cond delay="0"/>
                                  </p:stCondLst>
                                  <p:childTnLst>
                                    <p:animEffect transition="out" filter="box(in)">
                                      <p:cBhvr>
                                        <p:cTn id="128" dur="500"/>
                                        <p:tgtEl>
                                          <p:spTgt spid="61645"/>
                                        </p:tgtEl>
                                      </p:cBhvr>
                                    </p:animEffect>
                                    <p:set>
                                      <p:cBhvr>
                                        <p:cTn id="129" dur="1" fill="hold">
                                          <p:stCondLst>
                                            <p:cond delay="499"/>
                                          </p:stCondLst>
                                        </p:cTn>
                                        <p:tgtEl>
                                          <p:spTgt spid="61645"/>
                                        </p:tgtEl>
                                        <p:attrNameLst>
                                          <p:attrName>style.visibility</p:attrName>
                                        </p:attrNameLst>
                                      </p:cBhvr>
                                      <p:to>
                                        <p:strVal val="hidden"/>
                                      </p:to>
                                    </p:set>
                                  </p:childTnLst>
                                </p:cTn>
                              </p:par>
                              <p:par>
                                <p:cTn id="130" presetID="4" presetClass="exit" presetSubtype="16" fill="hold" grpId="0" nodeType="withEffect">
                                  <p:stCondLst>
                                    <p:cond delay="0"/>
                                  </p:stCondLst>
                                  <p:childTnLst>
                                    <p:animEffect transition="out" filter="box(in)">
                                      <p:cBhvr>
                                        <p:cTn id="131" dur="500"/>
                                        <p:tgtEl>
                                          <p:spTgt spid="61646"/>
                                        </p:tgtEl>
                                      </p:cBhvr>
                                    </p:animEffect>
                                    <p:set>
                                      <p:cBhvr>
                                        <p:cTn id="132" dur="1" fill="hold">
                                          <p:stCondLst>
                                            <p:cond delay="499"/>
                                          </p:stCondLst>
                                        </p:cTn>
                                        <p:tgtEl>
                                          <p:spTgt spid="61646"/>
                                        </p:tgtEl>
                                        <p:attrNameLst>
                                          <p:attrName>style.visibility</p:attrName>
                                        </p:attrNameLst>
                                      </p:cBhvr>
                                      <p:to>
                                        <p:strVal val="hidden"/>
                                      </p:to>
                                    </p:set>
                                  </p:childTnLst>
                                </p:cTn>
                              </p:par>
                            </p:childTnLst>
                          </p:cTn>
                        </p:par>
                        <p:par>
                          <p:cTn id="133" fill="hold">
                            <p:stCondLst>
                              <p:cond delay="500"/>
                            </p:stCondLst>
                            <p:childTnLst>
                              <p:par>
                                <p:cTn id="134" presetID="14" presetClass="entr" presetSubtype="10" fill="hold" nodeType="afterEffect">
                                  <p:stCondLst>
                                    <p:cond delay="0"/>
                                  </p:stCondLst>
                                  <p:childTnLst>
                                    <p:set>
                                      <p:cBhvr>
                                        <p:cTn id="135" dur="1" fill="hold">
                                          <p:stCondLst>
                                            <p:cond delay="0"/>
                                          </p:stCondLst>
                                        </p:cTn>
                                        <p:tgtEl>
                                          <p:spTgt spid="61678"/>
                                        </p:tgtEl>
                                        <p:attrNameLst>
                                          <p:attrName>style.visibility</p:attrName>
                                        </p:attrNameLst>
                                      </p:cBhvr>
                                      <p:to>
                                        <p:strVal val="visible"/>
                                      </p:to>
                                    </p:set>
                                    <p:animEffect transition="in" filter="randombar(horizontal)">
                                      <p:cBhvr>
                                        <p:cTn id="136" dur="500"/>
                                        <p:tgtEl>
                                          <p:spTgt spid="61678"/>
                                        </p:tgtEl>
                                      </p:cBhvr>
                                    </p:animEffect>
                                  </p:childTnLst>
                                </p:cTn>
                              </p:par>
                            </p:childTnLst>
                          </p:cTn>
                        </p:par>
                      </p:childTnLst>
                    </p:cTn>
                  </p:par>
                  <p:par>
                    <p:cTn id="137" fill="hold">
                      <p:stCondLst>
                        <p:cond delay="indefinite"/>
                      </p:stCondLst>
                      <p:childTnLst>
                        <p:par>
                          <p:cTn id="138" fill="hold">
                            <p:stCondLst>
                              <p:cond delay="0"/>
                            </p:stCondLst>
                            <p:childTnLst>
                              <p:par>
                                <p:cTn id="139" presetID="26" presetClass="emph" presetSubtype="0" repeatCount="4000" fill="hold" nodeType="clickEffect">
                                  <p:stCondLst>
                                    <p:cond delay="0"/>
                                  </p:stCondLst>
                                  <p:childTnLst>
                                    <p:animEffect transition="out" filter="fade">
                                      <p:cBhvr>
                                        <p:cTn id="140" dur="500" tmFilter="0, 0; .2, .5; .8, .5; 1, 0"/>
                                        <p:tgtEl>
                                          <p:spTgt spid="61678"/>
                                        </p:tgtEl>
                                      </p:cBhvr>
                                    </p:animEffect>
                                    <p:animScale>
                                      <p:cBhvr>
                                        <p:cTn id="141" dur="250" autoRev="1" fill="hold"/>
                                        <p:tgtEl>
                                          <p:spTgt spid="61678"/>
                                        </p:tgtEl>
                                      </p:cBhvr>
                                      <p:by x="105000" y="105000"/>
                                    </p:animScale>
                                  </p:childTnLst>
                                </p:cTn>
                              </p:par>
                            </p:childTnLst>
                          </p:cTn>
                        </p:par>
                      </p:childTnLst>
                    </p:cTn>
                  </p:par>
                  <p:par>
                    <p:cTn id="142" fill="hold">
                      <p:stCondLst>
                        <p:cond delay="indefinite"/>
                      </p:stCondLst>
                      <p:childTnLst>
                        <p:par>
                          <p:cTn id="143" fill="hold">
                            <p:stCondLst>
                              <p:cond delay="0"/>
                            </p:stCondLst>
                            <p:childTnLst>
                              <p:par>
                                <p:cTn id="144" presetID="4" presetClass="exit" presetSubtype="16" fill="hold" nodeType="clickEffect">
                                  <p:stCondLst>
                                    <p:cond delay="0"/>
                                  </p:stCondLst>
                                  <p:childTnLst>
                                    <p:animEffect transition="out" filter="box(in)">
                                      <p:cBhvr>
                                        <p:cTn id="145" dur="500"/>
                                        <p:tgtEl>
                                          <p:spTgt spid="61751">
                                            <p:txEl>
                                              <p:pRg st="0" end="0"/>
                                            </p:txEl>
                                          </p:spTgt>
                                        </p:tgtEl>
                                      </p:cBhvr>
                                    </p:animEffect>
                                    <p:set>
                                      <p:cBhvr>
                                        <p:cTn id="146" dur="1" fill="hold">
                                          <p:stCondLst>
                                            <p:cond delay="499"/>
                                          </p:stCondLst>
                                        </p:cTn>
                                        <p:tgtEl>
                                          <p:spTgt spid="61751">
                                            <p:txEl>
                                              <p:pRg st="0" end="0"/>
                                            </p:txEl>
                                          </p:spTgt>
                                        </p:tgtEl>
                                        <p:attrNameLst>
                                          <p:attrName>style.visibility</p:attrName>
                                        </p:attrNameLst>
                                      </p:cBhvr>
                                      <p:to>
                                        <p:strVal val="hidden"/>
                                      </p:to>
                                    </p:set>
                                  </p:childTnLst>
                                </p:cTn>
                              </p:par>
                            </p:childTnLst>
                          </p:cTn>
                        </p:par>
                      </p:childTnLst>
                    </p:cTn>
                  </p:par>
                </p:childTnLst>
              </p:cTn>
              <p:nextCondLst>
                <p:cond evt="onClick" delay="0">
                  <p:tgtEl>
                    <p:spTgt spid="61684"/>
                  </p:tgtEl>
                </p:cond>
              </p:nextCondLst>
            </p:seq>
            <p:seq concurrent="1" nextAc="seek">
              <p:cTn id="147" restart="whenNotActive" fill="hold" evtFilter="cancelBubble" nodeType="interactiveSeq">
                <p:stCondLst>
                  <p:cond evt="onClick" delay="0">
                    <p:tgtEl>
                      <p:spTgt spid="61687"/>
                    </p:tgtEl>
                  </p:cond>
                </p:stCondLst>
                <p:endSync evt="end" delay="0">
                  <p:rtn val="all"/>
                </p:endSync>
                <p:childTnLst>
                  <p:par>
                    <p:cTn id="148" fill="hold">
                      <p:stCondLst>
                        <p:cond delay="0"/>
                      </p:stCondLst>
                      <p:childTnLst>
                        <p:par>
                          <p:cTn id="149" fill="hold">
                            <p:stCondLst>
                              <p:cond delay="0"/>
                            </p:stCondLst>
                            <p:childTnLst>
                              <p:par>
                                <p:cTn id="150" presetID="4" presetClass="entr" presetSubtype="16" fill="hold" nodeType="clickEffect">
                                  <p:stCondLst>
                                    <p:cond delay="0"/>
                                  </p:stCondLst>
                                  <p:childTnLst>
                                    <p:set>
                                      <p:cBhvr>
                                        <p:cTn id="151" dur="1" fill="hold">
                                          <p:stCondLst>
                                            <p:cond delay="0"/>
                                          </p:stCondLst>
                                        </p:cTn>
                                        <p:tgtEl>
                                          <p:spTgt spid="61752">
                                            <p:txEl>
                                              <p:pRg st="0" end="0"/>
                                            </p:txEl>
                                          </p:spTgt>
                                        </p:tgtEl>
                                        <p:attrNameLst>
                                          <p:attrName>style.visibility</p:attrName>
                                        </p:attrNameLst>
                                      </p:cBhvr>
                                      <p:to>
                                        <p:strVal val="visible"/>
                                      </p:to>
                                    </p:set>
                                    <p:animEffect transition="in" filter="box(in)">
                                      <p:cBhvr>
                                        <p:cTn id="152" dur="500"/>
                                        <p:tgtEl>
                                          <p:spTgt spid="61752">
                                            <p:txEl>
                                              <p:pRg st="0" end="0"/>
                                            </p:txEl>
                                          </p:spTgt>
                                        </p:tgtEl>
                                      </p:cBhvr>
                                    </p:animEffect>
                                  </p:childTnLst>
                                </p:cTn>
                              </p:par>
                              <p:par>
                                <p:cTn id="153" presetID="4" presetClass="entr" presetSubtype="16" fill="hold" nodeType="withEffect">
                                  <p:stCondLst>
                                    <p:cond delay="0"/>
                                  </p:stCondLst>
                                  <p:childTnLst>
                                    <p:set>
                                      <p:cBhvr>
                                        <p:cTn id="154" dur="1" fill="hold">
                                          <p:stCondLst>
                                            <p:cond delay="0"/>
                                          </p:stCondLst>
                                        </p:cTn>
                                        <p:tgtEl>
                                          <p:spTgt spid="61752">
                                            <p:txEl>
                                              <p:pRg st="1" end="1"/>
                                            </p:txEl>
                                          </p:spTgt>
                                        </p:tgtEl>
                                        <p:attrNameLst>
                                          <p:attrName>style.visibility</p:attrName>
                                        </p:attrNameLst>
                                      </p:cBhvr>
                                      <p:to>
                                        <p:strVal val="visible"/>
                                      </p:to>
                                    </p:set>
                                    <p:animEffect transition="in" filter="box(in)">
                                      <p:cBhvr>
                                        <p:cTn id="155" dur="500"/>
                                        <p:tgtEl>
                                          <p:spTgt spid="61752">
                                            <p:txEl>
                                              <p:pRg st="1" end="1"/>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4" presetClass="exit" presetSubtype="16" fill="hold" grpId="0" nodeType="clickEffect">
                                  <p:stCondLst>
                                    <p:cond delay="0"/>
                                  </p:stCondLst>
                                  <p:childTnLst>
                                    <p:animEffect transition="out" filter="box(in)">
                                      <p:cBhvr>
                                        <p:cTn id="159" dur="500"/>
                                        <p:tgtEl>
                                          <p:spTgt spid="61649"/>
                                        </p:tgtEl>
                                      </p:cBhvr>
                                    </p:animEffect>
                                    <p:set>
                                      <p:cBhvr>
                                        <p:cTn id="160" dur="1" fill="hold">
                                          <p:stCondLst>
                                            <p:cond delay="499"/>
                                          </p:stCondLst>
                                        </p:cTn>
                                        <p:tgtEl>
                                          <p:spTgt spid="61649"/>
                                        </p:tgtEl>
                                        <p:attrNameLst>
                                          <p:attrName>style.visibility</p:attrName>
                                        </p:attrNameLst>
                                      </p:cBhvr>
                                      <p:to>
                                        <p:strVal val="hidden"/>
                                      </p:to>
                                    </p:set>
                                  </p:childTnLst>
                                </p:cTn>
                              </p:par>
                              <p:par>
                                <p:cTn id="161" presetID="4" presetClass="exit" presetSubtype="16" fill="hold" grpId="0" nodeType="withEffect">
                                  <p:stCondLst>
                                    <p:cond delay="0"/>
                                  </p:stCondLst>
                                  <p:childTnLst>
                                    <p:animEffect transition="out" filter="box(in)">
                                      <p:cBhvr>
                                        <p:cTn id="162" dur="500"/>
                                        <p:tgtEl>
                                          <p:spTgt spid="61650"/>
                                        </p:tgtEl>
                                      </p:cBhvr>
                                    </p:animEffect>
                                    <p:set>
                                      <p:cBhvr>
                                        <p:cTn id="163" dur="1" fill="hold">
                                          <p:stCondLst>
                                            <p:cond delay="499"/>
                                          </p:stCondLst>
                                        </p:cTn>
                                        <p:tgtEl>
                                          <p:spTgt spid="61650"/>
                                        </p:tgtEl>
                                        <p:attrNameLst>
                                          <p:attrName>style.visibility</p:attrName>
                                        </p:attrNameLst>
                                      </p:cBhvr>
                                      <p:to>
                                        <p:strVal val="hidden"/>
                                      </p:to>
                                    </p:set>
                                  </p:childTnLst>
                                </p:cTn>
                              </p:par>
                              <p:par>
                                <p:cTn id="164" presetID="4" presetClass="exit" presetSubtype="16" fill="hold" grpId="0" nodeType="withEffect">
                                  <p:stCondLst>
                                    <p:cond delay="0"/>
                                  </p:stCondLst>
                                  <p:childTnLst>
                                    <p:animEffect transition="out" filter="box(in)">
                                      <p:cBhvr>
                                        <p:cTn id="165" dur="500"/>
                                        <p:tgtEl>
                                          <p:spTgt spid="61651"/>
                                        </p:tgtEl>
                                      </p:cBhvr>
                                    </p:animEffect>
                                    <p:set>
                                      <p:cBhvr>
                                        <p:cTn id="166" dur="1" fill="hold">
                                          <p:stCondLst>
                                            <p:cond delay="499"/>
                                          </p:stCondLst>
                                        </p:cTn>
                                        <p:tgtEl>
                                          <p:spTgt spid="61651"/>
                                        </p:tgtEl>
                                        <p:attrNameLst>
                                          <p:attrName>style.visibility</p:attrName>
                                        </p:attrNameLst>
                                      </p:cBhvr>
                                      <p:to>
                                        <p:strVal val="hidden"/>
                                      </p:to>
                                    </p:set>
                                  </p:childTnLst>
                                </p:cTn>
                              </p:par>
                              <p:par>
                                <p:cTn id="167" presetID="4" presetClass="exit" presetSubtype="16" fill="hold" grpId="0" nodeType="withEffect">
                                  <p:stCondLst>
                                    <p:cond delay="0"/>
                                  </p:stCondLst>
                                  <p:childTnLst>
                                    <p:animEffect transition="out" filter="box(in)">
                                      <p:cBhvr>
                                        <p:cTn id="168" dur="500"/>
                                        <p:tgtEl>
                                          <p:spTgt spid="110"/>
                                        </p:tgtEl>
                                      </p:cBhvr>
                                    </p:animEffect>
                                    <p:set>
                                      <p:cBhvr>
                                        <p:cTn id="169" dur="1" fill="hold">
                                          <p:stCondLst>
                                            <p:cond delay="499"/>
                                          </p:stCondLst>
                                        </p:cTn>
                                        <p:tgtEl>
                                          <p:spTgt spid="110"/>
                                        </p:tgtEl>
                                        <p:attrNameLst>
                                          <p:attrName>style.visibility</p:attrName>
                                        </p:attrNameLst>
                                      </p:cBhvr>
                                      <p:to>
                                        <p:strVal val="hidden"/>
                                      </p:to>
                                    </p:set>
                                  </p:childTnLst>
                                </p:cTn>
                              </p:par>
                              <p:par>
                                <p:cTn id="170" presetID="4" presetClass="exit" presetSubtype="16" fill="hold" grpId="0" nodeType="withEffect">
                                  <p:stCondLst>
                                    <p:cond delay="0"/>
                                  </p:stCondLst>
                                  <p:childTnLst>
                                    <p:animEffect transition="out" filter="box(in)">
                                      <p:cBhvr>
                                        <p:cTn id="171" dur="500"/>
                                        <p:tgtEl>
                                          <p:spTgt spid="111"/>
                                        </p:tgtEl>
                                      </p:cBhvr>
                                    </p:animEffect>
                                    <p:set>
                                      <p:cBhvr>
                                        <p:cTn id="172" dur="1" fill="hold">
                                          <p:stCondLst>
                                            <p:cond delay="499"/>
                                          </p:stCondLst>
                                        </p:cTn>
                                        <p:tgtEl>
                                          <p:spTgt spid="111"/>
                                        </p:tgtEl>
                                        <p:attrNameLst>
                                          <p:attrName>style.visibility</p:attrName>
                                        </p:attrNameLst>
                                      </p:cBhvr>
                                      <p:to>
                                        <p:strVal val="hidden"/>
                                      </p:to>
                                    </p:set>
                                  </p:childTnLst>
                                </p:cTn>
                              </p:par>
                            </p:childTnLst>
                          </p:cTn>
                        </p:par>
                        <p:par>
                          <p:cTn id="173" fill="hold">
                            <p:stCondLst>
                              <p:cond delay="500"/>
                            </p:stCondLst>
                            <p:childTnLst>
                              <p:par>
                                <p:cTn id="174" presetID="16" presetClass="entr" presetSubtype="21" fill="hold" nodeType="afterEffect">
                                  <p:stCondLst>
                                    <p:cond delay="0"/>
                                  </p:stCondLst>
                                  <p:childTnLst>
                                    <p:set>
                                      <p:cBhvr>
                                        <p:cTn id="175" dur="1" fill="hold">
                                          <p:stCondLst>
                                            <p:cond delay="0"/>
                                          </p:stCondLst>
                                        </p:cTn>
                                        <p:tgtEl>
                                          <p:spTgt spid="61615"/>
                                        </p:tgtEl>
                                        <p:attrNameLst>
                                          <p:attrName>style.visibility</p:attrName>
                                        </p:attrNameLst>
                                      </p:cBhvr>
                                      <p:to>
                                        <p:strVal val="visible"/>
                                      </p:to>
                                    </p:set>
                                    <p:animEffect transition="in" filter="barn(inVertical)">
                                      <p:cBhvr>
                                        <p:cTn id="176" dur="500"/>
                                        <p:tgtEl>
                                          <p:spTgt spid="61615"/>
                                        </p:tgtEl>
                                      </p:cBhvr>
                                    </p:animEffect>
                                  </p:childTnLst>
                                </p:cTn>
                              </p:par>
                            </p:childTnLst>
                          </p:cTn>
                        </p:par>
                      </p:childTnLst>
                    </p:cTn>
                  </p:par>
                  <p:par>
                    <p:cTn id="177" fill="hold">
                      <p:stCondLst>
                        <p:cond delay="indefinite"/>
                      </p:stCondLst>
                      <p:childTnLst>
                        <p:par>
                          <p:cTn id="178" fill="hold">
                            <p:stCondLst>
                              <p:cond delay="0"/>
                            </p:stCondLst>
                            <p:childTnLst>
                              <p:par>
                                <p:cTn id="179" presetID="26" presetClass="emph" presetSubtype="0" repeatCount="4000" fill="hold" nodeType="clickEffect">
                                  <p:stCondLst>
                                    <p:cond delay="0"/>
                                  </p:stCondLst>
                                  <p:childTnLst>
                                    <p:animEffect transition="out" filter="fade">
                                      <p:cBhvr>
                                        <p:cTn id="180" dur="500" tmFilter="0, 0; .2, .5; .8, .5; 1, 0"/>
                                        <p:tgtEl>
                                          <p:spTgt spid="61615"/>
                                        </p:tgtEl>
                                      </p:cBhvr>
                                    </p:animEffect>
                                    <p:animScale>
                                      <p:cBhvr>
                                        <p:cTn id="181" dur="250" autoRev="1" fill="hold"/>
                                        <p:tgtEl>
                                          <p:spTgt spid="61615"/>
                                        </p:tgtEl>
                                      </p:cBhvr>
                                      <p:by x="105000" y="105000"/>
                                    </p:animScale>
                                  </p:childTnLst>
                                </p:cTn>
                              </p:par>
                            </p:childTnLst>
                          </p:cTn>
                        </p:par>
                      </p:childTnLst>
                    </p:cTn>
                  </p:par>
                  <p:par>
                    <p:cTn id="182" fill="hold">
                      <p:stCondLst>
                        <p:cond delay="indefinite"/>
                      </p:stCondLst>
                      <p:childTnLst>
                        <p:par>
                          <p:cTn id="183" fill="hold">
                            <p:stCondLst>
                              <p:cond delay="0"/>
                            </p:stCondLst>
                            <p:childTnLst>
                              <p:par>
                                <p:cTn id="184" presetID="4" presetClass="exit" presetSubtype="16" fill="hold" nodeType="clickEffect">
                                  <p:stCondLst>
                                    <p:cond delay="0"/>
                                  </p:stCondLst>
                                  <p:childTnLst>
                                    <p:animEffect transition="out" filter="box(in)">
                                      <p:cBhvr>
                                        <p:cTn id="185" dur="500"/>
                                        <p:tgtEl>
                                          <p:spTgt spid="61752">
                                            <p:txEl>
                                              <p:pRg st="0" end="0"/>
                                            </p:txEl>
                                          </p:spTgt>
                                        </p:tgtEl>
                                      </p:cBhvr>
                                    </p:animEffect>
                                    <p:set>
                                      <p:cBhvr>
                                        <p:cTn id="186" dur="1" fill="hold">
                                          <p:stCondLst>
                                            <p:cond delay="499"/>
                                          </p:stCondLst>
                                        </p:cTn>
                                        <p:tgtEl>
                                          <p:spTgt spid="61752">
                                            <p:txEl>
                                              <p:pRg st="0" end="0"/>
                                            </p:txEl>
                                          </p:spTgt>
                                        </p:tgtEl>
                                        <p:attrNameLst>
                                          <p:attrName>style.visibility</p:attrName>
                                        </p:attrNameLst>
                                      </p:cBhvr>
                                      <p:to>
                                        <p:strVal val="hidden"/>
                                      </p:to>
                                    </p:set>
                                  </p:childTnLst>
                                </p:cTn>
                              </p:par>
                              <p:par>
                                <p:cTn id="187" presetID="4" presetClass="exit" presetSubtype="16" fill="hold" nodeType="withEffect">
                                  <p:stCondLst>
                                    <p:cond delay="0"/>
                                  </p:stCondLst>
                                  <p:childTnLst>
                                    <p:animEffect transition="out" filter="box(in)">
                                      <p:cBhvr>
                                        <p:cTn id="188" dur="500"/>
                                        <p:tgtEl>
                                          <p:spTgt spid="61752">
                                            <p:txEl>
                                              <p:pRg st="1" end="1"/>
                                            </p:txEl>
                                          </p:spTgt>
                                        </p:tgtEl>
                                      </p:cBhvr>
                                    </p:animEffect>
                                    <p:set>
                                      <p:cBhvr>
                                        <p:cTn id="189" dur="1" fill="hold">
                                          <p:stCondLst>
                                            <p:cond delay="499"/>
                                          </p:stCondLst>
                                        </p:cTn>
                                        <p:tgtEl>
                                          <p:spTgt spid="61752">
                                            <p:txEl>
                                              <p:pRg st="1" end="1"/>
                                            </p:txEl>
                                          </p:spTgt>
                                        </p:tgtEl>
                                        <p:attrNameLst>
                                          <p:attrName>style.visibility</p:attrName>
                                        </p:attrNameLst>
                                      </p:cBhvr>
                                      <p:to>
                                        <p:strVal val="hidden"/>
                                      </p:to>
                                    </p:set>
                                  </p:childTnLst>
                                </p:cTn>
                              </p:par>
                            </p:childTnLst>
                          </p:cTn>
                        </p:par>
                      </p:childTnLst>
                    </p:cTn>
                  </p:par>
                </p:childTnLst>
              </p:cTn>
              <p:nextCondLst>
                <p:cond evt="onClick" delay="0">
                  <p:tgtEl>
                    <p:spTgt spid="61687"/>
                  </p:tgtEl>
                </p:cond>
              </p:nextCondLst>
            </p:seq>
            <p:seq concurrent="1" nextAc="seek">
              <p:cTn id="190" restart="whenNotActive" fill="hold" evtFilter="cancelBubble" nodeType="interactiveSeq">
                <p:stCondLst>
                  <p:cond evt="onClick" delay="0">
                    <p:tgtEl>
                      <p:spTgt spid="61748"/>
                    </p:tgtEl>
                  </p:cond>
                </p:stCondLst>
                <p:endSync evt="end" delay="0">
                  <p:rtn val="all"/>
                </p:endSync>
                <p:childTnLst>
                  <p:par>
                    <p:cTn id="191" fill="hold">
                      <p:stCondLst>
                        <p:cond delay="0"/>
                      </p:stCondLst>
                      <p:childTnLst>
                        <p:par>
                          <p:cTn id="192" fill="hold">
                            <p:stCondLst>
                              <p:cond delay="0"/>
                            </p:stCondLst>
                            <p:childTnLst>
                              <p:par>
                                <p:cTn id="193" presetID="4" presetClass="entr" presetSubtype="16" fill="hold" nodeType="clickEffect">
                                  <p:stCondLst>
                                    <p:cond delay="0"/>
                                  </p:stCondLst>
                                  <p:childTnLst>
                                    <p:set>
                                      <p:cBhvr>
                                        <p:cTn id="194" dur="1" fill="hold">
                                          <p:stCondLst>
                                            <p:cond delay="0"/>
                                          </p:stCondLst>
                                        </p:cTn>
                                        <p:tgtEl>
                                          <p:spTgt spid="61818">
                                            <p:txEl>
                                              <p:pRg st="0" end="0"/>
                                            </p:txEl>
                                          </p:spTgt>
                                        </p:tgtEl>
                                        <p:attrNameLst>
                                          <p:attrName>style.visibility</p:attrName>
                                        </p:attrNameLst>
                                      </p:cBhvr>
                                      <p:to>
                                        <p:strVal val="visible"/>
                                      </p:to>
                                    </p:set>
                                    <p:animEffect transition="in" filter="box(in)">
                                      <p:cBhvr>
                                        <p:cTn id="195" dur="500"/>
                                        <p:tgtEl>
                                          <p:spTgt spid="61818">
                                            <p:txEl>
                                              <p:pRg st="0" end="0"/>
                                            </p:txEl>
                                          </p:spTgt>
                                        </p:tgtEl>
                                      </p:cBhvr>
                                    </p:animEffect>
                                  </p:childTnLst>
                                </p:cTn>
                              </p:par>
                            </p:childTnLst>
                          </p:cTn>
                        </p:par>
                      </p:childTnLst>
                    </p:cTn>
                  </p:par>
                  <p:par>
                    <p:cTn id="196" fill="hold">
                      <p:stCondLst>
                        <p:cond delay="indefinite"/>
                      </p:stCondLst>
                      <p:childTnLst>
                        <p:par>
                          <p:cTn id="197" fill="hold">
                            <p:stCondLst>
                              <p:cond delay="0"/>
                            </p:stCondLst>
                            <p:childTnLst>
                              <p:par>
                                <p:cTn id="198" presetID="4" presetClass="entr" presetSubtype="16" fill="hold" nodeType="clickEffect">
                                  <p:stCondLst>
                                    <p:cond delay="0"/>
                                  </p:stCondLst>
                                  <p:childTnLst>
                                    <p:set>
                                      <p:cBhvr>
                                        <p:cTn id="199" dur="1" fill="hold">
                                          <p:stCondLst>
                                            <p:cond delay="0"/>
                                          </p:stCondLst>
                                        </p:cTn>
                                        <p:tgtEl>
                                          <p:spTgt spid="61832"/>
                                        </p:tgtEl>
                                        <p:attrNameLst>
                                          <p:attrName>style.visibility</p:attrName>
                                        </p:attrNameLst>
                                      </p:cBhvr>
                                      <p:to>
                                        <p:strVal val="visible"/>
                                      </p:to>
                                    </p:set>
                                    <p:animEffect transition="in" filter="box(in)">
                                      <p:cBhvr>
                                        <p:cTn id="200" dur="500"/>
                                        <p:tgtEl>
                                          <p:spTgt spid="61832"/>
                                        </p:tgtEl>
                                      </p:cBhvr>
                                    </p:animEffect>
                                  </p:childTnLst>
                                </p:cTn>
                              </p:par>
                            </p:childTnLst>
                          </p:cTn>
                        </p:par>
                      </p:childTnLst>
                    </p:cTn>
                  </p:par>
                  <p:par>
                    <p:cTn id="201" fill="hold">
                      <p:stCondLst>
                        <p:cond delay="indefinite"/>
                      </p:stCondLst>
                      <p:childTnLst>
                        <p:par>
                          <p:cTn id="202" fill="hold">
                            <p:stCondLst>
                              <p:cond delay="0"/>
                            </p:stCondLst>
                            <p:childTnLst>
                              <p:par>
                                <p:cTn id="203" presetID="26" presetClass="emph" presetSubtype="0" repeatCount="5000" fill="hold" nodeType="clickEffect">
                                  <p:stCondLst>
                                    <p:cond delay="0"/>
                                  </p:stCondLst>
                                  <p:childTnLst>
                                    <p:animEffect transition="out" filter="fade">
                                      <p:cBhvr>
                                        <p:cTn id="204" dur="500" tmFilter="0, 0; .2, .5; .8, .5; 1, 0"/>
                                        <p:tgtEl>
                                          <p:spTgt spid="61832"/>
                                        </p:tgtEl>
                                      </p:cBhvr>
                                    </p:animEffect>
                                    <p:animScale>
                                      <p:cBhvr>
                                        <p:cTn id="205" dur="250" autoRev="1" fill="hold"/>
                                        <p:tgtEl>
                                          <p:spTgt spid="61832"/>
                                        </p:tgtEl>
                                      </p:cBhvr>
                                      <p:by x="105000" y="105000"/>
                                    </p:animScale>
                                  </p:childTnLst>
                                </p:cTn>
                              </p:par>
                            </p:childTnLst>
                          </p:cTn>
                        </p:par>
                      </p:childTnLst>
                    </p:cTn>
                  </p:par>
                </p:childTnLst>
              </p:cTn>
              <p:nextCondLst>
                <p:cond evt="onClick" delay="0">
                  <p:tgtEl>
                    <p:spTgt spid="61748"/>
                  </p:tgtEl>
                </p:cond>
              </p:nextCondLst>
            </p:seq>
            <p:seq concurrent="1" nextAc="seek">
              <p:cTn id="206" restart="whenNotActive" fill="hold" evtFilter="cancelBubble" nodeType="interactiveSeq">
                <p:stCondLst>
                  <p:cond evt="onClick" delay="0">
                    <p:tgtEl>
                      <p:spTgt spid="61903"/>
                    </p:tgtEl>
                  </p:cond>
                </p:stCondLst>
                <p:endSync evt="end" delay="0">
                  <p:rtn val="all"/>
                </p:endSync>
                <p:childTnLst>
                  <p:par>
                    <p:cTn id="207" fill="hold">
                      <p:stCondLst>
                        <p:cond delay="0"/>
                      </p:stCondLst>
                      <p:childTnLst>
                        <p:par>
                          <p:cTn id="208" fill="hold">
                            <p:stCondLst>
                              <p:cond delay="0"/>
                            </p:stCondLst>
                            <p:childTnLst>
                              <p:par>
                                <p:cTn id="209" presetID="11" presetClass="entr" presetSubtype="0" fill="hold" grpId="0" nodeType="afterEffect">
                                  <p:stCondLst>
                                    <p:cond delay="0"/>
                                  </p:stCondLst>
                                  <p:childTnLst>
                                    <p:set>
                                      <p:cBhvr>
                                        <p:cTn id="210" dur="1000">
                                          <p:stCondLst>
                                            <p:cond delay="0"/>
                                          </p:stCondLst>
                                        </p:cTn>
                                        <p:tgtEl>
                                          <p:spTgt spid="4159"/>
                                        </p:tgtEl>
                                        <p:attrNameLst>
                                          <p:attrName>style.visibility</p:attrName>
                                        </p:attrNameLst>
                                      </p:cBhvr>
                                      <p:to>
                                        <p:strVal val="visible"/>
                                      </p:to>
                                    </p:set>
                                  </p:childTnLst>
                                  <p:subTnLst>
                                    <p:set>
                                      <p:cBhvr override="childStyle">
                                        <p:cTn dur="1" fill="hold" display="0" masterRel="sameClick" afterEffect="1">
                                          <p:stCondLst>
                                            <p:cond evt="end" delay="0">
                                              <p:tn val="209"/>
                                            </p:cond>
                                          </p:stCondLst>
                                        </p:cTn>
                                        <p:tgtEl>
                                          <p:spTgt spid="4159"/>
                                        </p:tgtEl>
                                        <p:attrNameLst>
                                          <p:attrName>style.visibility</p:attrName>
                                        </p:attrNameLst>
                                      </p:cBhvr>
                                      <p:to>
                                        <p:strVal val="hidden"/>
                                      </p:to>
                                    </p:set>
                                    <p:audio>
                                      <p:cMediaNode>
                                        <p:cTn display="0" masterRel="sameClick">
                                          <p:stCondLst>
                                            <p:cond evt="begin" delay="0">
                                              <p:tn val="209"/>
                                            </p:cond>
                                          </p:stCondLst>
                                          <p:endCondLst>
                                            <p:cond evt="onStopAudio" delay="0">
                                              <p:tgtEl>
                                                <p:sldTgt/>
                                              </p:tgtEl>
                                            </p:cond>
                                          </p:endCondLst>
                                        </p:cTn>
                                        <p:tgtEl>
                                          <p:sndTgt r:embed="rId1" name="cashreg.wav"/>
                                        </p:tgtEl>
                                      </p:cMediaNode>
                                    </p:audio>
                                  </p:subTnLst>
                                </p:cTn>
                              </p:par>
                            </p:childTnLst>
                          </p:cTn>
                        </p:par>
                        <p:par>
                          <p:cTn id="211" fill="hold">
                            <p:stCondLst>
                              <p:cond delay="1000"/>
                            </p:stCondLst>
                            <p:childTnLst>
                              <p:par>
                                <p:cTn id="212" presetID="11" presetClass="entr" presetSubtype="0" fill="hold" grpId="0" nodeType="afterEffect">
                                  <p:stCondLst>
                                    <p:cond delay="0"/>
                                  </p:stCondLst>
                                  <p:childTnLst>
                                    <p:set>
                                      <p:cBhvr>
                                        <p:cTn id="213" dur="1000">
                                          <p:stCondLst>
                                            <p:cond delay="0"/>
                                          </p:stCondLst>
                                        </p:cTn>
                                        <p:tgtEl>
                                          <p:spTgt spid="4161"/>
                                        </p:tgtEl>
                                        <p:attrNameLst>
                                          <p:attrName>style.visibility</p:attrName>
                                        </p:attrNameLst>
                                      </p:cBhvr>
                                      <p:to>
                                        <p:strVal val="visible"/>
                                      </p:to>
                                    </p:set>
                                  </p:childTnLst>
                                  <p:subTnLst>
                                    <p:set>
                                      <p:cBhvr override="childStyle">
                                        <p:cTn dur="1" fill="hold" display="0" masterRel="sameClick" afterEffect="1">
                                          <p:stCondLst>
                                            <p:cond evt="end" delay="0">
                                              <p:tn val="212"/>
                                            </p:cond>
                                          </p:stCondLst>
                                        </p:cTn>
                                        <p:tgtEl>
                                          <p:spTgt spid="4161"/>
                                        </p:tgtEl>
                                        <p:attrNameLst>
                                          <p:attrName>style.visibility</p:attrName>
                                        </p:attrNameLst>
                                      </p:cBhvr>
                                      <p:to>
                                        <p:strVal val="hidden"/>
                                      </p:to>
                                    </p:set>
                                    <p:audio>
                                      <p:cMediaNode>
                                        <p:cTn display="0" masterRel="sameClick">
                                          <p:stCondLst>
                                            <p:cond evt="begin" delay="0">
                                              <p:tn val="212"/>
                                            </p:cond>
                                          </p:stCondLst>
                                          <p:endCondLst>
                                            <p:cond evt="onStopAudio" delay="0">
                                              <p:tgtEl>
                                                <p:sldTgt/>
                                              </p:tgtEl>
                                            </p:cond>
                                          </p:endCondLst>
                                        </p:cTn>
                                        <p:tgtEl>
                                          <p:sndTgt r:embed="rId1" name="cashreg.wav"/>
                                        </p:tgtEl>
                                      </p:cMediaNode>
                                    </p:audio>
                                  </p:subTnLst>
                                </p:cTn>
                              </p:par>
                            </p:childTnLst>
                          </p:cTn>
                        </p:par>
                        <p:par>
                          <p:cTn id="214" fill="hold">
                            <p:stCondLst>
                              <p:cond delay="2000"/>
                            </p:stCondLst>
                            <p:childTnLst>
                              <p:par>
                                <p:cTn id="215" presetID="11" presetClass="entr" presetSubtype="0" fill="hold" grpId="0" nodeType="afterEffect">
                                  <p:stCondLst>
                                    <p:cond delay="0"/>
                                  </p:stCondLst>
                                  <p:childTnLst>
                                    <p:set>
                                      <p:cBhvr>
                                        <p:cTn id="216" dur="1000">
                                          <p:stCondLst>
                                            <p:cond delay="0"/>
                                          </p:stCondLst>
                                        </p:cTn>
                                        <p:tgtEl>
                                          <p:spTgt spid="4162"/>
                                        </p:tgtEl>
                                        <p:attrNameLst>
                                          <p:attrName>style.visibility</p:attrName>
                                        </p:attrNameLst>
                                      </p:cBhvr>
                                      <p:to>
                                        <p:strVal val="visible"/>
                                      </p:to>
                                    </p:set>
                                  </p:childTnLst>
                                  <p:subTnLst>
                                    <p:set>
                                      <p:cBhvr override="childStyle">
                                        <p:cTn dur="1" fill="hold" display="0" masterRel="sameClick" afterEffect="1">
                                          <p:stCondLst>
                                            <p:cond evt="end" delay="0">
                                              <p:tn val="215"/>
                                            </p:cond>
                                          </p:stCondLst>
                                        </p:cTn>
                                        <p:tgtEl>
                                          <p:spTgt spid="4162"/>
                                        </p:tgtEl>
                                        <p:attrNameLst>
                                          <p:attrName>style.visibility</p:attrName>
                                        </p:attrNameLst>
                                      </p:cBhvr>
                                      <p:to>
                                        <p:strVal val="hidden"/>
                                      </p:to>
                                    </p:set>
                                    <p:audio>
                                      <p:cMediaNode>
                                        <p:cTn display="0" masterRel="sameClick">
                                          <p:stCondLst>
                                            <p:cond evt="begin" delay="0">
                                              <p:tn val="215"/>
                                            </p:cond>
                                          </p:stCondLst>
                                          <p:endCondLst>
                                            <p:cond evt="onStopAudio" delay="0">
                                              <p:tgtEl>
                                                <p:sldTgt/>
                                              </p:tgtEl>
                                            </p:cond>
                                          </p:endCondLst>
                                        </p:cTn>
                                        <p:tgtEl>
                                          <p:sndTgt r:embed="rId1" name="cashreg.wav"/>
                                        </p:tgtEl>
                                      </p:cMediaNode>
                                    </p:audio>
                                  </p:subTnLst>
                                </p:cTn>
                              </p:par>
                            </p:childTnLst>
                          </p:cTn>
                        </p:par>
                        <p:par>
                          <p:cTn id="217" fill="hold">
                            <p:stCondLst>
                              <p:cond delay="3000"/>
                            </p:stCondLst>
                            <p:childTnLst>
                              <p:par>
                                <p:cTn id="218" presetID="11" presetClass="entr" presetSubtype="0" fill="hold" grpId="0" nodeType="afterEffect">
                                  <p:stCondLst>
                                    <p:cond delay="0"/>
                                  </p:stCondLst>
                                  <p:childTnLst>
                                    <p:set>
                                      <p:cBhvr>
                                        <p:cTn id="219" dur="1000">
                                          <p:stCondLst>
                                            <p:cond delay="0"/>
                                          </p:stCondLst>
                                        </p:cTn>
                                        <p:tgtEl>
                                          <p:spTgt spid="4163"/>
                                        </p:tgtEl>
                                        <p:attrNameLst>
                                          <p:attrName>style.visibility</p:attrName>
                                        </p:attrNameLst>
                                      </p:cBhvr>
                                      <p:to>
                                        <p:strVal val="visible"/>
                                      </p:to>
                                    </p:set>
                                  </p:childTnLst>
                                  <p:subTnLst>
                                    <p:set>
                                      <p:cBhvr override="childStyle">
                                        <p:cTn dur="1" fill="hold" display="0" masterRel="sameClick" afterEffect="1">
                                          <p:stCondLst>
                                            <p:cond evt="end" delay="0">
                                              <p:tn val="218"/>
                                            </p:cond>
                                          </p:stCondLst>
                                        </p:cTn>
                                        <p:tgtEl>
                                          <p:spTgt spid="4163"/>
                                        </p:tgtEl>
                                        <p:attrNameLst>
                                          <p:attrName>style.visibility</p:attrName>
                                        </p:attrNameLst>
                                      </p:cBhvr>
                                      <p:to>
                                        <p:strVal val="hidden"/>
                                      </p:to>
                                    </p:set>
                                    <p:audio>
                                      <p:cMediaNode>
                                        <p:cTn display="0" masterRel="sameClick">
                                          <p:stCondLst>
                                            <p:cond evt="begin" delay="0">
                                              <p:tn val="218"/>
                                            </p:cond>
                                          </p:stCondLst>
                                          <p:endCondLst>
                                            <p:cond evt="onStopAudio" delay="0">
                                              <p:tgtEl>
                                                <p:sldTgt/>
                                              </p:tgtEl>
                                            </p:cond>
                                          </p:endCondLst>
                                        </p:cTn>
                                        <p:tgtEl>
                                          <p:sndTgt r:embed="rId1" name="cashreg.wav"/>
                                        </p:tgtEl>
                                      </p:cMediaNode>
                                    </p:audio>
                                  </p:subTnLst>
                                </p:cTn>
                              </p:par>
                            </p:childTnLst>
                          </p:cTn>
                        </p:par>
                        <p:par>
                          <p:cTn id="220" fill="hold">
                            <p:stCondLst>
                              <p:cond delay="4000"/>
                            </p:stCondLst>
                            <p:childTnLst>
                              <p:par>
                                <p:cTn id="221" presetID="11" presetClass="entr" presetSubtype="0" fill="hold" grpId="0" nodeType="afterEffect">
                                  <p:stCondLst>
                                    <p:cond delay="0"/>
                                  </p:stCondLst>
                                  <p:childTnLst>
                                    <p:set>
                                      <p:cBhvr>
                                        <p:cTn id="222" dur="1000">
                                          <p:stCondLst>
                                            <p:cond delay="0"/>
                                          </p:stCondLst>
                                        </p:cTn>
                                        <p:tgtEl>
                                          <p:spTgt spid="4164"/>
                                        </p:tgtEl>
                                        <p:attrNameLst>
                                          <p:attrName>style.visibility</p:attrName>
                                        </p:attrNameLst>
                                      </p:cBhvr>
                                      <p:to>
                                        <p:strVal val="visible"/>
                                      </p:to>
                                    </p:set>
                                  </p:childTnLst>
                                  <p:subTnLst>
                                    <p:set>
                                      <p:cBhvr override="childStyle">
                                        <p:cTn dur="1" fill="hold" display="0" masterRel="sameClick" afterEffect="1">
                                          <p:stCondLst>
                                            <p:cond evt="end" delay="0">
                                              <p:tn val="221"/>
                                            </p:cond>
                                          </p:stCondLst>
                                        </p:cTn>
                                        <p:tgtEl>
                                          <p:spTgt spid="4164"/>
                                        </p:tgtEl>
                                        <p:attrNameLst>
                                          <p:attrName>style.visibility</p:attrName>
                                        </p:attrNameLst>
                                      </p:cBhvr>
                                      <p:to>
                                        <p:strVal val="hidden"/>
                                      </p:to>
                                    </p:set>
                                    <p:audio>
                                      <p:cMediaNode>
                                        <p:cTn display="0" masterRel="sameClick">
                                          <p:stCondLst>
                                            <p:cond evt="begin" delay="0">
                                              <p:tn val="221"/>
                                            </p:cond>
                                          </p:stCondLst>
                                          <p:endCondLst>
                                            <p:cond evt="onStopAudio" delay="0">
                                              <p:tgtEl>
                                                <p:sldTgt/>
                                              </p:tgtEl>
                                            </p:cond>
                                          </p:endCondLst>
                                        </p:cTn>
                                        <p:tgtEl>
                                          <p:sndTgt r:embed="rId1" name="cashreg.wav"/>
                                        </p:tgtEl>
                                      </p:cMediaNode>
                                    </p:audio>
                                  </p:subTnLst>
                                </p:cTn>
                              </p:par>
                            </p:childTnLst>
                          </p:cTn>
                        </p:par>
                        <p:par>
                          <p:cTn id="223" fill="hold">
                            <p:stCondLst>
                              <p:cond delay="5000"/>
                            </p:stCondLst>
                            <p:childTnLst>
                              <p:par>
                                <p:cTn id="224" presetID="11" presetClass="entr" presetSubtype="0" fill="hold" grpId="0" nodeType="afterEffect">
                                  <p:stCondLst>
                                    <p:cond delay="0"/>
                                  </p:stCondLst>
                                  <p:childTnLst>
                                    <p:set>
                                      <p:cBhvr>
                                        <p:cTn id="225" dur="1000">
                                          <p:stCondLst>
                                            <p:cond delay="0"/>
                                          </p:stCondLst>
                                        </p:cTn>
                                        <p:tgtEl>
                                          <p:spTgt spid="4165"/>
                                        </p:tgtEl>
                                        <p:attrNameLst>
                                          <p:attrName>style.visibility</p:attrName>
                                        </p:attrNameLst>
                                      </p:cBhvr>
                                      <p:to>
                                        <p:strVal val="visible"/>
                                      </p:to>
                                    </p:set>
                                  </p:childTnLst>
                                  <p:subTnLst>
                                    <p:set>
                                      <p:cBhvr override="childStyle">
                                        <p:cTn dur="1" fill="hold" display="0" masterRel="sameClick" afterEffect="1">
                                          <p:stCondLst>
                                            <p:cond evt="end" delay="0">
                                              <p:tn val="224"/>
                                            </p:cond>
                                          </p:stCondLst>
                                        </p:cTn>
                                        <p:tgtEl>
                                          <p:spTgt spid="4165"/>
                                        </p:tgtEl>
                                        <p:attrNameLst>
                                          <p:attrName>style.visibility</p:attrName>
                                        </p:attrNameLst>
                                      </p:cBhvr>
                                      <p:to>
                                        <p:strVal val="hidden"/>
                                      </p:to>
                                    </p:set>
                                    <p:audio>
                                      <p:cMediaNode>
                                        <p:cTn display="0" masterRel="sameClick">
                                          <p:stCondLst>
                                            <p:cond evt="begin" delay="0">
                                              <p:tn val="224"/>
                                            </p:cond>
                                          </p:stCondLst>
                                          <p:endCondLst>
                                            <p:cond evt="onStopAudio" delay="0">
                                              <p:tgtEl>
                                                <p:sldTgt/>
                                              </p:tgtEl>
                                            </p:cond>
                                          </p:endCondLst>
                                        </p:cTn>
                                        <p:tgtEl>
                                          <p:sndTgt r:embed="rId1" name="cashreg.wav"/>
                                        </p:tgtEl>
                                      </p:cMediaNode>
                                    </p:audio>
                                  </p:subTnLst>
                                </p:cTn>
                              </p:par>
                            </p:childTnLst>
                          </p:cTn>
                        </p:par>
                        <p:par>
                          <p:cTn id="226" fill="hold">
                            <p:stCondLst>
                              <p:cond delay="6000"/>
                            </p:stCondLst>
                            <p:childTnLst>
                              <p:par>
                                <p:cTn id="227" presetID="11" presetClass="entr" presetSubtype="0" fill="hold" grpId="0" nodeType="afterEffect">
                                  <p:stCondLst>
                                    <p:cond delay="0"/>
                                  </p:stCondLst>
                                  <p:childTnLst>
                                    <p:set>
                                      <p:cBhvr>
                                        <p:cTn id="228" dur="1000">
                                          <p:stCondLst>
                                            <p:cond delay="0"/>
                                          </p:stCondLst>
                                        </p:cTn>
                                        <p:tgtEl>
                                          <p:spTgt spid="4166"/>
                                        </p:tgtEl>
                                        <p:attrNameLst>
                                          <p:attrName>style.visibility</p:attrName>
                                        </p:attrNameLst>
                                      </p:cBhvr>
                                      <p:to>
                                        <p:strVal val="visible"/>
                                      </p:to>
                                    </p:set>
                                  </p:childTnLst>
                                  <p:subTnLst>
                                    <p:set>
                                      <p:cBhvr override="childStyle">
                                        <p:cTn dur="1" fill="hold" display="0" masterRel="sameClick" afterEffect="1">
                                          <p:stCondLst>
                                            <p:cond evt="end" delay="0">
                                              <p:tn val="227"/>
                                            </p:cond>
                                          </p:stCondLst>
                                        </p:cTn>
                                        <p:tgtEl>
                                          <p:spTgt spid="4166"/>
                                        </p:tgtEl>
                                        <p:attrNameLst>
                                          <p:attrName>style.visibility</p:attrName>
                                        </p:attrNameLst>
                                      </p:cBhvr>
                                      <p:to>
                                        <p:strVal val="hidden"/>
                                      </p:to>
                                    </p:set>
                                    <p:audio>
                                      <p:cMediaNode>
                                        <p:cTn display="0" masterRel="sameClick">
                                          <p:stCondLst>
                                            <p:cond evt="begin" delay="0">
                                              <p:tn val="227"/>
                                            </p:cond>
                                          </p:stCondLst>
                                          <p:endCondLst>
                                            <p:cond evt="onStopAudio" delay="0">
                                              <p:tgtEl>
                                                <p:sldTgt/>
                                              </p:tgtEl>
                                            </p:cond>
                                          </p:endCondLst>
                                        </p:cTn>
                                        <p:tgtEl>
                                          <p:sndTgt r:embed="rId1" name="cashreg.wav"/>
                                        </p:tgtEl>
                                      </p:cMediaNode>
                                    </p:audio>
                                  </p:subTnLst>
                                </p:cTn>
                              </p:par>
                            </p:childTnLst>
                          </p:cTn>
                        </p:par>
                        <p:par>
                          <p:cTn id="229" fill="hold">
                            <p:stCondLst>
                              <p:cond delay="7000"/>
                            </p:stCondLst>
                            <p:childTnLst>
                              <p:par>
                                <p:cTn id="230" presetID="11" presetClass="entr" presetSubtype="0" fill="hold" grpId="0" nodeType="afterEffect">
                                  <p:stCondLst>
                                    <p:cond delay="0"/>
                                  </p:stCondLst>
                                  <p:childTnLst>
                                    <p:set>
                                      <p:cBhvr>
                                        <p:cTn id="231" dur="1000">
                                          <p:stCondLst>
                                            <p:cond delay="0"/>
                                          </p:stCondLst>
                                        </p:cTn>
                                        <p:tgtEl>
                                          <p:spTgt spid="4167"/>
                                        </p:tgtEl>
                                        <p:attrNameLst>
                                          <p:attrName>style.visibility</p:attrName>
                                        </p:attrNameLst>
                                      </p:cBhvr>
                                      <p:to>
                                        <p:strVal val="visible"/>
                                      </p:to>
                                    </p:set>
                                  </p:childTnLst>
                                  <p:subTnLst>
                                    <p:set>
                                      <p:cBhvr override="childStyle">
                                        <p:cTn dur="1" fill="hold" display="0" masterRel="sameClick" afterEffect="1">
                                          <p:stCondLst>
                                            <p:cond evt="end" delay="0">
                                              <p:tn val="230"/>
                                            </p:cond>
                                          </p:stCondLst>
                                        </p:cTn>
                                        <p:tgtEl>
                                          <p:spTgt spid="4167"/>
                                        </p:tgtEl>
                                        <p:attrNameLst>
                                          <p:attrName>style.visibility</p:attrName>
                                        </p:attrNameLst>
                                      </p:cBhvr>
                                      <p:to>
                                        <p:strVal val="hidden"/>
                                      </p:to>
                                    </p:set>
                                    <p:audio>
                                      <p:cMediaNode>
                                        <p:cTn display="0" masterRel="sameClick">
                                          <p:stCondLst>
                                            <p:cond evt="begin" delay="0">
                                              <p:tn val="230"/>
                                            </p:cond>
                                          </p:stCondLst>
                                          <p:endCondLst>
                                            <p:cond evt="onStopAudio" delay="0">
                                              <p:tgtEl>
                                                <p:sldTgt/>
                                              </p:tgtEl>
                                            </p:cond>
                                          </p:endCondLst>
                                        </p:cTn>
                                        <p:tgtEl>
                                          <p:sndTgt r:embed="rId1" name="cashreg.wav"/>
                                        </p:tgtEl>
                                      </p:cMediaNode>
                                    </p:audio>
                                  </p:subTnLst>
                                </p:cTn>
                              </p:par>
                            </p:childTnLst>
                          </p:cTn>
                        </p:par>
                        <p:par>
                          <p:cTn id="232" fill="hold">
                            <p:stCondLst>
                              <p:cond delay="8000"/>
                            </p:stCondLst>
                            <p:childTnLst>
                              <p:par>
                                <p:cTn id="233" presetID="11" presetClass="entr" presetSubtype="0" fill="hold" grpId="0" nodeType="afterEffect">
                                  <p:stCondLst>
                                    <p:cond delay="0"/>
                                  </p:stCondLst>
                                  <p:childTnLst>
                                    <p:set>
                                      <p:cBhvr>
                                        <p:cTn id="234" dur="1000">
                                          <p:stCondLst>
                                            <p:cond delay="0"/>
                                          </p:stCondLst>
                                        </p:cTn>
                                        <p:tgtEl>
                                          <p:spTgt spid="4168"/>
                                        </p:tgtEl>
                                        <p:attrNameLst>
                                          <p:attrName>style.visibility</p:attrName>
                                        </p:attrNameLst>
                                      </p:cBhvr>
                                      <p:to>
                                        <p:strVal val="visible"/>
                                      </p:to>
                                    </p:set>
                                  </p:childTnLst>
                                  <p:subTnLst>
                                    <p:set>
                                      <p:cBhvr override="childStyle">
                                        <p:cTn dur="1" fill="hold" display="0" masterRel="sameClick" afterEffect="1">
                                          <p:stCondLst>
                                            <p:cond evt="end" delay="0">
                                              <p:tn val="233"/>
                                            </p:cond>
                                          </p:stCondLst>
                                        </p:cTn>
                                        <p:tgtEl>
                                          <p:spTgt spid="4168"/>
                                        </p:tgtEl>
                                        <p:attrNameLst>
                                          <p:attrName>style.visibility</p:attrName>
                                        </p:attrNameLst>
                                      </p:cBhvr>
                                      <p:to>
                                        <p:strVal val="hidden"/>
                                      </p:to>
                                    </p:set>
                                    <p:audio>
                                      <p:cMediaNode>
                                        <p:cTn display="0" masterRel="sameClick">
                                          <p:stCondLst>
                                            <p:cond evt="begin" delay="0">
                                              <p:tn val="233"/>
                                            </p:cond>
                                          </p:stCondLst>
                                          <p:endCondLst>
                                            <p:cond evt="onStopAudio" delay="0">
                                              <p:tgtEl>
                                                <p:sldTgt/>
                                              </p:tgtEl>
                                            </p:cond>
                                          </p:endCondLst>
                                        </p:cTn>
                                        <p:tgtEl>
                                          <p:sndTgt r:embed="rId1" name="cashreg.wav"/>
                                        </p:tgtEl>
                                      </p:cMediaNode>
                                    </p:audio>
                                  </p:subTnLst>
                                </p:cTn>
                              </p:par>
                            </p:childTnLst>
                          </p:cTn>
                        </p:par>
                        <p:par>
                          <p:cTn id="235" fill="hold">
                            <p:stCondLst>
                              <p:cond delay="9000"/>
                            </p:stCondLst>
                            <p:childTnLst>
                              <p:par>
                                <p:cTn id="236" presetID="11" presetClass="entr" presetSubtype="0" fill="hold" grpId="0" nodeType="afterEffect">
                                  <p:stCondLst>
                                    <p:cond delay="0"/>
                                  </p:stCondLst>
                                  <p:childTnLst>
                                    <p:set>
                                      <p:cBhvr>
                                        <p:cTn id="237" dur="1000">
                                          <p:stCondLst>
                                            <p:cond delay="0"/>
                                          </p:stCondLst>
                                        </p:cTn>
                                        <p:tgtEl>
                                          <p:spTgt spid="4169"/>
                                        </p:tgtEl>
                                        <p:attrNameLst>
                                          <p:attrName>style.visibility</p:attrName>
                                        </p:attrNameLst>
                                      </p:cBhvr>
                                      <p:to>
                                        <p:strVal val="visible"/>
                                      </p:to>
                                    </p:set>
                                  </p:childTnLst>
                                  <p:subTnLst>
                                    <p:set>
                                      <p:cBhvr override="childStyle">
                                        <p:cTn dur="1" fill="hold" display="0" masterRel="sameClick" afterEffect="1">
                                          <p:stCondLst>
                                            <p:cond evt="end" delay="0">
                                              <p:tn val="236"/>
                                            </p:cond>
                                          </p:stCondLst>
                                        </p:cTn>
                                        <p:tgtEl>
                                          <p:spTgt spid="4169"/>
                                        </p:tgtEl>
                                        <p:attrNameLst>
                                          <p:attrName>style.visibility</p:attrName>
                                        </p:attrNameLst>
                                      </p:cBhvr>
                                      <p:to>
                                        <p:strVal val="hidden"/>
                                      </p:to>
                                    </p:set>
                                    <p:audio>
                                      <p:cMediaNode>
                                        <p:cTn display="0" masterRel="sameClick">
                                          <p:stCondLst>
                                            <p:cond evt="begin" delay="0">
                                              <p:tn val="236"/>
                                            </p:cond>
                                          </p:stCondLst>
                                          <p:endCondLst>
                                            <p:cond evt="onStopAudio" delay="0">
                                              <p:tgtEl>
                                                <p:sldTgt/>
                                              </p:tgtEl>
                                            </p:cond>
                                          </p:endCondLst>
                                        </p:cTn>
                                        <p:tgtEl>
                                          <p:sndTgt r:embed="rId1" name="cashreg.wav"/>
                                        </p:tgtEl>
                                      </p:cMediaNode>
                                    </p:audio>
                                  </p:subTnLst>
                                </p:cTn>
                              </p:par>
                            </p:childTnLst>
                          </p:cTn>
                        </p:par>
                        <p:par>
                          <p:cTn id="238" fill="hold">
                            <p:stCondLst>
                              <p:cond delay="10000"/>
                            </p:stCondLst>
                            <p:childTnLst>
                              <p:par>
                                <p:cTn id="239" presetID="3" presetClass="entr" presetSubtype="10" fill="hold" grpId="0" nodeType="afterEffect">
                                  <p:stCondLst>
                                    <p:cond delay="0"/>
                                  </p:stCondLst>
                                  <p:childTnLst>
                                    <p:set>
                                      <p:cBhvr>
                                        <p:cTn id="240" dur="1" fill="hold">
                                          <p:stCondLst>
                                            <p:cond delay="0"/>
                                          </p:stCondLst>
                                        </p:cTn>
                                        <p:tgtEl>
                                          <p:spTgt spid="61907"/>
                                        </p:tgtEl>
                                        <p:attrNameLst>
                                          <p:attrName>style.visibility</p:attrName>
                                        </p:attrNameLst>
                                      </p:cBhvr>
                                      <p:to>
                                        <p:strVal val="visible"/>
                                      </p:to>
                                    </p:set>
                                    <p:animEffect transition="in" filter="blinds(horizontal)">
                                      <p:cBhvr>
                                        <p:cTn id="241" dur="500"/>
                                        <p:tgtEl>
                                          <p:spTgt spid="61907"/>
                                        </p:tgtEl>
                                      </p:cBhvr>
                                    </p:animEffect>
                                  </p:childTnLst>
                                  <p:subTnLst>
                                    <p:audio>
                                      <p:cMediaNode>
                                        <p:cTn display="0" masterRel="sameClick">
                                          <p:stCondLst>
                                            <p:cond evt="begin" delay="0">
                                              <p:tn val="239"/>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61903"/>
                  </p:tgtEl>
                </p:cond>
              </p:nextCondLst>
            </p:seq>
          </p:childTnLst>
        </p:cTn>
      </p:par>
    </p:tnLst>
    <p:bldLst>
      <p:bldP spid="61625" grpId="0" animBg="1"/>
      <p:bldP spid="61626" grpId="0" animBg="1"/>
      <p:bldP spid="61628" grpId="0" animBg="1"/>
      <p:bldP spid="61629" grpId="0" animBg="1"/>
      <p:bldP spid="61631" grpId="0" animBg="1"/>
      <p:bldP spid="61633" grpId="0" animBg="1"/>
      <p:bldP spid="61634" grpId="0" animBg="1"/>
      <p:bldP spid="61635" grpId="0" animBg="1"/>
      <p:bldP spid="61636" grpId="0" animBg="1"/>
      <p:bldP spid="61637" grpId="0" animBg="1"/>
      <p:bldP spid="61638" grpId="0" animBg="1"/>
      <p:bldP spid="61639" grpId="0" animBg="1"/>
      <p:bldP spid="61642" grpId="0" animBg="1"/>
      <p:bldP spid="61643" grpId="0" animBg="1"/>
      <p:bldP spid="61644" grpId="0" animBg="1"/>
      <p:bldP spid="61645" grpId="0" animBg="1"/>
      <p:bldP spid="61646" grpId="0" animBg="1"/>
      <p:bldP spid="61649" grpId="0" animBg="1"/>
      <p:bldP spid="61650" grpId="0" animBg="1"/>
      <p:bldP spid="61651" grpId="0" animBg="1"/>
      <p:bldP spid="61698" grpId="0" animBg="1"/>
      <p:bldP spid="61829" grpId="0" animBg="1"/>
      <p:bldP spid="4159" grpId="0"/>
      <p:bldP spid="4161" grpId="0"/>
      <p:bldP spid="4162" grpId="0"/>
      <p:bldP spid="4163" grpId="0"/>
      <p:bldP spid="4164" grpId="0"/>
      <p:bldP spid="4165" grpId="0"/>
      <p:bldP spid="4166" grpId="0"/>
      <p:bldP spid="4167" grpId="0"/>
      <p:bldP spid="4168" grpId="0"/>
      <p:bldP spid="4169" grpId="0"/>
      <p:bldP spid="61907" grpId="0" animBg="1"/>
      <p:bldP spid="106" grpId="0" animBg="1"/>
      <p:bldP spid="107" grpId="0" animBg="1"/>
      <p:bldP spid="108" grpId="0" animBg="1"/>
      <p:bldP spid="109" grpId="0" animBg="1"/>
      <p:bldP spid="110" grpId="0" animBg="1"/>
      <p:bldP spid="1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819" name="Group 3"/>
          <p:cNvGraphicFramePr>
            <a:graphicFrameLocks noGrp="1"/>
          </p:cNvGraphicFramePr>
          <p:nvPr/>
        </p:nvGraphicFramePr>
        <p:xfrm>
          <a:off x="3352800" y="2133600"/>
          <a:ext cx="4343400" cy="762000"/>
        </p:xfrm>
        <a:graphic>
          <a:graphicData uri="http://schemas.openxmlformats.org/drawingml/2006/table">
            <a:tbl>
              <a:tblPr/>
              <a:tblGrid>
                <a:gridCol w="542925"/>
                <a:gridCol w="542925"/>
                <a:gridCol w="542925"/>
                <a:gridCol w="542925"/>
                <a:gridCol w="542925"/>
                <a:gridCol w="542925"/>
                <a:gridCol w="542925"/>
                <a:gridCol w="542925"/>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rgbClr val="CC33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rgbClr val="CC33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graphicFrame>
        <p:nvGraphicFramePr>
          <p:cNvPr id="162839" name="Group 23"/>
          <p:cNvGraphicFramePr>
            <a:graphicFrameLocks noGrp="1"/>
          </p:cNvGraphicFramePr>
          <p:nvPr/>
        </p:nvGraphicFramePr>
        <p:xfrm>
          <a:off x="4433888" y="2895600"/>
          <a:ext cx="4343400" cy="685800"/>
        </p:xfrm>
        <a:graphic>
          <a:graphicData uri="http://schemas.openxmlformats.org/drawingml/2006/table">
            <a:tbl>
              <a:tblPr/>
              <a:tblGrid>
                <a:gridCol w="542925"/>
                <a:gridCol w="542925"/>
                <a:gridCol w="542925"/>
                <a:gridCol w="542925"/>
                <a:gridCol w="542925"/>
                <a:gridCol w="542925"/>
                <a:gridCol w="542925"/>
                <a:gridCol w="542925"/>
              </a:tblGrid>
              <a:tr h="685800">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graphicFrame>
        <p:nvGraphicFramePr>
          <p:cNvPr id="162859" name="Group 43"/>
          <p:cNvGraphicFramePr>
            <a:graphicFrameLocks noGrp="1"/>
          </p:cNvGraphicFramePr>
          <p:nvPr/>
        </p:nvGraphicFramePr>
        <p:xfrm>
          <a:off x="2819400" y="4343400"/>
          <a:ext cx="5429250" cy="762000"/>
        </p:xfrm>
        <a:graphic>
          <a:graphicData uri="http://schemas.openxmlformats.org/drawingml/2006/table">
            <a:tbl>
              <a:tblPr/>
              <a:tblGrid>
                <a:gridCol w="542925"/>
                <a:gridCol w="542925"/>
                <a:gridCol w="542925"/>
                <a:gridCol w="542925"/>
                <a:gridCol w="542925"/>
                <a:gridCol w="542925"/>
                <a:gridCol w="542925"/>
                <a:gridCol w="542925"/>
                <a:gridCol w="542925"/>
                <a:gridCol w="542925"/>
              </a:tblGrid>
              <a:tr h="762000">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graphicFrame>
        <p:nvGraphicFramePr>
          <p:cNvPr id="163133" name="Group 317"/>
          <p:cNvGraphicFramePr>
            <a:graphicFrameLocks noGrp="1"/>
          </p:cNvGraphicFramePr>
          <p:nvPr>
            <p:ph sz="quarter" idx="1"/>
          </p:nvPr>
        </p:nvGraphicFramePr>
        <p:xfrm>
          <a:off x="2590800" y="6019800"/>
          <a:ext cx="4038600" cy="609600"/>
        </p:xfrm>
        <a:graphic>
          <a:graphicData uri="http://schemas.openxmlformats.org/drawingml/2006/table">
            <a:tbl>
              <a:tblPr/>
              <a:tblGrid>
                <a:gridCol w="808038"/>
                <a:gridCol w="808037"/>
                <a:gridCol w="806450"/>
                <a:gridCol w="808038"/>
                <a:gridCol w="808037"/>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chemeClr val="bg1"/>
                          </a:solidFill>
                          <a:effectLst/>
                          <a:latin typeface="Arial" panose="020B0604020202020204" pitchFamily="34" charset="0"/>
                        </a:rPr>
                        <a:t> H</a:t>
                      </a:r>
                      <a:endParaRPr kumimoji="0" lang="en-US" sz="2800" b="1" i="0" u="none" strike="noStrike" cap="none" normalizeH="0" baseline="0" smtClean="0">
                        <a:ln>
                          <a:noFill/>
                        </a:ln>
                        <a:solidFill>
                          <a:schemeClr val="bg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chemeClr val="bg1"/>
                          </a:solidFill>
                          <a:effectLst/>
                          <a:latin typeface="Arial" panose="020B0604020202020204" pitchFamily="34" charset="0"/>
                        </a:rPr>
                        <a:t>À</a:t>
                      </a:r>
                      <a:endParaRPr kumimoji="0" lang="en-US" sz="2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chemeClr val="bg1"/>
                          </a:solidFill>
                          <a:effectLst/>
                          <a:latin typeface="Arial" panose="020B0604020202020204" pitchFamily="34" charset="0"/>
                        </a:rPr>
                        <a:t>N</a:t>
                      </a:r>
                      <a:endParaRPr kumimoji="0" lang="en-US" sz="2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chemeClr val="bg1"/>
                          </a:solidFill>
                          <a:effectLst/>
                          <a:latin typeface="Arial" panose="020B0604020202020204" pitchFamily="34" charset="0"/>
                        </a:rPr>
                        <a:t>Ộ</a:t>
                      </a:r>
                      <a:endParaRPr kumimoji="0" lang="en-US" sz="2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chemeClr val="bg1"/>
                          </a:solidFill>
                          <a:effectLst/>
                          <a:latin typeface="Arial" panose="020B0604020202020204" pitchFamily="34" charset="0"/>
                        </a:rPr>
                        <a:t>I</a:t>
                      </a:r>
                      <a:endParaRPr kumimoji="0" lang="en-US" sz="2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66FF"/>
                    </a:solidFill>
                  </a:tcPr>
                </a:tc>
              </a:tr>
            </a:tbl>
          </a:graphicData>
        </a:graphic>
      </p:graphicFrame>
      <p:graphicFrame>
        <p:nvGraphicFramePr>
          <p:cNvPr id="163206" name="Group 390"/>
          <p:cNvGraphicFramePr>
            <a:graphicFrameLocks noGrp="1"/>
          </p:cNvGraphicFramePr>
          <p:nvPr>
            <p:ph sz="quarter" idx="2"/>
          </p:nvPr>
        </p:nvGraphicFramePr>
        <p:xfrm>
          <a:off x="3886200" y="3595688"/>
          <a:ext cx="4876800" cy="762000"/>
        </p:xfrm>
        <a:graphic>
          <a:graphicData uri="http://schemas.openxmlformats.org/drawingml/2006/table">
            <a:tbl>
              <a:tblPr/>
              <a:tblGrid>
                <a:gridCol w="541338"/>
                <a:gridCol w="542925"/>
                <a:gridCol w="541337"/>
                <a:gridCol w="541338"/>
                <a:gridCol w="542925"/>
                <a:gridCol w="585787"/>
                <a:gridCol w="496888"/>
                <a:gridCol w="542925"/>
                <a:gridCol w="541337"/>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FF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graphicFrame>
        <p:nvGraphicFramePr>
          <p:cNvPr id="163193" name="Group 377"/>
          <p:cNvGraphicFramePr>
            <a:graphicFrameLocks noGrp="1"/>
          </p:cNvGraphicFramePr>
          <p:nvPr>
            <p:ph sz="quarter" idx="3"/>
          </p:nvPr>
        </p:nvGraphicFramePr>
        <p:xfrm>
          <a:off x="1752600" y="5081588"/>
          <a:ext cx="5410200" cy="709612"/>
        </p:xfrm>
        <a:graphic>
          <a:graphicData uri="http://schemas.openxmlformats.org/drawingml/2006/table">
            <a:tbl>
              <a:tblPr/>
              <a:tblGrid>
                <a:gridCol w="539750"/>
                <a:gridCol w="539750"/>
                <a:gridCol w="544513"/>
                <a:gridCol w="539750"/>
                <a:gridCol w="538162"/>
                <a:gridCol w="544513"/>
                <a:gridCol w="539750"/>
                <a:gridCol w="539750"/>
                <a:gridCol w="544512"/>
                <a:gridCol w="539750"/>
              </a:tblGrid>
              <a:tr h="709612">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FF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AA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graphicFrame>
        <p:nvGraphicFramePr>
          <p:cNvPr id="162930" name="Group 114"/>
          <p:cNvGraphicFramePr>
            <a:graphicFrameLocks noGrp="1"/>
          </p:cNvGraphicFramePr>
          <p:nvPr/>
        </p:nvGraphicFramePr>
        <p:xfrm>
          <a:off x="3352800" y="2133600"/>
          <a:ext cx="4343400" cy="746125"/>
        </p:xfrm>
        <a:graphic>
          <a:graphicData uri="http://schemas.openxmlformats.org/drawingml/2006/table">
            <a:tbl>
              <a:tblPr/>
              <a:tblGrid>
                <a:gridCol w="542925"/>
                <a:gridCol w="542925"/>
                <a:gridCol w="542925"/>
                <a:gridCol w="542925"/>
                <a:gridCol w="542925"/>
                <a:gridCol w="542925"/>
                <a:gridCol w="542925"/>
                <a:gridCol w="542925"/>
              </a:tblGrid>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S</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Ô</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N</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G</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FFFF"/>
                          </a:solidFill>
                          <a:effectLst/>
                          <a:latin typeface="Arial" panose="020B0604020202020204" pitchFamily="34" charset="0"/>
                        </a:rPr>
                        <a:t>H</a:t>
                      </a:r>
                      <a:endParaRPr kumimoji="0" lang="en-US" sz="2800" b="1" i="0" u="none" strike="noStrike" cap="none" normalizeH="0" baseline="0" smtClean="0">
                        <a:ln>
                          <a:noFill/>
                        </a:ln>
                        <a:solidFill>
                          <a:srgbClr val="FFFF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Ồ</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N</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G</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graphicFrame>
        <p:nvGraphicFramePr>
          <p:cNvPr id="162950" name="Group 134"/>
          <p:cNvGraphicFramePr>
            <a:graphicFrameLocks noGrp="1"/>
          </p:cNvGraphicFramePr>
          <p:nvPr/>
        </p:nvGraphicFramePr>
        <p:xfrm>
          <a:off x="4433888" y="2895600"/>
          <a:ext cx="4343400" cy="685800"/>
        </p:xfrm>
        <a:graphic>
          <a:graphicData uri="http://schemas.openxmlformats.org/drawingml/2006/table">
            <a:tbl>
              <a:tblPr/>
              <a:tblGrid>
                <a:gridCol w="542925"/>
                <a:gridCol w="542925"/>
                <a:gridCol w="542925"/>
                <a:gridCol w="542925"/>
                <a:gridCol w="542925"/>
                <a:gridCol w="542925"/>
                <a:gridCol w="542925"/>
                <a:gridCol w="542925"/>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H</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O</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FFFF"/>
                          </a:solidFill>
                          <a:effectLst/>
                          <a:latin typeface="Arial" panose="020B0604020202020204" pitchFamily="34" charset="0"/>
                        </a:rPr>
                        <a:t>À</a:t>
                      </a:r>
                      <a:endParaRPr kumimoji="0" lang="en-US" sz="2800" b="1" i="0" u="none" strike="noStrike" cap="none" normalizeH="0" baseline="0" smtClean="0">
                        <a:ln>
                          <a:noFill/>
                        </a:ln>
                        <a:solidFill>
                          <a:srgbClr val="FFFF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N</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K</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I</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Ế</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M</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graphicFrame>
        <p:nvGraphicFramePr>
          <p:cNvPr id="162970" name="Group 154"/>
          <p:cNvGraphicFramePr>
            <a:graphicFrameLocks noGrp="1"/>
          </p:cNvGraphicFramePr>
          <p:nvPr/>
        </p:nvGraphicFramePr>
        <p:xfrm>
          <a:off x="2819400" y="4343400"/>
          <a:ext cx="5410200" cy="762000"/>
        </p:xfrm>
        <a:graphic>
          <a:graphicData uri="http://schemas.openxmlformats.org/drawingml/2006/table">
            <a:tbl>
              <a:tblPr/>
              <a:tblGrid>
                <a:gridCol w="541338"/>
                <a:gridCol w="541337"/>
                <a:gridCol w="539750"/>
                <a:gridCol w="541338"/>
                <a:gridCol w="541337"/>
                <a:gridCol w="541338"/>
                <a:gridCol w="541337"/>
                <a:gridCol w="539750"/>
                <a:gridCol w="541338"/>
                <a:gridCol w="541337"/>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C</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H</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Ù</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A</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M</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FFFF"/>
                          </a:solidFill>
                          <a:effectLst/>
                          <a:latin typeface="Arial" panose="020B0604020202020204" pitchFamily="34" charset="0"/>
                        </a:rPr>
                        <a:t>Ộ</a:t>
                      </a:r>
                      <a:endParaRPr kumimoji="0" lang="en-US" sz="2800" b="1" i="0" u="none" strike="noStrike" cap="none" normalizeH="0" baseline="0" smtClean="0">
                        <a:ln>
                          <a:noFill/>
                        </a:ln>
                        <a:solidFill>
                          <a:srgbClr val="FFFF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T</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C</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Ộ</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T</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graphicFrame>
        <p:nvGraphicFramePr>
          <p:cNvPr id="163018" name="Group 202"/>
          <p:cNvGraphicFramePr>
            <a:graphicFrameLocks noGrp="1"/>
          </p:cNvGraphicFramePr>
          <p:nvPr/>
        </p:nvGraphicFramePr>
        <p:xfrm>
          <a:off x="3886200" y="3581400"/>
          <a:ext cx="4913313" cy="762000"/>
        </p:xfrm>
        <a:graphic>
          <a:graphicData uri="http://schemas.openxmlformats.org/drawingml/2006/table">
            <a:tbl>
              <a:tblPr/>
              <a:tblGrid>
                <a:gridCol w="546100"/>
                <a:gridCol w="546100"/>
                <a:gridCol w="546100"/>
                <a:gridCol w="544513"/>
                <a:gridCol w="547687"/>
                <a:gridCol w="544513"/>
                <a:gridCol w="546100"/>
                <a:gridCol w="546100"/>
                <a:gridCol w="5461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T</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H</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Ă</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FFFF"/>
                          </a:solidFill>
                          <a:effectLst/>
                          <a:latin typeface="Arial" panose="020B0604020202020204" pitchFamily="34" charset="0"/>
                        </a:rPr>
                        <a:t>N</a:t>
                      </a:r>
                      <a:endParaRPr kumimoji="0" lang="en-US" sz="2800" b="1" i="0" u="none" strike="noStrike" cap="none" normalizeH="0" baseline="0" smtClean="0">
                        <a:ln>
                          <a:noFill/>
                        </a:ln>
                        <a:solidFill>
                          <a:srgbClr val="FFFF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G</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L</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O</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N</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G</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sp>
        <p:nvSpPr>
          <p:cNvPr id="163050" name="AutoShape 234"/>
          <p:cNvSpPr>
            <a:spLocks noChangeArrowheads="1"/>
          </p:cNvSpPr>
          <p:nvPr/>
        </p:nvSpPr>
        <p:spPr bwMode="auto">
          <a:xfrm>
            <a:off x="2895600" y="1295400"/>
            <a:ext cx="5562600" cy="762000"/>
          </a:xfrm>
          <a:prstGeom prst="horizontalScroll">
            <a:avLst>
              <a:gd name="adj" fmla="val 12500"/>
            </a:avLst>
          </a:prstGeom>
          <a:solidFill>
            <a:srgbClr val="F3FBA3"/>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Câu 1:     Tên một con sông chảy qua Hà Nội?</a:t>
            </a:r>
            <a:endParaRPr lang="en-US" b="1"/>
          </a:p>
        </p:txBody>
      </p:sp>
      <p:sp>
        <p:nvSpPr>
          <p:cNvPr id="163051" name="AutoShape 235"/>
          <p:cNvSpPr>
            <a:spLocks noChangeArrowheads="1"/>
          </p:cNvSpPr>
          <p:nvPr/>
        </p:nvSpPr>
        <p:spPr bwMode="auto">
          <a:xfrm>
            <a:off x="2895600" y="1143000"/>
            <a:ext cx="5562600" cy="762000"/>
          </a:xfrm>
          <a:prstGeom prst="horizontalScroll">
            <a:avLst>
              <a:gd name="adj" fmla="val 12500"/>
            </a:avLst>
          </a:prstGeom>
          <a:solidFill>
            <a:srgbClr val="F3FBA3"/>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Câu 2: Tên một hồ nằm ở trung tâm của Hà Nội?</a:t>
            </a:r>
            <a:endParaRPr lang="en-US" b="1"/>
          </a:p>
        </p:txBody>
      </p:sp>
      <p:sp>
        <p:nvSpPr>
          <p:cNvPr id="163052" name="AutoShape 236"/>
          <p:cNvSpPr>
            <a:spLocks noChangeArrowheads="1"/>
          </p:cNvSpPr>
          <p:nvPr/>
        </p:nvSpPr>
        <p:spPr bwMode="auto">
          <a:xfrm>
            <a:off x="2971800" y="1295400"/>
            <a:ext cx="5334000" cy="762000"/>
          </a:xfrm>
          <a:prstGeom prst="horizontalScroll">
            <a:avLst>
              <a:gd name="adj" fmla="val 12500"/>
            </a:avLst>
          </a:prstGeom>
          <a:solidFill>
            <a:srgbClr val="F3FBA3"/>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Câu 3:    Một tên gọi trước đây của Hà Nội? </a:t>
            </a:r>
            <a:endParaRPr lang="en-US" b="1"/>
          </a:p>
        </p:txBody>
      </p:sp>
      <p:sp>
        <p:nvSpPr>
          <p:cNvPr id="163053" name="AutoShape 237"/>
          <p:cNvSpPr>
            <a:spLocks noChangeArrowheads="1"/>
          </p:cNvSpPr>
          <p:nvPr/>
        </p:nvSpPr>
        <p:spPr bwMode="auto">
          <a:xfrm>
            <a:off x="2895600" y="1295400"/>
            <a:ext cx="5791200" cy="762000"/>
          </a:xfrm>
          <a:prstGeom prst="horizontalScroll">
            <a:avLst>
              <a:gd name="adj" fmla="val 12500"/>
            </a:avLst>
          </a:prstGeom>
          <a:solidFill>
            <a:srgbClr val="F3FBA3"/>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4:Tên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ngôi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chùa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nằm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Bác</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163054" name="AutoShape 238"/>
          <p:cNvSpPr>
            <a:spLocks noChangeArrowheads="1"/>
          </p:cNvSpPr>
          <p:nvPr/>
        </p:nvSpPr>
        <p:spPr bwMode="auto">
          <a:xfrm>
            <a:off x="2814638" y="723900"/>
            <a:ext cx="5791200" cy="838200"/>
          </a:xfrm>
          <a:prstGeom prst="horizontalScroll">
            <a:avLst>
              <a:gd name="adj" fmla="val 12500"/>
            </a:avLst>
          </a:prstGeom>
          <a:solidFill>
            <a:srgbClr val="F3FBA3"/>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5: </a:t>
            </a:r>
            <a:r>
              <a:rPr lang="en-US" b="1" dirty="0" err="1">
                <a:latin typeface="Times New Roman" panose="02020603050405020304" pitchFamily="18" charset="0"/>
                <a:cs typeface="Times New Roman" panose="02020603050405020304" pitchFamily="18" charset="0"/>
              </a:rPr>
              <a:t>Tên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ta?</a:t>
            </a:r>
            <a:endParaRPr lang="en-US" b="1" dirty="0">
              <a:latin typeface="Times New Roman" panose="02020603050405020304" pitchFamily="18" charset="0"/>
              <a:cs typeface="Times New Roman" panose="02020603050405020304" pitchFamily="18" charset="0"/>
            </a:endParaRPr>
          </a:p>
        </p:txBody>
      </p:sp>
      <p:pic>
        <p:nvPicPr>
          <p:cNvPr id="16602" name="Picture 244" descr="UY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38963" y="5638800"/>
            <a:ext cx="22050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03" name="Picture 245" descr="J0124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0"/>
            <a:ext cx="2443163"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04" name="Picture 246" descr="012"/>
          <p:cNvPicPr>
            <a:picLocks noChangeAspect="1" noChangeArrowheads="1" noCrop="1"/>
          </p:cNvPicPr>
          <p:nvPr/>
        </p:nvPicPr>
        <p:blipFill>
          <a:blip r:embed="rId3"/>
          <a:srcRect/>
          <a:stretch>
            <a:fillRect/>
          </a:stretch>
        </p:blipFill>
        <p:spPr bwMode="auto">
          <a:xfrm>
            <a:off x="304800" y="5486400"/>
            <a:ext cx="1447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063" name="WordArt 247"/>
          <p:cNvSpPr>
            <a:spLocks noChangeArrowheads="1" noChangeShapeType="1" noTextEdit="1"/>
          </p:cNvSpPr>
          <p:nvPr/>
        </p:nvSpPr>
        <p:spPr bwMode="auto">
          <a:xfrm>
            <a:off x="3200400" y="0"/>
            <a:ext cx="4267200" cy="914400"/>
          </a:xfrm>
          <a:prstGeom prst="rect">
            <a:avLst/>
          </a:prstGeom>
        </p:spPr>
        <p:txBody>
          <a:bodyPr wrap="none" fromWordArt="1">
            <a:prstTxWarp prst="textWave1">
              <a:avLst>
                <a:gd name="adj1" fmla="val 13005"/>
                <a:gd name="adj2" fmla="val 0"/>
              </a:avLst>
            </a:prstTxWarp>
          </a:bodyPr>
          <a:lstStyle/>
          <a:p>
            <a:r>
              <a:rPr lang="en-US" sz="3600" b="1" kern="10">
                <a:ln w="12700">
                  <a:solidFill>
                    <a:srgbClr val="FF00FF"/>
                  </a:solidFill>
                  <a:round/>
                </a:ln>
                <a:solidFill>
                  <a:srgbClr val="FF0000">
                    <a:alpha val="50195"/>
                  </a:srgbClr>
                </a:solidFill>
                <a:effectLst>
                  <a:outerShdw dist="45791" dir="2021404" algn="ctr" rotWithShape="0">
                    <a:srgbClr val="9999FF"/>
                  </a:outerShdw>
                </a:effectLst>
                <a:latin typeface="Times New Roman" panose="02020603050405020304"/>
                <a:cs typeface="Times New Roman" panose="02020603050405020304"/>
              </a:rPr>
              <a:t>Ô CHỮ BÍ MẬT</a:t>
            </a:r>
            <a:endParaRPr lang="en-US" sz="3600" b="1" kern="10">
              <a:ln w="12700">
                <a:solidFill>
                  <a:srgbClr val="FF00FF"/>
                </a:solidFill>
                <a:round/>
              </a:ln>
              <a:solidFill>
                <a:srgbClr val="FF0000">
                  <a:alpha val="50195"/>
                </a:srgbClr>
              </a:solidFill>
              <a:effectLst>
                <a:outerShdw dist="45791" dir="2021404" algn="ctr" rotWithShape="0">
                  <a:srgbClr val="9999FF"/>
                </a:outerShdw>
              </a:effectLst>
              <a:latin typeface="Times New Roman" panose="02020603050405020304"/>
              <a:cs typeface="Times New Roman" panose="02020603050405020304"/>
            </a:endParaRPr>
          </a:p>
        </p:txBody>
      </p:sp>
      <p:sp>
        <p:nvSpPr>
          <p:cNvPr id="163083" name="Text Box 267"/>
          <p:cNvSpPr txBox="1">
            <a:spLocks noChangeArrowheads="1"/>
          </p:cNvSpPr>
          <p:nvPr/>
        </p:nvSpPr>
        <p:spPr bwMode="auto">
          <a:xfrm>
            <a:off x="1217613" y="5029200"/>
            <a:ext cx="382587"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sz="2800" b="1">
                <a:solidFill>
                  <a:srgbClr val="FF3300"/>
                </a:solidFill>
              </a:rPr>
              <a:t>5</a:t>
            </a:r>
            <a:endParaRPr lang="en-US" sz="2800" b="1">
              <a:solidFill>
                <a:srgbClr val="FF3300"/>
              </a:solidFill>
            </a:endParaRPr>
          </a:p>
        </p:txBody>
      </p:sp>
      <p:sp>
        <p:nvSpPr>
          <p:cNvPr id="163084" name="Text Box 268"/>
          <p:cNvSpPr txBox="1">
            <a:spLocks noChangeArrowheads="1"/>
          </p:cNvSpPr>
          <p:nvPr/>
        </p:nvSpPr>
        <p:spPr bwMode="auto">
          <a:xfrm>
            <a:off x="2284413" y="4343400"/>
            <a:ext cx="382587"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sz="2800" b="1">
                <a:solidFill>
                  <a:srgbClr val="FF3300"/>
                </a:solidFill>
              </a:rPr>
              <a:t>4</a:t>
            </a:r>
            <a:endParaRPr lang="en-US" sz="2800" b="1">
              <a:solidFill>
                <a:srgbClr val="FF3300"/>
              </a:solidFill>
            </a:endParaRPr>
          </a:p>
        </p:txBody>
      </p:sp>
      <p:sp>
        <p:nvSpPr>
          <p:cNvPr id="163085" name="Text Box 269"/>
          <p:cNvSpPr txBox="1">
            <a:spLocks noChangeArrowheads="1"/>
          </p:cNvSpPr>
          <p:nvPr/>
        </p:nvSpPr>
        <p:spPr bwMode="auto">
          <a:xfrm>
            <a:off x="3276600" y="3657600"/>
            <a:ext cx="382588"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sz="2800" b="1">
                <a:solidFill>
                  <a:srgbClr val="FF3300"/>
                </a:solidFill>
              </a:rPr>
              <a:t>3</a:t>
            </a:r>
            <a:endParaRPr lang="en-US" sz="2800" b="1">
              <a:solidFill>
                <a:srgbClr val="FF3300"/>
              </a:solidFill>
            </a:endParaRPr>
          </a:p>
        </p:txBody>
      </p:sp>
      <p:sp>
        <p:nvSpPr>
          <p:cNvPr id="163086" name="Text Box 270"/>
          <p:cNvSpPr txBox="1">
            <a:spLocks noChangeArrowheads="1"/>
          </p:cNvSpPr>
          <p:nvPr/>
        </p:nvSpPr>
        <p:spPr bwMode="auto">
          <a:xfrm>
            <a:off x="3884613" y="2971800"/>
            <a:ext cx="382587"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sz="2800" b="1">
                <a:solidFill>
                  <a:srgbClr val="FF3300"/>
                </a:solidFill>
              </a:rPr>
              <a:t>2</a:t>
            </a:r>
            <a:endParaRPr lang="en-US" sz="2800" b="1">
              <a:solidFill>
                <a:srgbClr val="FF3300"/>
              </a:solidFill>
            </a:endParaRPr>
          </a:p>
        </p:txBody>
      </p:sp>
      <p:sp>
        <p:nvSpPr>
          <p:cNvPr id="163087" name="Text Box 271"/>
          <p:cNvSpPr txBox="1">
            <a:spLocks noChangeArrowheads="1"/>
          </p:cNvSpPr>
          <p:nvPr/>
        </p:nvSpPr>
        <p:spPr bwMode="auto">
          <a:xfrm>
            <a:off x="2819400" y="2362200"/>
            <a:ext cx="382588"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sz="2800" b="1">
                <a:solidFill>
                  <a:srgbClr val="FF3300"/>
                </a:solidFill>
              </a:rPr>
              <a:t>1</a:t>
            </a:r>
            <a:endParaRPr lang="en-US" sz="2800" b="1">
              <a:solidFill>
                <a:srgbClr val="FF3300"/>
              </a:solidFill>
            </a:endParaRPr>
          </a:p>
        </p:txBody>
      </p:sp>
      <p:graphicFrame>
        <p:nvGraphicFramePr>
          <p:cNvPr id="163234" name="Group 418"/>
          <p:cNvGraphicFramePr>
            <a:graphicFrameLocks noGrp="1"/>
          </p:cNvGraphicFramePr>
          <p:nvPr>
            <p:ph sz="quarter" idx="4"/>
          </p:nvPr>
        </p:nvGraphicFramePr>
        <p:xfrm>
          <a:off x="1738313" y="5105400"/>
          <a:ext cx="5410200" cy="685800"/>
        </p:xfrm>
        <a:graphic>
          <a:graphicData uri="http://schemas.openxmlformats.org/drawingml/2006/table">
            <a:tbl>
              <a:tblPr/>
              <a:tblGrid>
                <a:gridCol w="542925"/>
                <a:gridCol w="539750"/>
                <a:gridCol w="539750"/>
                <a:gridCol w="539750"/>
                <a:gridCol w="542925"/>
                <a:gridCol w="542925"/>
                <a:gridCol w="539750"/>
                <a:gridCol w="539750"/>
                <a:gridCol w="539750"/>
                <a:gridCol w="542925"/>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Q</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U</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Ố</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C</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T</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Ử</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G</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FFFF"/>
                          </a:solidFill>
                          <a:effectLst/>
                          <a:latin typeface="Arial" panose="020B0604020202020204" pitchFamily="34" charset="0"/>
                        </a:rPr>
                        <a:t>I</a:t>
                      </a:r>
                      <a:endParaRPr kumimoji="0" lang="en-US" sz="2800" b="1" i="0" u="none" strike="noStrike" cap="none" normalizeH="0" baseline="0" smtClean="0">
                        <a:ln>
                          <a:noFill/>
                        </a:ln>
                        <a:solidFill>
                          <a:srgbClr val="FFFF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Á</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rgbClr val="FF00FF"/>
                          </a:solidFill>
                          <a:effectLst/>
                          <a:latin typeface="Arial" panose="020B0604020202020204" pitchFamily="34" charset="0"/>
                        </a:rPr>
                        <a:t>M</a:t>
                      </a:r>
                      <a:endParaRPr kumimoji="0" lang="en-US" sz="2800" b="1"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3063"/>
                                        </p:tgtEl>
                                        <p:attrNameLst>
                                          <p:attrName>style.visibility</p:attrName>
                                        </p:attrNameLst>
                                      </p:cBhvr>
                                      <p:to>
                                        <p:strVal val="visible"/>
                                      </p:to>
                                    </p:set>
                                    <p:anim calcmode="lin" valueType="num">
                                      <p:cBhvr>
                                        <p:cTn id="7" dur="500" fill="hold"/>
                                        <p:tgtEl>
                                          <p:spTgt spid="163063"/>
                                        </p:tgtEl>
                                        <p:attrNameLst>
                                          <p:attrName>ppt_w</p:attrName>
                                        </p:attrNameLst>
                                      </p:cBhvr>
                                      <p:tavLst>
                                        <p:tav tm="0">
                                          <p:val>
                                            <p:fltVal val="0"/>
                                          </p:val>
                                        </p:tav>
                                        <p:tav tm="100000">
                                          <p:val>
                                            <p:strVal val="#ppt_w"/>
                                          </p:val>
                                        </p:tav>
                                      </p:tavLst>
                                    </p:anim>
                                    <p:anim calcmode="lin" valueType="num">
                                      <p:cBhvr>
                                        <p:cTn id="8" dur="500" fill="hold"/>
                                        <p:tgtEl>
                                          <p:spTgt spid="163063"/>
                                        </p:tgtEl>
                                        <p:attrNameLst>
                                          <p:attrName>ppt_h</p:attrName>
                                        </p:attrNameLst>
                                      </p:cBhvr>
                                      <p:tavLst>
                                        <p:tav tm="0">
                                          <p:val>
                                            <p:fltVal val="0"/>
                                          </p:val>
                                        </p:tav>
                                        <p:tav tm="100000">
                                          <p:val>
                                            <p:strVal val="#ppt_h"/>
                                          </p:val>
                                        </p:tav>
                                      </p:tavLst>
                                    </p:anim>
                                    <p:animEffect transition="in" filter="fade">
                                      <p:cBhvr>
                                        <p:cTn id="9" dur="500"/>
                                        <p:tgtEl>
                                          <p:spTgt spid="163063"/>
                                        </p:tgtEl>
                                      </p:cBhvr>
                                    </p:animEffect>
                                  </p:childTnLst>
                                </p:cTn>
                              </p:par>
                              <p:par>
                                <p:cTn id="10" presetID="4" presetClass="entr" presetSubtype="16" fill="hold" nodeType="withEffect">
                                  <p:stCondLst>
                                    <p:cond delay="0"/>
                                  </p:stCondLst>
                                  <p:childTnLst>
                                    <p:set>
                                      <p:cBhvr>
                                        <p:cTn id="11" dur="1" fill="hold">
                                          <p:stCondLst>
                                            <p:cond delay="0"/>
                                          </p:stCondLst>
                                        </p:cTn>
                                        <p:tgtEl>
                                          <p:spTgt spid="162859"/>
                                        </p:tgtEl>
                                        <p:attrNameLst>
                                          <p:attrName>style.visibility</p:attrName>
                                        </p:attrNameLst>
                                      </p:cBhvr>
                                      <p:to>
                                        <p:strVal val="visible"/>
                                      </p:to>
                                    </p:set>
                                    <p:animEffect transition="in" filter="box(in)">
                                      <p:cBhvr>
                                        <p:cTn id="12" dur="500"/>
                                        <p:tgtEl>
                                          <p:spTgt spid="162859"/>
                                        </p:tgtEl>
                                      </p:cBhvr>
                                    </p:animEffect>
                                  </p:childTnLst>
                                </p:cTn>
                              </p:par>
                              <p:par>
                                <p:cTn id="13" presetID="4" presetClass="entr" presetSubtype="16" fill="hold" nodeType="withEffect">
                                  <p:stCondLst>
                                    <p:cond delay="0"/>
                                  </p:stCondLst>
                                  <p:childTnLst>
                                    <p:set>
                                      <p:cBhvr>
                                        <p:cTn id="14" dur="1" fill="hold">
                                          <p:stCondLst>
                                            <p:cond delay="0"/>
                                          </p:stCondLst>
                                        </p:cTn>
                                        <p:tgtEl>
                                          <p:spTgt spid="162839"/>
                                        </p:tgtEl>
                                        <p:attrNameLst>
                                          <p:attrName>style.visibility</p:attrName>
                                        </p:attrNameLst>
                                      </p:cBhvr>
                                      <p:to>
                                        <p:strVal val="visible"/>
                                      </p:to>
                                    </p:set>
                                    <p:animEffect transition="in" filter="box(in)">
                                      <p:cBhvr>
                                        <p:cTn id="15" dur="500"/>
                                        <p:tgtEl>
                                          <p:spTgt spid="162839"/>
                                        </p:tgtEl>
                                      </p:cBhvr>
                                    </p:animEffect>
                                  </p:childTnLst>
                                </p:cTn>
                              </p:par>
                              <p:par>
                                <p:cTn id="16" presetID="4" presetClass="entr" presetSubtype="16" fill="hold" nodeType="withEffect">
                                  <p:stCondLst>
                                    <p:cond delay="0"/>
                                  </p:stCondLst>
                                  <p:childTnLst>
                                    <p:set>
                                      <p:cBhvr>
                                        <p:cTn id="17" dur="1" fill="hold">
                                          <p:stCondLst>
                                            <p:cond delay="0"/>
                                          </p:stCondLst>
                                        </p:cTn>
                                        <p:tgtEl>
                                          <p:spTgt spid="163206"/>
                                        </p:tgtEl>
                                        <p:attrNameLst>
                                          <p:attrName>style.visibility</p:attrName>
                                        </p:attrNameLst>
                                      </p:cBhvr>
                                      <p:to>
                                        <p:strVal val="visible"/>
                                      </p:to>
                                    </p:set>
                                    <p:animEffect transition="in" filter="box(in)">
                                      <p:cBhvr>
                                        <p:cTn id="18" dur="500"/>
                                        <p:tgtEl>
                                          <p:spTgt spid="163206"/>
                                        </p:tgtEl>
                                      </p:cBhvr>
                                    </p:animEffect>
                                  </p:childTnLst>
                                </p:cTn>
                              </p:par>
                              <p:par>
                                <p:cTn id="19" presetID="4" presetClass="entr" presetSubtype="16" fill="hold" nodeType="withEffect">
                                  <p:stCondLst>
                                    <p:cond delay="0"/>
                                  </p:stCondLst>
                                  <p:childTnLst>
                                    <p:set>
                                      <p:cBhvr>
                                        <p:cTn id="20" dur="1" fill="hold">
                                          <p:stCondLst>
                                            <p:cond delay="0"/>
                                          </p:stCondLst>
                                        </p:cTn>
                                        <p:tgtEl>
                                          <p:spTgt spid="162819"/>
                                        </p:tgtEl>
                                        <p:attrNameLst>
                                          <p:attrName>style.visibility</p:attrName>
                                        </p:attrNameLst>
                                      </p:cBhvr>
                                      <p:to>
                                        <p:strVal val="visible"/>
                                      </p:to>
                                    </p:set>
                                    <p:animEffect transition="in" filter="box(in)">
                                      <p:cBhvr>
                                        <p:cTn id="21" dur="500"/>
                                        <p:tgtEl>
                                          <p:spTgt spid="16281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63083"/>
                                        </p:tgtEl>
                                        <p:attrNameLst>
                                          <p:attrName>style.visibility</p:attrName>
                                        </p:attrNameLst>
                                      </p:cBhvr>
                                      <p:to>
                                        <p:strVal val="visible"/>
                                      </p:to>
                                    </p:set>
                                    <p:animEffect transition="in" filter="box(in)">
                                      <p:cBhvr>
                                        <p:cTn id="24" dur="500"/>
                                        <p:tgtEl>
                                          <p:spTgt spid="163083"/>
                                        </p:tgtEl>
                                      </p:cBhvr>
                                    </p:animEffect>
                                  </p:childTnLst>
                                </p:cTn>
                              </p:par>
                              <p:par>
                                <p:cTn id="25" presetID="4" presetClass="entr" presetSubtype="16" fill="hold" nodeType="withEffect">
                                  <p:stCondLst>
                                    <p:cond delay="0"/>
                                  </p:stCondLst>
                                  <p:childTnLst>
                                    <p:set>
                                      <p:cBhvr>
                                        <p:cTn id="26" dur="1" fill="hold">
                                          <p:stCondLst>
                                            <p:cond delay="0"/>
                                          </p:stCondLst>
                                        </p:cTn>
                                        <p:tgtEl>
                                          <p:spTgt spid="163085">
                                            <p:txEl>
                                              <p:pRg st="0" end="0"/>
                                            </p:txEl>
                                          </p:spTgt>
                                        </p:tgtEl>
                                        <p:attrNameLst>
                                          <p:attrName>style.visibility</p:attrName>
                                        </p:attrNameLst>
                                      </p:cBhvr>
                                      <p:to>
                                        <p:strVal val="visible"/>
                                      </p:to>
                                    </p:set>
                                    <p:animEffect transition="in" filter="box(in)">
                                      <p:cBhvr>
                                        <p:cTn id="27" dur="500"/>
                                        <p:tgtEl>
                                          <p:spTgt spid="163085">
                                            <p:txEl>
                                              <p:pRg st="0" end="0"/>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163193"/>
                                        </p:tgtEl>
                                        <p:attrNameLst>
                                          <p:attrName>style.visibility</p:attrName>
                                        </p:attrNameLst>
                                      </p:cBhvr>
                                      <p:to>
                                        <p:strVal val="visible"/>
                                      </p:to>
                                    </p:set>
                                    <p:animEffect transition="in" filter="box(in)">
                                      <p:cBhvr>
                                        <p:cTn id="30" dur="500"/>
                                        <p:tgtEl>
                                          <p:spTgt spid="163193"/>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63086"/>
                                        </p:tgtEl>
                                        <p:attrNameLst>
                                          <p:attrName>style.visibility</p:attrName>
                                        </p:attrNameLst>
                                      </p:cBhvr>
                                      <p:to>
                                        <p:strVal val="visible"/>
                                      </p:to>
                                    </p:set>
                                    <p:animEffect transition="in" filter="box(in)">
                                      <p:cBhvr>
                                        <p:cTn id="33" dur="500"/>
                                        <p:tgtEl>
                                          <p:spTgt spid="16308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63087"/>
                                        </p:tgtEl>
                                        <p:attrNameLst>
                                          <p:attrName>style.visibility</p:attrName>
                                        </p:attrNameLst>
                                      </p:cBhvr>
                                      <p:to>
                                        <p:strVal val="visible"/>
                                      </p:to>
                                    </p:set>
                                    <p:animEffect transition="in" filter="box(in)">
                                      <p:cBhvr>
                                        <p:cTn id="36" dur="500"/>
                                        <p:tgtEl>
                                          <p:spTgt spid="163087"/>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63084"/>
                                        </p:tgtEl>
                                        <p:attrNameLst>
                                          <p:attrName>style.visibility</p:attrName>
                                        </p:attrNameLst>
                                      </p:cBhvr>
                                      <p:to>
                                        <p:strVal val="visible"/>
                                      </p:to>
                                    </p:set>
                                    <p:animEffect transition="in" filter="box(in)">
                                      <p:cBhvr>
                                        <p:cTn id="39" dur="500"/>
                                        <p:tgtEl>
                                          <p:spTgt spid="16308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63050"/>
                                        </p:tgtEl>
                                        <p:attrNameLst>
                                          <p:attrName>style.visibility</p:attrName>
                                        </p:attrNameLst>
                                      </p:cBhvr>
                                      <p:to>
                                        <p:strVal val="visible"/>
                                      </p:to>
                                    </p:set>
                                    <p:anim calcmode="lin" valueType="num">
                                      <p:cBhvr additive="base">
                                        <p:cTn id="44" dur="500" fill="hold"/>
                                        <p:tgtEl>
                                          <p:spTgt spid="163050"/>
                                        </p:tgtEl>
                                        <p:attrNameLst>
                                          <p:attrName>ppt_x</p:attrName>
                                        </p:attrNameLst>
                                      </p:cBhvr>
                                      <p:tavLst>
                                        <p:tav tm="0">
                                          <p:val>
                                            <p:strVal val="#ppt_x"/>
                                          </p:val>
                                        </p:tav>
                                        <p:tav tm="100000">
                                          <p:val>
                                            <p:strVal val="#ppt_x"/>
                                          </p:val>
                                        </p:tav>
                                      </p:tavLst>
                                    </p:anim>
                                    <p:anim calcmode="lin" valueType="num">
                                      <p:cBhvr additive="base">
                                        <p:cTn id="45" dur="500" fill="hold"/>
                                        <p:tgtEl>
                                          <p:spTgt spid="16305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nodeType="clickEffect">
                                  <p:stCondLst>
                                    <p:cond delay="0"/>
                                  </p:stCondLst>
                                  <p:childTnLst>
                                    <p:set>
                                      <p:cBhvr>
                                        <p:cTn id="49" dur="1" fill="hold">
                                          <p:stCondLst>
                                            <p:cond delay="0"/>
                                          </p:stCondLst>
                                        </p:cTn>
                                        <p:tgtEl>
                                          <p:spTgt spid="162930"/>
                                        </p:tgtEl>
                                        <p:attrNameLst>
                                          <p:attrName>style.visibility</p:attrName>
                                        </p:attrNameLst>
                                      </p:cBhvr>
                                      <p:to>
                                        <p:strVal val="visible"/>
                                      </p:to>
                                    </p:set>
                                    <p:animEffect transition="in" filter="wedge">
                                      <p:cBhvr>
                                        <p:cTn id="50" dur="1000"/>
                                        <p:tgtEl>
                                          <p:spTgt spid="16293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63051"/>
                                        </p:tgtEl>
                                        <p:attrNameLst>
                                          <p:attrName>style.visibility</p:attrName>
                                        </p:attrNameLst>
                                      </p:cBhvr>
                                      <p:to>
                                        <p:strVal val="visible"/>
                                      </p:to>
                                    </p:set>
                                    <p:animEffect transition="in" filter="circle(in)">
                                      <p:cBhvr>
                                        <p:cTn id="55" dur="1000"/>
                                        <p:tgtEl>
                                          <p:spTgt spid="163051"/>
                                        </p:tgtEl>
                                      </p:cBhvr>
                                    </p:animEffect>
                                  </p:childTnLst>
                                </p:cTn>
                              </p:par>
                              <p:par>
                                <p:cTn id="56" presetID="4" presetClass="exit" presetSubtype="16" fill="hold" grpId="1" nodeType="withEffect">
                                  <p:stCondLst>
                                    <p:cond delay="0"/>
                                  </p:stCondLst>
                                  <p:childTnLst>
                                    <p:animEffect transition="out" filter="box(in)">
                                      <p:cBhvr>
                                        <p:cTn id="57" dur="500"/>
                                        <p:tgtEl>
                                          <p:spTgt spid="163050"/>
                                        </p:tgtEl>
                                      </p:cBhvr>
                                    </p:animEffect>
                                    <p:set>
                                      <p:cBhvr>
                                        <p:cTn id="58" dur="1" fill="hold">
                                          <p:stCondLst>
                                            <p:cond delay="499"/>
                                          </p:stCondLst>
                                        </p:cTn>
                                        <p:tgtEl>
                                          <p:spTgt spid="16305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62950"/>
                                        </p:tgtEl>
                                        <p:attrNameLst>
                                          <p:attrName>style.visibility</p:attrName>
                                        </p:attrNameLst>
                                      </p:cBhvr>
                                      <p:to>
                                        <p:strVal val="visible"/>
                                      </p:to>
                                    </p:set>
                                    <p:anim calcmode="lin" valueType="num">
                                      <p:cBhvr>
                                        <p:cTn id="63" dur="500" fill="hold"/>
                                        <p:tgtEl>
                                          <p:spTgt spid="162950"/>
                                        </p:tgtEl>
                                        <p:attrNameLst>
                                          <p:attrName>ppt_w</p:attrName>
                                        </p:attrNameLst>
                                      </p:cBhvr>
                                      <p:tavLst>
                                        <p:tav tm="0">
                                          <p:val>
                                            <p:fltVal val="0"/>
                                          </p:val>
                                        </p:tav>
                                        <p:tav tm="100000">
                                          <p:val>
                                            <p:strVal val="#ppt_w"/>
                                          </p:val>
                                        </p:tav>
                                      </p:tavLst>
                                    </p:anim>
                                    <p:anim calcmode="lin" valueType="num">
                                      <p:cBhvr>
                                        <p:cTn id="64" dur="500" fill="hold"/>
                                        <p:tgtEl>
                                          <p:spTgt spid="162950"/>
                                        </p:tgtEl>
                                        <p:attrNameLst>
                                          <p:attrName>ppt_h</p:attrName>
                                        </p:attrNameLst>
                                      </p:cBhvr>
                                      <p:tavLst>
                                        <p:tav tm="0">
                                          <p:val>
                                            <p:fltVal val="0"/>
                                          </p:val>
                                        </p:tav>
                                        <p:tav tm="100000">
                                          <p:val>
                                            <p:strVal val="#ppt_h"/>
                                          </p:val>
                                        </p:tav>
                                      </p:tavLst>
                                    </p:anim>
                                    <p:animEffect transition="in" filter="fade">
                                      <p:cBhvr>
                                        <p:cTn id="65" dur="500"/>
                                        <p:tgtEl>
                                          <p:spTgt spid="162950"/>
                                        </p:tgtEl>
                                      </p:cBhvr>
                                    </p:animEffect>
                                  </p:childTnLst>
                                </p:cTn>
                              </p:par>
                            </p:childTnLst>
                          </p:cTn>
                        </p:par>
                      </p:childTnLst>
                    </p:cTn>
                  </p:par>
                  <p:par>
                    <p:cTn id="66" fill="hold">
                      <p:stCondLst>
                        <p:cond delay="indefinite"/>
                      </p:stCondLst>
                      <p:childTnLst>
                        <p:par>
                          <p:cTn id="67" fill="hold">
                            <p:stCondLst>
                              <p:cond delay="0"/>
                            </p:stCondLst>
                            <p:childTnLst>
                              <p:par>
                                <p:cTn id="68" presetID="20" presetClass="entr" presetSubtype="0" fill="hold" grpId="0" nodeType="clickEffect">
                                  <p:stCondLst>
                                    <p:cond delay="0"/>
                                  </p:stCondLst>
                                  <p:childTnLst>
                                    <p:set>
                                      <p:cBhvr>
                                        <p:cTn id="69" dur="1" fill="hold">
                                          <p:stCondLst>
                                            <p:cond delay="0"/>
                                          </p:stCondLst>
                                        </p:cTn>
                                        <p:tgtEl>
                                          <p:spTgt spid="163052"/>
                                        </p:tgtEl>
                                        <p:attrNameLst>
                                          <p:attrName>style.visibility</p:attrName>
                                        </p:attrNameLst>
                                      </p:cBhvr>
                                      <p:to>
                                        <p:strVal val="visible"/>
                                      </p:to>
                                    </p:set>
                                    <p:animEffect transition="in" filter="wedge">
                                      <p:cBhvr>
                                        <p:cTn id="70" dur="2000"/>
                                        <p:tgtEl>
                                          <p:spTgt spid="163052"/>
                                        </p:tgtEl>
                                      </p:cBhvr>
                                    </p:animEffect>
                                  </p:childTnLst>
                                </p:cTn>
                              </p:par>
                              <p:par>
                                <p:cTn id="71" presetID="4" presetClass="exit" presetSubtype="16" fill="hold" grpId="1" nodeType="withEffect">
                                  <p:stCondLst>
                                    <p:cond delay="0"/>
                                  </p:stCondLst>
                                  <p:childTnLst>
                                    <p:animEffect transition="out" filter="box(in)">
                                      <p:cBhvr>
                                        <p:cTn id="72" dur="500"/>
                                        <p:tgtEl>
                                          <p:spTgt spid="163051"/>
                                        </p:tgtEl>
                                      </p:cBhvr>
                                    </p:animEffect>
                                    <p:set>
                                      <p:cBhvr>
                                        <p:cTn id="73" dur="1" fill="hold">
                                          <p:stCondLst>
                                            <p:cond delay="499"/>
                                          </p:stCondLst>
                                        </p:cTn>
                                        <p:tgtEl>
                                          <p:spTgt spid="16305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0" presetClass="entr" presetSubtype="0" fill="hold" nodeType="clickEffect">
                                  <p:stCondLst>
                                    <p:cond delay="0"/>
                                  </p:stCondLst>
                                  <p:childTnLst>
                                    <p:set>
                                      <p:cBhvr>
                                        <p:cTn id="77" dur="1" fill="hold">
                                          <p:stCondLst>
                                            <p:cond delay="0"/>
                                          </p:stCondLst>
                                        </p:cTn>
                                        <p:tgtEl>
                                          <p:spTgt spid="163018"/>
                                        </p:tgtEl>
                                        <p:attrNameLst>
                                          <p:attrName>style.visibility</p:attrName>
                                        </p:attrNameLst>
                                      </p:cBhvr>
                                      <p:to>
                                        <p:strVal val="visible"/>
                                      </p:to>
                                    </p:set>
                                    <p:animEffect transition="in" filter="wedge">
                                      <p:cBhvr>
                                        <p:cTn id="78" dur="2000"/>
                                        <p:tgtEl>
                                          <p:spTgt spid="163018"/>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163053"/>
                                        </p:tgtEl>
                                        <p:attrNameLst>
                                          <p:attrName>style.visibility</p:attrName>
                                        </p:attrNameLst>
                                      </p:cBhvr>
                                      <p:to>
                                        <p:strVal val="visible"/>
                                      </p:to>
                                    </p:set>
                                    <p:animEffect transition="in" filter="box(in)">
                                      <p:cBhvr>
                                        <p:cTn id="83" dur="500"/>
                                        <p:tgtEl>
                                          <p:spTgt spid="163053"/>
                                        </p:tgtEl>
                                      </p:cBhvr>
                                    </p:animEffect>
                                  </p:childTnLst>
                                </p:cTn>
                              </p:par>
                              <p:par>
                                <p:cTn id="84" presetID="4" presetClass="exit" presetSubtype="16" fill="hold" grpId="1" nodeType="withEffect">
                                  <p:stCondLst>
                                    <p:cond delay="0"/>
                                  </p:stCondLst>
                                  <p:childTnLst>
                                    <p:animEffect transition="out" filter="box(in)">
                                      <p:cBhvr>
                                        <p:cTn id="85" dur="500"/>
                                        <p:tgtEl>
                                          <p:spTgt spid="163052"/>
                                        </p:tgtEl>
                                      </p:cBhvr>
                                    </p:animEffect>
                                    <p:set>
                                      <p:cBhvr>
                                        <p:cTn id="86" dur="1" fill="hold">
                                          <p:stCondLst>
                                            <p:cond delay="499"/>
                                          </p:stCondLst>
                                        </p:cTn>
                                        <p:tgtEl>
                                          <p:spTgt spid="16305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0" presetClass="entr" presetSubtype="0" fill="hold" nodeType="clickEffect">
                                  <p:stCondLst>
                                    <p:cond delay="0"/>
                                  </p:stCondLst>
                                  <p:childTnLst>
                                    <p:set>
                                      <p:cBhvr>
                                        <p:cTn id="90" dur="1" fill="hold">
                                          <p:stCondLst>
                                            <p:cond delay="0"/>
                                          </p:stCondLst>
                                        </p:cTn>
                                        <p:tgtEl>
                                          <p:spTgt spid="162970"/>
                                        </p:tgtEl>
                                        <p:attrNameLst>
                                          <p:attrName>style.visibility</p:attrName>
                                        </p:attrNameLst>
                                      </p:cBhvr>
                                      <p:to>
                                        <p:strVal val="visible"/>
                                      </p:to>
                                    </p:set>
                                    <p:animEffect transition="in" filter="wedge">
                                      <p:cBhvr>
                                        <p:cTn id="91" dur="1000"/>
                                        <p:tgtEl>
                                          <p:spTgt spid="162970"/>
                                        </p:tgtEl>
                                      </p:cBhvr>
                                    </p:animEffect>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grpId="0" nodeType="clickEffect">
                                  <p:stCondLst>
                                    <p:cond delay="0"/>
                                  </p:stCondLst>
                                  <p:childTnLst>
                                    <p:set>
                                      <p:cBhvr>
                                        <p:cTn id="95" dur="1" fill="hold">
                                          <p:stCondLst>
                                            <p:cond delay="0"/>
                                          </p:stCondLst>
                                        </p:cTn>
                                        <p:tgtEl>
                                          <p:spTgt spid="163054"/>
                                        </p:tgtEl>
                                        <p:attrNameLst>
                                          <p:attrName>style.visibility</p:attrName>
                                        </p:attrNameLst>
                                      </p:cBhvr>
                                      <p:to>
                                        <p:strVal val="visible"/>
                                      </p:to>
                                    </p:set>
                                    <p:animEffect transition="in" filter="fade">
                                      <p:cBhvr>
                                        <p:cTn id="96" dur="1000"/>
                                        <p:tgtEl>
                                          <p:spTgt spid="163054"/>
                                        </p:tgtEl>
                                      </p:cBhvr>
                                    </p:animEffect>
                                    <p:anim calcmode="lin" valueType="num">
                                      <p:cBhvr>
                                        <p:cTn id="97" dur="1000" fill="hold"/>
                                        <p:tgtEl>
                                          <p:spTgt spid="163054"/>
                                        </p:tgtEl>
                                        <p:attrNameLst>
                                          <p:attrName>ppt_x</p:attrName>
                                        </p:attrNameLst>
                                      </p:cBhvr>
                                      <p:tavLst>
                                        <p:tav tm="0">
                                          <p:val>
                                            <p:strVal val="#ppt_x"/>
                                          </p:val>
                                        </p:tav>
                                        <p:tav tm="100000">
                                          <p:val>
                                            <p:strVal val="#ppt_x"/>
                                          </p:val>
                                        </p:tav>
                                      </p:tavLst>
                                    </p:anim>
                                    <p:anim calcmode="lin" valueType="num">
                                      <p:cBhvr>
                                        <p:cTn id="98" dur="900" decel="100000" fill="hold"/>
                                        <p:tgtEl>
                                          <p:spTgt spid="163054"/>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163054"/>
                                        </p:tgtEl>
                                        <p:attrNameLst>
                                          <p:attrName>ppt_y</p:attrName>
                                        </p:attrNameLst>
                                      </p:cBhvr>
                                      <p:tavLst>
                                        <p:tav tm="0">
                                          <p:val>
                                            <p:strVal val="#ppt_y-.03"/>
                                          </p:val>
                                        </p:tav>
                                        <p:tav tm="100000">
                                          <p:val>
                                            <p:strVal val="#ppt_y"/>
                                          </p:val>
                                        </p:tav>
                                      </p:tavLst>
                                    </p:anim>
                                  </p:childTnLst>
                                </p:cTn>
                              </p:par>
                              <p:par>
                                <p:cTn id="100" presetID="8" presetClass="exit" presetSubtype="16" fill="hold" grpId="1" nodeType="withEffect">
                                  <p:stCondLst>
                                    <p:cond delay="0"/>
                                  </p:stCondLst>
                                  <p:childTnLst>
                                    <p:animEffect transition="out" filter="diamond(in)">
                                      <p:cBhvr>
                                        <p:cTn id="101" dur="2000"/>
                                        <p:tgtEl>
                                          <p:spTgt spid="163053"/>
                                        </p:tgtEl>
                                      </p:cBhvr>
                                    </p:animEffect>
                                    <p:set>
                                      <p:cBhvr>
                                        <p:cTn id="102" dur="1" fill="hold">
                                          <p:stCondLst>
                                            <p:cond delay="1999"/>
                                          </p:stCondLst>
                                        </p:cTn>
                                        <p:tgtEl>
                                          <p:spTgt spid="16305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4" presetClass="entr" presetSubtype="0" fill="hold" nodeType="clickEffect">
                                  <p:stCondLst>
                                    <p:cond delay="0"/>
                                  </p:stCondLst>
                                  <p:childTnLst>
                                    <p:set>
                                      <p:cBhvr>
                                        <p:cTn id="106" dur="1" fill="hold">
                                          <p:stCondLst>
                                            <p:cond delay="0"/>
                                          </p:stCondLst>
                                        </p:cTn>
                                        <p:tgtEl>
                                          <p:spTgt spid="163234"/>
                                        </p:tgtEl>
                                        <p:attrNameLst>
                                          <p:attrName>style.visibility</p:attrName>
                                        </p:attrNameLst>
                                      </p:cBhvr>
                                      <p:to>
                                        <p:strVal val="visible"/>
                                      </p:to>
                                    </p:set>
                                    <p:anim to="" calcmode="lin" valueType="num">
                                      <p:cBhvr>
                                        <p:cTn id="107" dur="1" fill="hold"/>
                                        <p:tgtEl>
                                          <p:spTgt spid="163234"/>
                                        </p:tgtEl>
                                      </p:cBhvr>
                                    </p:anim>
                                  </p:childTnLst>
                                </p:cTn>
                              </p:par>
                            </p:childTnLst>
                          </p:cTn>
                        </p:par>
                      </p:childTnLst>
                    </p:cTn>
                  </p:par>
                  <p:par>
                    <p:cTn id="108" fill="hold">
                      <p:stCondLst>
                        <p:cond delay="indefinite"/>
                      </p:stCondLst>
                      <p:childTnLst>
                        <p:par>
                          <p:cTn id="109" fill="hold">
                            <p:stCondLst>
                              <p:cond delay="0"/>
                            </p:stCondLst>
                            <p:childTnLst>
                              <p:par>
                                <p:cTn id="110" presetID="23" presetClass="entr" presetSubtype="16" fill="hold" nodeType="clickEffect">
                                  <p:stCondLst>
                                    <p:cond delay="0"/>
                                  </p:stCondLst>
                                  <p:childTnLst>
                                    <p:set>
                                      <p:cBhvr>
                                        <p:cTn id="111" dur="1" fill="hold">
                                          <p:stCondLst>
                                            <p:cond delay="0"/>
                                          </p:stCondLst>
                                        </p:cTn>
                                        <p:tgtEl>
                                          <p:spTgt spid="163133"/>
                                        </p:tgtEl>
                                        <p:attrNameLst>
                                          <p:attrName>style.visibility</p:attrName>
                                        </p:attrNameLst>
                                      </p:cBhvr>
                                      <p:to>
                                        <p:strVal val="visible"/>
                                      </p:to>
                                    </p:set>
                                    <p:anim calcmode="lin" valueType="num">
                                      <p:cBhvr>
                                        <p:cTn id="112" dur="500" fill="hold"/>
                                        <p:tgtEl>
                                          <p:spTgt spid="163133"/>
                                        </p:tgtEl>
                                        <p:attrNameLst>
                                          <p:attrName>ppt_w</p:attrName>
                                        </p:attrNameLst>
                                      </p:cBhvr>
                                      <p:tavLst>
                                        <p:tav tm="0">
                                          <p:val>
                                            <p:fltVal val="0"/>
                                          </p:val>
                                        </p:tav>
                                        <p:tav tm="100000">
                                          <p:val>
                                            <p:strVal val="#ppt_w"/>
                                          </p:val>
                                        </p:tav>
                                      </p:tavLst>
                                    </p:anim>
                                    <p:anim calcmode="lin" valueType="num">
                                      <p:cBhvr>
                                        <p:cTn id="113" dur="500" fill="hold"/>
                                        <p:tgtEl>
                                          <p:spTgt spid="1631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050" grpId="0" animBg="1"/>
      <p:bldP spid="163050" grpId="1" animBg="1"/>
      <p:bldP spid="163051" grpId="0" animBg="1"/>
      <p:bldP spid="163051" grpId="1" animBg="1"/>
      <p:bldP spid="163052" grpId="0" animBg="1"/>
      <p:bldP spid="163052" grpId="1" animBg="1"/>
      <p:bldP spid="163053" grpId="0" animBg="1"/>
      <p:bldP spid="163053" grpId="1" animBg="1"/>
      <p:bldP spid="163054" grpId="0" animBg="1"/>
      <p:bldP spid="163063" grpId="0" animBg="1"/>
      <p:bldP spid="163083" grpId="0"/>
      <p:bldP spid="163084" grpId="0"/>
      <p:bldP spid="163086" grpId="0"/>
      <p:bldP spid="1630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Picture 2"/>
          <p:cNvPicPr>
            <a:picLocks noChangeAspect="1"/>
          </p:cNvPicPr>
          <p:nvPr/>
        </p:nvPicPr>
        <p:blipFill>
          <a:blip r:embed="rId1"/>
          <a:srcRect b="10001"/>
          <a:stretch>
            <a:fillRect/>
          </a:stretch>
        </p:blipFill>
        <p:spPr>
          <a:xfrm>
            <a:off x="0" y="635"/>
            <a:ext cx="9144000" cy="6876415"/>
          </a:xfrm>
          <a:prstGeom prst="rect">
            <a:avLst/>
          </a:prstGeom>
          <a:noFill/>
          <a:ln w="9525">
            <a:noFill/>
          </a:ln>
        </p:spPr>
      </p:pic>
      <p:sp>
        <p:nvSpPr>
          <p:cNvPr id="28674" name="TextBox 3"/>
          <p:cNvSpPr txBox="1"/>
          <p:nvPr/>
        </p:nvSpPr>
        <p:spPr>
          <a:xfrm>
            <a:off x="3143250" y="1485900"/>
            <a:ext cx="2228850" cy="553085"/>
          </a:xfrm>
          <a:prstGeom prst="rect">
            <a:avLst/>
          </a:prstGeom>
          <a:noFill/>
          <a:ln w="9525">
            <a:noFill/>
          </a:ln>
        </p:spPr>
        <p:txBody>
          <a:bodyPr anchor="t" anchorCtr="0">
            <a:spAutoFit/>
          </a:bodyPr>
          <a:p>
            <a:pPr algn="ctr" eaLnBrk="0" hangingPunct="0">
              <a:buFontTx/>
            </a:pPr>
            <a:r>
              <a:rPr lang="en-US" altLang="en-US" sz="3000" b="1" dirty="0">
                <a:latin typeface="Calibri" panose="020F0502020204030204" charset="0"/>
              </a:rPr>
              <a:t>DẶN DÒ</a:t>
            </a:r>
            <a:endParaRPr lang="en-US" altLang="en-US" sz="3000" b="1" dirty="0">
              <a:latin typeface="Calibri" panose="020F0502020204030204" charset="0"/>
            </a:endParaRPr>
          </a:p>
        </p:txBody>
      </p:sp>
      <p:sp>
        <p:nvSpPr>
          <p:cNvPr id="28675" name="TextBox 4"/>
          <p:cNvSpPr txBox="1"/>
          <p:nvPr/>
        </p:nvSpPr>
        <p:spPr>
          <a:xfrm>
            <a:off x="1547813" y="2027635"/>
            <a:ext cx="6572250" cy="1198880"/>
          </a:xfrm>
          <a:prstGeom prst="rect">
            <a:avLst/>
          </a:prstGeom>
          <a:noFill/>
          <a:ln w="9525">
            <a:noFill/>
          </a:ln>
        </p:spPr>
        <p:txBody>
          <a:bodyPr anchor="t" anchorCtr="0">
            <a:spAutoFit/>
          </a:bodyPr>
          <a:p>
            <a:pPr marL="285750" indent="-285750" eaLnBrk="0" hangingPunct="0">
              <a:lnSpc>
                <a:spcPct val="150000"/>
              </a:lnSpc>
              <a:buFontTx/>
              <a:buChar char="-"/>
            </a:pPr>
            <a:r>
              <a:rPr lang="en-US" altLang="en-US" sz="2400" dirty="0">
                <a:latin typeface="Calibri" panose="020F0502020204030204" charset="0"/>
              </a:rPr>
              <a:t>Ghi nhớ kiến thức của bài học</a:t>
            </a:r>
            <a:endParaRPr lang="en-US" altLang="en-US" sz="2400" dirty="0">
              <a:latin typeface="Calibri" panose="020F0502020204030204" charset="0"/>
            </a:endParaRPr>
          </a:p>
          <a:p>
            <a:pPr marL="285750" indent="-285750" eaLnBrk="0" hangingPunct="0">
              <a:lnSpc>
                <a:spcPct val="150000"/>
              </a:lnSpc>
              <a:buFontTx/>
              <a:buChar char="-"/>
            </a:pPr>
            <a:r>
              <a:rPr lang="en-US" altLang="en-US" sz="2400" dirty="0">
                <a:latin typeface="Calibri" panose="020F0502020204030204" charset="0"/>
              </a:rPr>
              <a:t>Chuẩn bị bài sau: Bài </a:t>
            </a:r>
            <a:r>
              <a:rPr lang="en-US" sz="2400" dirty="0">
                <a:latin typeface="Calibri" panose="020F0502020204030204" charset="0"/>
              </a:rPr>
              <a:t>17</a:t>
            </a:r>
            <a:r>
              <a:rPr lang="vi-VN" altLang="en-US" sz="2400" dirty="0">
                <a:latin typeface="Arial" panose="020B0604020202020204" pitchFamily="34" charset="0"/>
              </a:rPr>
              <a:t>: </a:t>
            </a:r>
            <a:r>
              <a:rPr lang="en-US" altLang="vi-VN" sz="2400" dirty="0">
                <a:latin typeface="Arial" panose="020B0604020202020204" pitchFamily="34" charset="0"/>
              </a:rPr>
              <a:t>Đồng bằng Nam Bộ</a:t>
            </a:r>
            <a:endParaRPr lang="en-US" altLang="vi-VN" sz="2400"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WordArt 6"/>
          <p:cNvSpPr>
            <a:spLocks noTextEdit="1"/>
          </p:cNvSpPr>
          <p:nvPr/>
        </p:nvSpPr>
        <p:spPr>
          <a:xfrm>
            <a:off x="114300" y="2095500"/>
            <a:ext cx="7543800" cy="4063604"/>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marL="0" marR="0" indent="0" algn="ctr" defTabSz="457200" rtl="0" eaLnBrk="0" fontAlgn="base" latinLnBrk="0" hangingPunct="0">
              <a:lnSpc>
                <a:spcPct val="100000"/>
              </a:lnSpc>
              <a:spcBef>
                <a:spcPct val="0"/>
              </a:spcBef>
              <a:spcAft>
                <a:spcPct val="0"/>
              </a:spcAft>
              <a:buClrTx/>
              <a:buSzTx/>
              <a:buFontTx/>
              <a:buNone/>
            </a:pPr>
            <a:r>
              <a:rPr kumimoji="0" lang="en-US" sz="3000" b="1" i="0" u="none" strike="noStrike" kern="1200" cap="none" spc="0" normalizeH="0" baseline="0" noProof="1">
                <a:gradFill rotWithShape="1">
                  <a:gsLst>
                    <a:gs pos="0">
                      <a:srgbClr val="FFE701"/>
                    </a:gs>
                    <a:gs pos="100000">
                      <a:srgbClr val="FE3E02"/>
                    </a:gs>
                  </a:gsLst>
                  <a:lin ang="5400000" scaled="1"/>
                  <a:tileRect/>
                </a:gradFill>
                <a:latin typeface="Times New Roman" panose="02020603050405020304" pitchFamily="18" charset="0"/>
                <a:ea typeface="Times New Roman" panose="02020603050405020304" pitchFamily="18" charset="0"/>
                <a:cs typeface="+mn-cs"/>
              </a:rPr>
              <a:t>CHÀO TẠM BIỆT</a:t>
            </a:r>
            <a:endParaRPr kumimoji="0" lang="en-US" sz="3000" b="1" i="0" u="none" strike="noStrike" kern="1200" cap="none" spc="0" normalizeH="0" baseline="0" noProof="1">
              <a:gradFill rotWithShape="1">
                <a:gsLst>
                  <a:gs pos="0">
                    <a:srgbClr val="FFE701"/>
                  </a:gs>
                  <a:gs pos="100000">
                    <a:srgbClr val="FE3E02"/>
                  </a:gs>
                </a:gsLst>
                <a:lin ang="5400000" scaled="1"/>
                <a:tileRect/>
              </a:gradFill>
              <a:latin typeface="Times New Roman" panose="02020603050405020304" pitchFamily="18" charset="0"/>
              <a:ea typeface="Times New Roman" panose="02020603050405020304" pitchFamily="18" charset="0"/>
              <a:cs typeface="+mn-cs"/>
            </a:endParaRPr>
          </a:p>
          <a:p>
            <a:pPr marL="0" marR="0" indent="0" algn="ctr" defTabSz="457200" rtl="0" eaLnBrk="0" fontAlgn="base" latinLnBrk="0" hangingPunct="0">
              <a:lnSpc>
                <a:spcPct val="100000"/>
              </a:lnSpc>
              <a:spcBef>
                <a:spcPct val="0"/>
              </a:spcBef>
              <a:spcAft>
                <a:spcPct val="0"/>
              </a:spcAft>
              <a:buClrTx/>
              <a:buSzTx/>
              <a:buFontTx/>
              <a:buNone/>
            </a:pPr>
            <a:r>
              <a:rPr kumimoji="0" lang="en-US" sz="3000" b="1" i="0" u="none" strike="noStrike" kern="1200" cap="none" spc="0" normalizeH="0" baseline="0" noProof="1">
                <a:gradFill rotWithShape="1">
                  <a:gsLst>
                    <a:gs pos="0">
                      <a:srgbClr val="FFE701"/>
                    </a:gs>
                    <a:gs pos="100000">
                      <a:srgbClr val="FE3E02"/>
                    </a:gs>
                  </a:gsLst>
                  <a:lin ang="5400000" scaled="1"/>
                  <a:tileRect/>
                </a:gradFill>
                <a:latin typeface="Times New Roman" panose="02020603050405020304" pitchFamily="18" charset="0"/>
                <a:ea typeface="Times New Roman" panose="02020603050405020304" pitchFamily="18" charset="0"/>
                <a:cs typeface="+mn-cs"/>
              </a:rPr>
              <a:t>CÁC EM !</a:t>
            </a:r>
            <a:endParaRPr kumimoji="0" lang="en-US" sz="3000" b="1" i="0" u="none" strike="noStrike" kern="1200" cap="none" spc="0" normalizeH="0" baseline="0" noProof="1">
              <a:gradFill rotWithShape="1">
                <a:gsLst>
                  <a:gs pos="0">
                    <a:srgbClr val="FFE701"/>
                  </a:gs>
                  <a:gs pos="100000">
                    <a:srgbClr val="FE3E02"/>
                  </a:gs>
                </a:gsLst>
                <a:lin ang="5400000" scaled="1"/>
                <a:tileRect/>
              </a:gradFill>
              <a:latin typeface="Times New Roman" panose="02020603050405020304" pitchFamily="18" charset="0"/>
              <a:ea typeface="Times New Roman" panose="02020603050405020304" pitchFamily="18" charset="0"/>
              <a:cs typeface="+mn-cs"/>
            </a:endParaRPr>
          </a:p>
        </p:txBody>
      </p:sp>
      <p:pic>
        <p:nvPicPr>
          <p:cNvPr id="29699" name="Audio 1">
            <a:hlinkClick r:id="" action="ppaction://media"/>
          </p:cNvPr>
          <p:cNvPicPr>
            <a:picLocks noChangeAspect="1"/>
          </p:cNvPicPr>
          <p:nvPr/>
        </p:nvPicPr>
        <p:blipFill>
          <a:blip r:embed="rId1"/>
          <a:stretch>
            <a:fillRect/>
          </a:stretch>
        </p:blipFill>
        <p:spPr>
          <a:xfrm>
            <a:off x="8509397" y="5651897"/>
            <a:ext cx="507206" cy="507206"/>
          </a:xfrm>
          <a:prstGeom prst="rect">
            <a:avLst/>
          </a:prstGeom>
          <a:noFill/>
          <a:ln w="9525">
            <a:noFill/>
          </a:ln>
        </p:spPr>
      </p:pic>
    </p:spTree>
  </p:cSld>
  <p:clrMapOvr>
    <a:masterClrMapping/>
  </p:clrMapOvr>
  <p:transition advTm="8676"/>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Hộp Văn bản 2"/>
          <p:cNvSpPr txBox="1"/>
          <p:nvPr/>
        </p:nvSpPr>
        <p:spPr>
          <a:xfrm>
            <a:off x="400050" y="2390775"/>
            <a:ext cx="7620000" cy="880745"/>
          </a:xfrm>
          <a:prstGeom prst="rect">
            <a:avLst/>
          </a:prstGeom>
          <a:noFill/>
          <a:ln w="9525">
            <a:noFill/>
          </a:ln>
        </p:spPr>
        <p:txBody>
          <a:bodyPr anchor="t" anchorCtr="0">
            <a:spAutoFit/>
          </a:bodyPr>
          <a:p>
            <a:pPr eaLnBrk="0" hangingPunct="0">
              <a:lnSpc>
                <a:spcPct val="90000"/>
              </a:lnSpc>
              <a:spcBef>
                <a:spcPts val="1000"/>
              </a:spcBef>
              <a:buFont typeface="Arial" panose="020B0604020202020204" pitchFamily="34" charset="0"/>
            </a:pPr>
            <a:r>
              <a:rPr lang="vi-VN" altLang="en-US" sz="2700" dirty="0">
                <a:latin typeface="Arial" panose="020B0604020202020204" pitchFamily="34" charset="0"/>
              </a:rPr>
              <a:t>1.</a:t>
            </a:r>
            <a:r>
              <a:rPr lang="en-US" altLang="en-US" sz="2700" dirty="0">
                <a:latin typeface="Calibri" panose="020F0502020204030204" charset="0"/>
              </a:rPr>
              <a:t> Kể tên một số nghề thủ công của người dân ĐBBB</a:t>
            </a:r>
            <a:endParaRPr lang="en-US" altLang="en-US" sz="2100" dirty="0">
              <a:latin typeface="Calibri" panose="020F0502020204030204" charset="0"/>
            </a:endParaRPr>
          </a:p>
          <a:p>
            <a:pPr>
              <a:buFontTx/>
            </a:pPr>
            <a:endParaRPr lang="en-US" altLang="en-US" sz="2700" dirty="0">
              <a:latin typeface="Calibri" panose="020F0502020204030204" charset="0"/>
              <a:ea typeface="Calibri" panose="020F0502020204030204" charset="0"/>
            </a:endParaRPr>
          </a:p>
        </p:txBody>
      </p:sp>
      <p:sp>
        <p:nvSpPr>
          <p:cNvPr id="4" name="Hộp Văn bản 3"/>
          <p:cNvSpPr txBox="1"/>
          <p:nvPr/>
        </p:nvSpPr>
        <p:spPr>
          <a:xfrm>
            <a:off x="400050" y="3413522"/>
            <a:ext cx="8515350" cy="506730"/>
          </a:xfrm>
          <a:prstGeom prst="rect">
            <a:avLst/>
          </a:prstGeom>
          <a:noFill/>
          <a:ln w="9525">
            <a:noFill/>
          </a:ln>
        </p:spPr>
        <p:txBody>
          <a:bodyPr anchor="t" anchorCtr="0">
            <a:spAutoFit/>
          </a:bodyPr>
          <a:p>
            <a:pPr>
              <a:buFontTx/>
            </a:pPr>
            <a:r>
              <a:rPr lang="vi-VN" altLang="en-US" sz="2700" dirty="0">
                <a:latin typeface="Arial" panose="020B0604020202020204" pitchFamily="34" charset="0"/>
              </a:rPr>
              <a:t>2. </a:t>
            </a:r>
            <a:r>
              <a:rPr lang="en-US" sz="2700" dirty="0">
                <a:latin typeface="Calibri" panose="020F0502020204030204" charset="0"/>
              </a:rPr>
              <a:t>Chợ phiên ở ĐBBB có đặc điểm gì?</a:t>
            </a:r>
            <a:endParaRPr lang="en-US" sz="2700" dirty="0">
              <a:latin typeface="Calibri" panose="020F0502020204030204" charset="0"/>
              <a:ea typeface="Calibri" panose="020F0502020204030204" charset="0"/>
            </a:endParaRPr>
          </a:p>
        </p:txBody>
      </p:sp>
      <p:sp>
        <p:nvSpPr>
          <p:cNvPr id="5" name="Rectangle 4"/>
          <p:cNvSpPr/>
          <p:nvPr/>
        </p:nvSpPr>
        <p:spPr>
          <a:xfrm>
            <a:off x="123190" y="34290"/>
            <a:ext cx="8897620" cy="6772910"/>
          </a:xfrm>
          <a:prstGeom prst="rect">
            <a:avLst/>
          </a:prstGeom>
          <a:noFill/>
          <a:ln w="825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5"/>
          <p:cNvSpPr txBox="1"/>
          <p:nvPr/>
        </p:nvSpPr>
        <p:spPr>
          <a:xfrm>
            <a:off x="3086100" y="1298972"/>
            <a:ext cx="2571750" cy="575945"/>
          </a:xfrm>
          <a:prstGeom prst="rect">
            <a:avLst/>
          </a:prstGeom>
          <a:solidFill>
            <a:schemeClr val="accent4">
              <a:lumMod val="20000"/>
              <a:lumOff val="80000"/>
            </a:schemeClr>
          </a:solidFill>
          <a:ln>
            <a:solidFill>
              <a:schemeClr val="tx1"/>
            </a:solidFill>
          </a:ln>
        </p:spPr>
        <p:txBody>
          <a:bodyPr>
            <a:spAutoFit/>
          </a:bodyPr>
          <a:lstStyle/>
          <a:p>
            <a:pPr marR="0" algn="ctr" defTabSz="457200" fontAlgn="auto">
              <a:spcBef>
                <a:spcPts val="0"/>
              </a:spcBef>
              <a:spcAft>
                <a:spcPts val="0"/>
              </a:spcAft>
              <a:buClrTx/>
              <a:buSzTx/>
              <a:buFontTx/>
              <a:buNone/>
              <a:defRPr/>
            </a:pPr>
            <a:r>
              <a:rPr kumimoji="0" lang="en-US" sz="3150" b="1" kern="1200" cap="none" spc="0" normalizeH="0" baseline="0" noProof="0" dirty="0">
                <a:solidFill>
                  <a:srgbClr val="FF0000"/>
                </a:solidFill>
                <a:latin typeface="+mn-lt"/>
                <a:ea typeface="+mn-ea"/>
                <a:cs typeface="+mn-cs"/>
              </a:rPr>
              <a:t>ÔN BÀI CŨ</a:t>
            </a:r>
            <a:endParaRPr kumimoji="0" lang="en-US" sz="3150" b="1" kern="1200" cap="none" spc="0" normalizeH="0" baseline="0" noProof="0" dirty="0">
              <a:solidFill>
                <a:srgbClr val="FF0000"/>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Picture 2"/>
          <p:cNvPicPr>
            <a:picLocks noChangeAspect="1"/>
          </p:cNvPicPr>
          <p:nvPr/>
        </p:nvPicPr>
        <p:blipFill>
          <a:blip r:embed="rId1"/>
          <a:stretch>
            <a:fillRect/>
          </a:stretch>
        </p:blipFill>
        <p:spPr>
          <a:xfrm>
            <a:off x="0" y="635"/>
            <a:ext cx="9144000" cy="6964680"/>
          </a:xfrm>
          <a:prstGeom prst="rect">
            <a:avLst/>
          </a:prstGeom>
          <a:noFill/>
          <a:ln w="9525">
            <a:noFill/>
          </a:ln>
        </p:spPr>
      </p:pic>
      <p:sp>
        <p:nvSpPr>
          <p:cNvPr id="5122" name="TextBox 4"/>
          <p:cNvSpPr txBox="1"/>
          <p:nvPr/>
        </p:nvSpPr>
        <p:spPr>
          <a:xfrm>
            <a:off x="800100" y="3200400"/>
            <a:ext cx="7543800" cy="870585"/>
          </a:xfrm>
          <a:prstGeom prst="rect">
            <a:avLst/>
          </a:prstGeom>
          <a:noFill/>
          <a:ln w="9525">
            <a:noFill/>
          </a:ln>
        </p:spPr>
        <p:txBody>
          <a:bodyPr anchor="t" anchorCtr="0">
            <a:spAutoFit/>
          </a:bodyPr>
          <a:p>
            <a:pPr algn="ctr">
              <a:lnSpc>
                <a:spcPct val="150000"/>
              </a:lnSpc>
              <a:buFontTx/>
            </a:pPr>
            <a:r>
              <a:rPr lang="en-US" sz="3375" b="1" dirty="0">
                <a:solidFill>
                  <a:srgbClr val="FF0000"/>
                </a:solidFill>
                <a:latin typeface="Calibri" panose="020F0502020204030204" charset="0"/>
              </a:rPr>
              <a:t>THỦ ĐÔ HÀ NỘI</a:t>
            </a:r>
            <a:endParaRPr lang="en-US" sz="3375" b="1" dirty="0">
              <a:solidFill>
                <a:srgbClr val="FF0000"/>
              </a:solidFill>
              <a:latin typeface="Calibri" panose="020F0502020204030204" charset="0"/>
            </a:endParaRPr>
          </a:p>
        </p:txBody>
      </p:sp>
      <p:sp>
        <p:nvSpPr>
          <p:cNvPr id="5123" name="TextBox 5"/>
          <p:cNvSpPr txBox="1"/>
          <p:nvPr/>
        </p:nvSpPr>
        <p:spPr>
          <a:xfrm>
            <a:off x="3371850" y="2514600"/>
            <a:ext cx="2114550" cy="610870"/>
          </a:xfrm>
          <a:prstGeom prst="rect">
            <a:avLst/>
          </a:prstGeom>
          <a:noFill/>
          <a:ln w="9525">
            <a:noFill/>
          </a:ln>
        </p:spPr>
        <p:txBody>
          <a:bodyPr anchor="t" anchorCtr="0">
            <a:spAutoFit/>
          </a:bodyPr>
          <a:p>
            <a:pPr algn="ctr">
              <a:buFontTx/>
            </a:pPr>
            <a:r>
              <a:rPr lang="en-US" altLang="en-US" sz="3375" b="1" dirty="0">
                <a:solidFill>
                  <a:srgbClr val="002060"/>
                </a:solidFill>
                <a:latin typeface="Calibri" panose="020F0502020204030204" charset="0"/>
              </a:rPr>
              <a:t>Bài </a:t>
            </a:r>
            <a:r>
              <a:rPr lang="en-US" altLang="vi-VN" sz="3375" b="1" dirty="0">
                <a:solidFill>
                  <a:srgbClr val="002060"/>
                </a:solidFill>
                <a:latin typeface="Arial" panose="020B0604020202020204" pitchFamily="34" charset="0"/>
              </a:rPr>
              <a:t>15</a:t>
            </a:r>
            <a:r>
              <a:rPr lang="en-US" altLang="en-US" sz="3375" b="1" dirty="0">
                <a:solidFill>
                  <a:srgbClr val="002060"/>
                </a:solidFill>
                <a:latin typeface="Calibri" panose="020F0502020204030204" charset="0"/>
              </a:rPr>
              <a:t>:</a:t>
            </a:r>
            <a:endParaRPr lang="en-US" altLang="en-US" sz="3375" b="1" dirty="0">
              <a:solidFill>
                <a:srgbClr val="002060"/>
              </a:solidFill>
              <a:latin typeface="Calibri" panose="020F0502020204030204" charset="0"/>
            </a:endParaRPr>
          </a:p>
        </p:txBody>
      </p:sp>
      <p:sp>
        <p:nvSpPr>
          <p:cNvPr id="5124" name="TextBox 6"/>
          <p:cNvSpPr txBox="1"/>
          <p:nvPr/>
        </p:nvSpPr>
        <p:spPr>
          <a:xfrm>
            <a:off x="3200400" y="1145381"/>
            <a:ext cx="2286000" cy="610870"/>
          </a:xfrm>
          <a:prstGeom prst="rect">
            <a:avLst/>
          </a:prstGeom>
          <a:solidFill>
            <a:schemeClr val="bg1"/>
          </a:solidFill>
          <a:ln w="9525" cap="flat" cmpd="sng">
            <a:solidFill>
              <a:schemeClr val="tx1"/>
            </a:solidFill>
            <a:prstDash val="solid"/>
            <a:miter/>
            <a:headEnd type="none" w="med" len="med"/>
            <a:tailEnd type="none" w="med" len="med"/>
          </a:ln>
        </p:spPr>
        <p:txBody>
          <a:bodyPr anchor="t" anchorCtr="0">
            <a:spAutoFit/>
          </a:bodyPr>
          <a:p>
            <a:pPr algn="ctr">
              <a:buFontTx/>
            </a:pPr>
            <a:r>
              <a:rPr lang="en-US" altLang="en-US" sz="3375" b="1" dirty="0">
                <a:latin typeface="Calibri" panose="020F0502020204030204" charset="0"/>
              </a:rPr>
              <a:t>ĐỊA LÍ</a:t>
            </a:r>
            <a:endParaRPr lang="en-US" altLang="en-US" sz="3375" b="1" dirty="0">
              <a:latin typeface="Calibri" panose="020F0502020204030204" charset="0"/>
            </a:endParaRPr>
          </a:p>
        </p:txBody>
      </p:sp>
    </p:spTree>
  </p:cSld>
  <p:clrMapOvr>
    <a:masterClrMapping/>
  </p:clrMapOvr>
  <p:transition advTm="41391"/>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100"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4625"/>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93025" y="79375"/>
            <a:ext cx="127952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 descr="gal_49fbd51be1e6c">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12885" cy="668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lang-chu-tich-ho-chi-minh-di-du-lich-ha-noi-di-tich-lich-su-viet-nam-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35" y="75565"/>
            <a:ext cx="9020175" cy="668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 descr="492e07dd_002607%20ngoc%20son">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30" y="0"/>
            <a:ext cx="920623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strVal val="#ppt_w+.3"/>
                                          </p:val>
                                        </p:tav>
                                        <p:tav tm="100000">
                                          <p:val>
                                            <p:strVal val="#ppt_w"/>
                                          </p:val>
                                        </p:tav>
                                      </p:tavLst>
                                    </p:anim>
                                    <p:anim calcmode="lin" valueType="num">
                                      <p:cBhvr>
                                        <p:cTn id="13" dur="1000" fill="hold"/>
                                        <p:tgtEl>
                                          <p:spTgt spid="37"/>
                                        </p:tgtEl>
                                        <p:attrNameLst>
                                          <p:attrName>ppt_h</p:attrName>
                                        </p:attrNameLst>
                                      </p:cBhvr>
                                      <p:tavLst>
                                        <p:tav tm="0">
                                          <p:val>
                                            <p:strVal val="#ppt_h"/>
                                          </p:val>
                                        </p:tav>
                                        <p:tav tm="100000">
                                          <p:val>
                                            <p:strVal val="#ppt_h"/>
                                          </p:val>
                                        </p:tav>
                                      </p:tavLst>
                                    </p:anim>
                                    <p:animEffect transition="in" filter="fade">
                                      <p:cBhvr>
                                        <p:cTn id="14" dur="10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strVal val="#ppt_w+.3"/>
                                          </p:val>
                                        </p:tav>
                                        <p:tav tm="100000">
                                          <p:val>
                                            <p:strVal val="#ppt_w"/>
                                          </p:val>
                                        </p:tav>
                                      </p:tavLst>
                                    </p:anim>
                                    <p:anim calcmode="lin" valueType="num">
                                      <p:cBhvr>
                                        <p:cTn id="20" dur="1000" fill="hold"/>
                                        <p:tgtEl>
                                          <p:spTgt spid="38"/>
                                        </p:tgtEl>
                                        <p:attrNameLst>
                                          <p:attrName>ppt_h</p:attrName>
                                        </p:attrNameLst>
                                      </p:cBhvr>
                                      <p:tavLst>
                                        <p:tav tm="0">
                                          <p:val>
                                            <p:strVal val="#ppt_h"/>
                                          </p:val>
                                        </p:tav>
                                        <p:tav tm="100000">
                                          <p:val>
                                            <p:strVal val="#ppt_h"/>
                                          </p:val>
                                        </p:tav>
                                      </p:tavLst>
                                    </p:anim>
                                    <p:animEffect transition="in" filter="fade">
                                      <p:cBhvr>
                                        <p:cTn id="21"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1"/>
          <p:cNvPicPr>
            <a:picLocks noGrp="1" noChangeAspect="1" noChangeArrowheads="1"/>
          </p:cNvPicPr>
          <p:nvPr>
            <p:ph type="body" idx="1"/>
          </p:nvPr>
        </p:nvPicPr>
        <p:blipFill>
          <a:blip r:embed="rId1">
            <a:extLst>
              <a:ext uri="{28A0092B-C50C-407E-A947-70E740481C1C}">
                <a14:useLocalDpi xmlns:a14="http://schemas.microsoft.com/office/drawing/2010/main" val="0"/>
              </a:ext>
            </a:extLst>
          </a:blip>
          <a:srcRect/>
          <a:stretch>
            <a:fillRect/>
          </a:stretch>
        </p:blipFill>
        <p:spPr>
          <a:xfrm>
            <a:off x="152400" y="101600"/>
            <a:ext cx="5715000" cy="6700838"/>
          </a:xfrm>
          <a:noFill/>
          <a:ln>
            <a:solidFill>
              <a:srgbClr val="9E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7" name="Rectangle 9"/>
          <p:cNvSpPr>
            <a:spLocks noChangeArrowheads="1"/>
          </p:cNvSpPr>
          <p:nvPr/>
        </p:nvSpPr>
        <p:spPr bwMode="auto">
          <a:xfrm>
            <a:off x="6629400" y="512763"/>
            <a:ext cx="1916113"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200" b="1">
                <a:solidFill>
                  <a:srgbClr val="FF0000"/>
                </a:solidFill>
                <a:latin typeface="Times New Roman" panose="02020603050405020304" pitchFamily="18" charset="0"/>
                <a:cs typeface="Times New Roman" panose="02020603050405020304" pitchFamily="18" charset="0"/>
              </a:rPr>
              <a:t>* Từ Hà Nội có thể đi tới các tỉnh khác bằng các loại đường giao thông nào? </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89103" name="Picture 15" descr="Picture120"/>
          <p:cNvPicPr>
            <a:picLocks noChangeAspect="1" noChangeArrowheads="1" noCrop="1"/>
          </p:cNvPicPr>
          <p:nvPr/>
        </p:nvPicPr>
        <p:blipFill>
          <a:blip r:embed="rId2"/>
          <a:srcRect/>
          <a:stretch>
            <a:fillRect/>
          </a:stretch>
        </p:blipFill>
        <p:spPr bwMode="auto">
          <a:xfrm>
            <a:off x="2287588" y="604838"/>
            <a:ext cx="138271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4" name="AutoShape 16"/>
          <p:cNvSpPr>
            <a:spLocks noChangeArrowheads="1"/>
          </p:cNvSpPr>
          <p:nvPr/>
        </p:nvSpPr>
        <p:spPr bwMode="auto">
          <a:xfrm flipH="1">
            <a:off x="2287588" y="728663"/>
            <a:ext cx="1382712" cy="627062"/>
          </a:xfrm>
          <a:prstGeom prst="wedgeRectCallout">
            <a:avLst>
              <a:gd name="adj1" fmla="val -61861"/>
              <a:gd name="adj2" fmla="val 88542"/>
            </a:avLst>
          </a:prstGeom>
          <a:noFill/>
          <a:ln w="28575">
            <a:solidFill>
              <a:srgbClr val="0066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5" name="AutoShape 17"/>
          <p:cNvSpPr>
            <a:spLocks noChangeArrowheads="1"/>
          </p:cNvSpPr>
          <p:nvPr/>
        </p:nvSpPr>
        <p:spPr bwMode="auto">
          <a:xfrm flipV="1">
            <a:off x="1500188" y="2357438"/>
            <a:ext cx="1489075" cy="628650"/>
          </a:xfrm>
          <a:prstGeom prst="wedgeRectCallout">
            <a:avLst>
              <a:gd name="adj1" fmla="val 53718"/>
              <a:gd name="adj2" fmla="val 74218"/>
            </a:avLst>
          </a:prstGeom>
          <a:solidFill>
            <a:srgbClr val="66FFFF"/>
          </a:solidFill>
          <a:ln w="28575">
            <a:solidFill>
              <a:srgbClr val="0099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endParaRPr lang="en-US"/>
          </a:p>
        </p:txBody>
      </p:sp>
      <p:pic>
        <p:nvPicPr>
          <p:cNvPr id="48167" name="Picture 39" descr="Yacht-04-june"/>
          <p:cNvPicPr>
            <a:picLocks noChangeAspect="1" noChangeArrowheads="1" noCrop="1"/>
          </p:cNvPicPr>
          <p:nvPr/>
        </p:nvPicPr>
        <p:blipFill>
          <a:blip r:embed="rId3"/>
          <a:srcRect/>
          <a:stretch>
            <a:fillRect/>
          </a:stretch>
        </p:blipFill>
        <p:spPr bwMode="auto">
          <a:xfrm>
            <a:off x="1611313" y="2357438"/>
            <a:ext cx="12763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6" name="Picture 18" descr="tau hoa"/>
          <p:cNvPicPr>
            <a:picLocks noChangeAspect="1" noChangeArrowheads="1" noCrop="1"/>
          </p:cNvPicPr>
          <p:nvPr/>
        </p:nvPicPr>
        <p:blipFill>
          <a:blip r:embed="rId4"/>
          <a:srcRect/>
          <a:stretch>
            <a:fillRect/>
          </a:stretch>
        </p:blipFill>
        <p:spPr bwMode="auto">
          <a:xfrm flipH="1">
            <a:off x="2432050" y="4475163"/>
            <a:ext cx="13827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7" name="AutoShape 19"/>
          <p:cNvSpPr>
            <a:spLocks noChangeArrowheads="1"/>
          </p:cNvSpPr>
          <p:nvPr/>
        </p:nvSpPr>
        <p:spPr bwMode="auto">
          <a:xfrm flipH="1">
            <a:off x="2381250" y="4613275"/>
            <a:ext cx="1489075" cy="706438"/>
          </a:xfrm>
          <a:prstGeom prst="wedgeRectCallout">
            <a:avLst>
              <a:gd name="adj1" fmla="val -94644"/>
              <a:gd name="adj2" fmla="val -62731"/>
            </a:avLst>
          </a:prstGeom>
          <a:noFill/>
          <a:ln w="2857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8" name="AutoShape 20"/>
          <p:cNvSpPr>
            <a:spLocks noChangeArrowheads="1"/>
          </p:cNvSpPr>
          <p:nvPr/>
        </p:nvSpPr>
        <p:spPr bwMode="auto">
          <a:xfrm flipV="1">
            <a:off x="1795463" y="3517900"/>
            <a:ext cx="1489075" cy="706438"/>
          </a:xfrm>
          <a:prstGeom prst="wedgeRectCallout">
            <a:avLst>
              <a:gd name="adj1" fmla="val 63389"/>
              <a:gd name="adj2" fmla="val 75000"/>
            </a:avLst>
          </a:prstGeom>
          <a:noFill/>
          <a:ln w="28575">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endParaRPr lang="en-US"/>
          </a:p>
        </p:txBody>
      </p:sp>
      <p:pic>
        <p:nvPicPr>
          <p:cNvPr id="89109" name="Picture 21" descr="Picture109"/>
          <p:cNvPicPr>
            <a:picLocks noChangeAspect="1" noChangeArrowheads="1" noCrop="1"/>
          </p:cNvPicPr>
          <p:nvPr/>
        </p:nvPicPr>
        <p:blipFill>
          <a:blip r:embed="rId5"/>
          <a:srcRect/>
          <a:stretch>
            <a:fillRect/>
          </a:stretch>
        </p:blipFill>
        <p:spPr bwMode="auto">
          <a:xfrm>
            <a:off x="1781175" y="3517900"/>
            <a:ext cx="14843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ction Button: Back or Previous 1">
            <a:hlinkClick r:id="rId6" action="ppaction://hlinksldjump" highlightClick="1"/>
          </p:cNvPr>
          <p:cNvSpPr/>
          <p:nvPr/>
        </p:nvSpPr>
        <p:spPr>
          <a:xfrm>
            <a:off x="7587456" y="6021388"/>
            <a:ext cx="489744" cy="455612"/>
          </a:xfrm>
          <a:prstGeom prst="actionButtonBackPrevio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strips(downRight)">
                                      <p:cBhvr>
                                        <p:cTn id="7" dur="1000"/>
                                        <p:tgtEl>
                                          <p:spTgt spid="890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108"/>
                                        </p:tgtEl>
                                        <p:attrNameLst>
                                          <p:attrName>style.visibility</p:attrName>
                                        </p:attrNameLst>
                                      </p:cBhvr>
                                      <p:to>
                                        <p:strVal val="visible"/>
                                      </p:to>
                                    </p:set>
                                    <p:animEffect transition="in" filter="fade">
                                      <p:cBhvr>
                                        <p:cTn id="12" dur="1000"/>
                                        <p:tgtEl>
                                          <p:spTgt spid="89108"/>
                                        </p:tgtEl>
                                      </p:cBhvr>
                                    </p:animEffect>
                                  </p:childTnLst>
                                </p:cTn>
                              </p:par>
                              <p:par>
                                <p:cTn id="13" presetID="10" presetClass="entr" presetSubtype="0" fill="hold" nodeType="withEffect">
                                  <p:stCondLst>
                                    <p:cond delay="0"/>
                                  </p:stCondLst>
                                  <p:childTnLst>
                                    <p:set>
                                      <p:cBhvr>
                                        <p:cTn id="14" dur="1" fill="hold">
                                          <p:stCondLst>
                                            <p:cond delay="0"/>
                                          </p:stCondLst>
                                        </p:cTn>
                                        <p:tgtEl>
                                          <p:spTgt spid="89109"/>
                                        </p:tgtEl>
                                        <p:attrNameLst>
                                          <p:attrName>style.visibility</p:attrName>
                                        </p:attrNameLst>
                                      </p:cBhvr>
                                      <p:to>
                                        <p:strVal val="visible"/>
                                      </p:to>
                                    </p:set>
                                    <p:animEffect transition="in" filter="fade">
                                      <p:cBhvr>
                                        <p:cTn id="15" dur="1000"/>
                                        <p:tgtEl>
                                          <p:spTgt spid="89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9106"/>
                                        </p:tgtEl>
                                        <p:attrNameLst>
                                          <p:attrName>style.visibility</p:attrName>
                                        </p:attrNameLst>
                                      </p:cBhvr>
                                      <p:to>
                                        <p:strVal val="visible"/>
                                      </p:to>
                                    </p:set>
                                    <p:animEffect transition="in" filter="fade">
                                      <p:cBhvr>
                                        <p:cTn id="20" dur="1000"/>
                                        <p:tgtEl>
                                          <p:spTgt spid="8910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107"/>
                                        </p:tgtEl>
                                        <p:attrNameLst>
                                          <p:attrName>style.visibility</p:attrName>
                                        </p:attrNameLst>
                                      </p:cBhvr>
                                      <p:to>
                                        <p:strVal val="visible"/>
                                      </p:to>
                                    </p:set>
                                    <p:animEffect transition="in" filter="fade">
                                      <p:cBhvr>
                                        <p:cTn id="23" dur="1000"/>
                                        <p:tgtEl>
                                          <p:spTgt spid="8910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9105"/>
                                        </p:tgtEl>
                                        <p:attrNameLst>
                                          <p:attrName>style.visibility</p:attrName>
                                        </p:attrNameLst>
                                      </p:cBhvr>
                                      <p:to>
                                        <p:strVal val="visible"/>
                                      </p:to>
                                    </p:set>
                                    <p:animEffect transition="in" filter="fade">
                                      <p:cBhvr>
                                        <p:cTn id="28" dur="1000"/>
                                        <p:tgtEl>
                                          <p:spTgt spid="89105"/>
                                        </p:tgtEl>
                                      </p:cBhvr>
                                    </p:animEffect>
                                  </p:childTnLst>
                                </p:cTn>
                              </p:par>
                              <p:par>
                                <p:cTn id="29" presetID="10" presetClass="entr" presetSubtype="0" fill="hold" nodeType="withEffect">
                                  <p:stCondLst>
                                    <p:cond delay="0"/>
                                  </p:stCondLst>
                                  <p:childTnLst>
                                    <p:set>
                                      <p:cBhvr>
                                        <p:cTn id="30" dur="1" fill="hold">
                                          <p:stCondLst>
                                            <p:cond delay="0"/>
                                          </p:stCondLst>
                                        </p:cTn>
                                        <p:tgtEl>
                                          <p:spTgt spid="48167"/>
                                        </p:tgtEl>
                                        <p:attrNameLst>
                                          <p:attrName>style.visibility</p:attrName>
                                        </p:attrNameLst>
                                      </p:cBhvr>
                                      <p:to>
                                        <p:strVal val="visible"/>
                                      </p:to>
                                    </p:set>
                                    <p:animEffect transition="in" filter="fade">
                                      <p:cBhvr>
                                        <p:cTn id="31" dur="1000"/>
                                        <p:tgtEl>
                                          <p:spTgt spid="4816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9103"/>
                                        </p:tgtEl>
                                        <p:attrNameLst>
                                          <p:attrName>style.visibility</p:attrName>
                                        </p:attrNameLst>
                                      </p:cBhvr>
                                      <p:to>
                                        <p:strVal val="visible"/>
                                      </p:to>
                                    </p:set>
                                    <p:animEffect transition="in" filter="fade">
                                      <p:cBhvr>
                                        <p:cTn id="36" dur="1000"/>
                                        <p:tgtEl>
                                          <p:spTgt spid="8910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9104"/>
                                        </p:tgtEl>
                                        <p:attrNameLst>
                                          <p:attrName>style.visibility</p:attrName>
                                        </p:attrNameLst>
                                      </p:cBhvr>
                                      <p:to>
                                        <p:strVal val="visible"/>
                                      </p:to>
                                    </p:set>
                                    <p:animEffect transition="in" filter="fade">
                                      <p:cBhvr>
                                        <p:cTn id="39" dur="1000"/>
                                        <p:tgtEl>
                                          <p:spTgt spid="89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p:bldP spid="89104" grpId="0" animBg="1"/>
      <p:bldP spid="89105" grpId="0" animBg="1"/>
      <p:bldP spid="89107" grpId="0" animBg="1"/>
      <p:bldP spid="891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hlinkClick r:id="rId1" action="ppaction://hlinksldjump"/>
          </p:cNvPr>
          <p:cNvSpPr/>
          <p:nvPr/>
        </p:nvSpPr>
        <p:spPr bwMode="auto">
          <a:xfrm>
            <a:off x="685800" y="3721387"/>
            <a:ext cx="7162800" cy="1396425"/>
          </a:xfrm>
          <a:prstGeom prst="ellipse">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defRPr/>
            </a:pPr>
            <a:endParaRPr lang="en-US">
              <a:solidFill>
                <a:schemeClr val="tx1"/>
              </a:solidFill>
            </a:endParaRPr>
          </a:p>
        </p:txBody>
      </p:sp>
      <p:sp>
        <p:nvSpPr>
          <p:cNvPr id="4" name="TextBox 3"/>
          <p:cNvSpPr txBox="1"/>
          <p:nvPr/>
        </p:nvSpPr>
        <p:spPr>
          <a:xfrm>
            <a:off x="0" y="523875"/>
            <a:ext cx="9124950" cy="1874838"/>
          </a:xfrm>
          <a:prstGeom prst="rect">
            <a:avLst/>
          </a:prstGeom>
          <a:blipFill>
            <a:blip r:embed="rId2"/>
            <a:stretch>
              <a:fillRect/>
            </a:stretch>
          </a:blipFill>
        </p:spPr>
        <p:txBody>
          <a:bodyPr>
            <a:spAutoFit/>
          </a:bodyPr>
          <a:lstStyle/>
          <a:p>
            <a:pPr>
              <a:lnSpc>
                <a:spcPct val="200000"/>
              </a:lnSpc>
              <a:defRPr/>
            </a:pPr>
            <a:r>
              <a:rPr lang="en-US" sz="3600" b="1" dirty="0" smtClean="0">
                <a:solidFill>
                  <a:srgbClr val="FF0000"/>
                </a:solidFill>
                <a:latin typeface="Times New Roman" panose="02020603050405020304" pitchFamily="18" charset="0"/>
                <a:cs typeface="Times New Roman" panose="02020603050405020304" pitchFamily="18" charset="0"/>
              </a:rPr>
              <a:t>   1</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Nội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còn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gọi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a:p>
            <a:pPr marL="742950" indent="-742950">
              <a:lnSpc>
                <a:spcPct val="200000"/>
              </a:lnSpc>
              <a:buFontTx/>
              <a:buAutoNum type="arabicPeriod"/>
              <a:defRPr/>
            </a:pPr>
            <a:endParaRPr lang="en-US" sz="2000" b="1" dirty="0">
              <a:latin typeface="Times New Roman" panose="02020603050405020304" pitchFamily="18" charset="0"/>
              <a:cs typeface="Times New Roman" panose="02020603050405020304" pitchFamily="18" charset="0"/>
            </a:endParaRPr>
          </a:p>
        </p:txBody>
      </p:sp>
      <p:sp>
        <p:nvSpPr>
          <p:cNvPr id="6150" name="TextBox 4"/>
          <p:cNvSpPr txBox="1">
            <a:spLocks noChangeArrowheads="1"/>
          </p:cNvSpPr>
          <p:nvPr/>
        </p:nvSpPr>
        <p:spPr bwMode="auto">
          <a:xfrm>
            <a:off x="1371600" y="31369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3200" b="1">
                <a:solidFill>
                  <a:srgbClr val="0000CC"/>
                </a:solidFill>
                <a:latin typeface="Times New Roman" panose="02020603050405020304" pitchFamily="18" charset="0"/>
                <a:cs typeface="Times New Roman" panose="02020603050405020304" pitchFamily="18" charset="0"/>
              </a:rPr>
              <a:t>A. Thăng Long, Hà Tây, Đại La</a:t>
            </a:r>
            <a:endParaRPr lang="en-US" sz="3200" b="1">
              <a:solidFill>
                <a:srgbClr val="0000CC"/>
              </a:solidFill>
              <a:latin typeface="Times New Roman" panose="02020603050405020304" pitchFamily="18" charset="0"/>
              <a:cs typeface="Times New Roman" panose="02020603050405020304" pitchFamily="18" charset="0"/>
            </a:endParaRPr>
          </a:p>
        </p:txBody>
      </p:sp>
      <p:sp>
        <p:nvSpPr>
          <p:cNvPr id="6151" name="TextBox 5"/>
          <p:cNvSpPr txBox="1">
            <a:spLocks noChangeArrowheads="1"/>
          </p:cNvSpPr>
          <p:nvPr/>
        </p:nvSpPr>
        <p:spPr bwMode="auto">
          <a:xfrm>
            <a:off x="1371600" y="4051300"/>
            <a:ext cx="617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3200" b="1">
                <a:solidFill>
                  <a:srgbClr val="0000CC"/>
                </a:solidFill>
                <a:latin typeface="Times New Roman" panose="02020603050405020304" pitchFamily="18" charset="0"/>
                <a:cs typeface="Times New Roman" panose="02020603050405020304" pitchFamily="18" charset="0"/>
              </a:rPr>
              <a:t>B. Đại La, Thăng Long, Đông Đô</a:t>
            </a:r>
            <a:endParaRPr lang="en-US" sz="3200" b="1">
              <a:solidFill>
                <a:srgbClr val="0000CC"/>
              </a:solidFill>
              <a:latin typeface="Times New Roman" panose="02020603050405020304" pitchFamily="18" charset="0"/>
              <a:cs typeface="Times New Roman" panose="02020603050405020304" pitchFamily="18" charset="0"/>
            </a:endParaRPr>
          </a:p>
        </p:txBody>
      </p:sp>
      <p:sp>
        <p:nvSpPr>
          <p:cNvPr id="6152" name="TextBox 6"/>
          <p:cNvSpPr txBox="1">
            <a:spLocks noChangeArrowheads="1"/>
          </p:cNvSpPr>
          <p:nvPr/>
        </p:nvSpPr>
        <p:spPr bwMode="auto">
          <a:xfrm>
            <a:off x="1371600" y="5118100"/>
            <a:ext cx="647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3200" b="1">
                <a:solidFill>
                  <a:srgbClr val="0000CC"/>
                </a:solidFill>
                <a:latin typeface="Times New Roman" panose="02020603050405020304" pitchFamily="18" charset="0"/>
                <a:cs typeface="Times New Roman" panose="02020603050405020304" pitchFamily="18" charset="0"/>
              </a:rPr>
              <a:t>C. Đại La, Thăng Long, Hoàn Kiếm</a:t>
            </a:r>
            <a:endParaRPr lang="en-US" sz="32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15586" y="1066800"/>
            <a:ext cx="87820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ctr" eaLnBrk="1" hangingPunct="1"/>
            <a:r>
              <a:rPr lang="en-US" sz="4400" b="1" dirty="0" smtClean="0">
                <a:solidFill>
                  <a:srgbClr val="C00000"/>
                </a:solidFill>
                <a:latin typeface="Times New Roman" panose="02020603050405020304" pitchFamily="18" charset="0"/>
                <a:cs typeface="Times New Roman" panose="02020603050405020304" pitchFamily="18" charset="0"/>
              </a:rPr>
              <a:t>  2</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Khu</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phố</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cổ</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Hà</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Nội</a:t>
            </a:r>
            <a:r>
              <a:rPr lang="en-US" sz="4400" b="1" dirty="0">
                <a:solidFill>
                  <a:srgbClr val="C00000"/>
                </a:solidFill>
                <a:latin typeface="Times New Roman" panose="02020603050405020304" pitchFamily="18" charset="0"/>
                <a:cs typeface="Times New Roman" panose="02020603050405020304" pitchFamily="18" charset="0"/>
              </a:rPr>
              <a:t> </a:t>
            </a:r>
            <a:endParaRPr lang="en-US" sz="4400" b="1" dirty="0" smtClean="0">
              <a:solidFill>
                <a:srgbClr val="C00000"/>
              </a:solidFill>
              <a:latin typeface="Times New Roman" panose="02020603050405020304" pitchFamily="18" charset="0"/>
              <a:cs typeface="Times New Roman" panose="02020603050405020304" pitchFamily="18" charset="0"/>
            </a:endParaRPr>
          </a:p>
          <a:p>
            <a:pPr algn="ctr" eaLnBrk="1" hangingPunct="1"/>
            <a:r>
              <a:rPr lang="en-US" sz="4400" b="1" dirty="0" err="1" smtClean="0">
                <a:solidFill>
                  <a:srgbClr val="C00000"/>
                </a:solidFill>
                <a:latin typeface="Times New Roman" panose="02020603050405020304" pitchFamily="18" charset="0"/>
                <a:cs typeface="Times New Roman" panose="02020603050405020304" pitchFamily="18" charset="0"/>
              </a:rPr>
              <a:t>nằm</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a:solidFill>
                  <a:srgbClr val="C00000"/>
                </a:solidFill>
                <a:latin typeface="Times New Roman" panose="02020603050405020304" pitchFamily="18" charset="0"/>
                <a:cs typeface="Times New Roman" panose="02020603050405020304" pitchFamily="18" charset="0"/>
              </a:rPr>
              <a:t>ở </a:t>
            </a:r>
            <a:r>
              <a:rPr lang="en-US" sz="4400" b="1" dirty="0" err="1">
                <a:solidFill>
                  <a:srgbClr val="C00000"/>
                </a:solidFill>
                <a:latin typeface="Times New Roman" panose="02020603050405020304" pitchFamily="18" charset="0"/>
                <a:cs typeface="Times New Roman" panose="02020603050405020304" pitchFamily="18" charset="0"/>
              </a:rPr>
              <a:t>đâu</a:t>
            </a:r>
            <a:r>
              <a:rPr lang="en-US" sz="4400" b="1" dirty="0">
                <a:solidFill>
                  <a:srgbClr val="C00000"/>
                </a:solidFill>
                <a:latin typeface="Times New Roman" panose="02020603050405020304" pitchFamily="18" charset="0"/>
                <a:cs typeface="Times New Roman" panose="02020603050405020304" pitchFamily="18" charset="0"/>
              </a:rPr>
              <a:t>? </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7171" name="TextBox 4"/>
          <p:cNvSpPr txBox="1">
            <a:spLocks noChangeArrowheads="1"/>
          </p:cNvSpPr>
          <p:nvPr/>
        </p:nvSpPr>
        <p:spPr bwMode="auto">
          <a:xfrm>
            <a:off x="2133600" y="4186237"/>
            <a:ext cx="662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sz="4000" b="1" dirty="0" smtClean="0">
                <a:solidFill>
                  <a:srgbClr val="0000CC"/>
                </a:solidFill>
                <a:latin typeface="Times New Roman" panose="02020603050405020304" pitchFamily="18" charset="0"/>
                <a:cs typeface="Times New Roman" panose="02020603050405020304" pitchFamily="18" charset="0"/>
              </a:rPr>
              <a:t>B. </a:t>
            </a:r>
            <a:r>
              <a:rPr lang="en-US" sz="4000" b="1" dirty="0" err="1">
                <a:solidFill>
                  <a:srgbClr val="0000CC"/>
                </a:solidFill>
                <a:latin typeface="Times New Roman" panose="02020603050405020304" pitchFamily="18" charset="0"/>
                <a:cs typeface="Times New Roman" panose="02020603050405020304" pitchFamily="18" charset="0"/>
              </a:rPr>
              <a:t>Hồ</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Tây</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172" name="TextBox 6"/>
          <p:cNvSpPr txBox="1">
            <a:spLocks noChangeArrowheads="1"/>
          </p:cNvSpPr>
          <p:nvPr/>
        </p:nvSpPr>
        <p:spPr bwMode="auto">
          <a:xfrm>
            <a:off x="2133600" y="5235714"/>
            <a:ext cx="662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C. </a:t>
            </a:r>
            <a:r>
              <a:rPr lang="en-US" sz="4000" b="1" dirty="0" err="1">
                <a:solidFill>
                  <a:srgbClr val="0000CC"/>
                </a:solidFill>
                <a:latin typeface="Times New Roman" panose="02020603050405020304" pitchFamily="18" charset="0"/>
                <a:cs typeface="Times New Roman" panose="02020603050405020304" pitchFamily="18" charset="0"/>
              </a:rPr>
              <a:t>Hội</a:t>
            </a:r>
            <a:r>
              <a:rPr lang="en-US" sz="4000" b="1" dirty="0">
                <a:solidFill>
                  <a:srgbClr val="0000CC"/>
                </a:solidFill>
                <a:latin typeface="Times New Roman" panose="02020603050405020304" pitchFamily="18" charset="0"/>
                <a:cs typeface="Times New Roman" panose="02020603050405020304" pitchFamily="18" charset="0"/>
              </a:rPr>
              <a:t> An</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 name="Oval 1"/>
          <p:cNvSpPr/>
          <p:nvPr/>
        </p:nvSpPr>
        <p:spPr bwMode="auto">
          <a:xfrm>
            <a:off x="1905000" y="2716211"/>
            <a:ext cx="4419600" cy="1262063"/>
          </a:xfrm>
          <a:prstGeom prst="ellipse">
            <a:avLst/>
          </a:prstGeom>
          <a:solidFill>
            <a:srgbClr val="99FF99"/>
          </a:solidFill>
        </p:spPr>
        <p:style>
          <a:lnRef idx="1">
            <a:schemeClr val="accent5"/>
          </a:lnRef>
          <a:fillRef idx="2">
            <a:schemeClr val="accent5"/>
          </a:fillRef>
          <a:effectRef idx="1">
            <a:schemeClr val="accent5"/>
          </a:effectRef>
          <a:fontRef idx="minor">
            <a:schemeClr val="dk1"/>
          </a:fontRef>
        </p:style>
        <p:txBody>
          <a:bodyPr wrap="square">
            <a:spAutoFit/>
          </a:bodyPr>
          <a:lstStyle/>
          <a:p>
            <a:pPr>
              <a:defRPr/>
            </a:pPr>
            <a:endParaRPr lang="en-US">
              <a:solidFill>
                <a:schemeClr val="tx1"/>
              </a:solidFill>
            </a:endParaRPr>
          </a:p>
        </p:txBody>
      </p:sp>
      <p:sp>
        <p:nvSpPr>
          <p:cNvPr id="7174" name="TextBox 5"/>
          <p:cNvSpPr txBox="1">
            <a:spLocks noChangeArrowheads="1"/>
          </p:cNvSpPr>
          <p:nvPr/>
        </p:nvSpPr>
        <p:spPr bwMode="auto">
          <a:xfrm>
            <a:off x="2133600" y="2971800"/>
            <a:ext cx="662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sz="4000" b="1" dirty="0" smtClean="0">
                <a:solidFill>
                  <a:srgbClr val="0000CC"/>
                </a:solidFill>
                <a:latin typeface="Times New Roman" panose="02020603050405020304" pitchFamily="18" charset="0"/>
                <a:cs typeface="Times New Roman" panose="02020603050405020304" pitchFamily="18" charset="0"/>
              </a:rPr>
              <a:t>A. </a:t>
            </a:r>
            <a:r>
              <a:rPr lang="en-US" sz="4000" b="1" dirty="0" err="1">
                <a:solidFill>
                  <a:srgbClr val="0000CC"/>
                </a:solidFill>
                <a:latin typeface="Times New Roman" panose="02020603050405020304" pitchFamily="18" charset="0"/>
                <a:cs typeface="Times New Roman" panose="02020603050405020304" pitchFamily="18" charset="0"/>
              </a:rPr>
              <a:t>Hồ</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Hoàn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Kiếm</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3" name="Action Button: Back or Previous 2">
            <a:hlinkClick r:id="rId2" action="ppaction://hlinksldjump" highlightClick="1"/>
          </p:cNvPr>
          <p:cNvSpPr/>
          <p:nvPr/>
        </p:nvSpPr>
        <p:spPr>
          <a:xfrm>
            <a:off x="7848600" y="6172200"/>
            <a:ext cx="3810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914400" y="1600458"/>
            <a:ext cx="708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hangingPunct="1"/>
            <a:r>
              <a:rPr lang="en-US" sz="3200" b="1" dirty="0">
                <a:solidFill>
                  <a:srgbClr val="C00000"/>
                </a:solidFill>
                <a:latin typeface="Times New Roman" panose="02020603050405020304" pitchFamily="18" charset="0"/>
                <a:cs typeface="Times New Roman" panose="02020603050405020304" pitchFamily="18" charset="0"/>
              </a:rPr>
              <a:t>5. </a:t>
            </a:r>
            <a:r>
              <a:rPr lang="en-US" sz="3200" b="1" dirty="0" err="1">
                <a:solidFill>
                  <a:srgbClr val="C00000"/>
                </a:solidFill>
                <a:latin typeface="Times New Roman" panose="02020603050405020304" pitchFamily="18" charset="0"/>
                <a:cs typeface="Times New Roman" panose="02020603050405020304" pitchFamily="18" charset="0"/>
              </a:rPr>
              <a:t>Quan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sát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các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đọc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thông</a:t>
            </a:r>
            <a:r>
              <a:rPr lang="en-US" sz="3200" b="1" dirty="0">
                <a:solidFill>
                  <a:srgbClr val="C00000"/>
                </a:solidFill>
                <a:latin typeface="Times New Roman" panose="02020603050405020304" pitchFamily="18" charset="0"/>
                <a:cs typeface="Times New Roman" panose="02020603050405020304" pitchFamily="18" charset="0"/>
              </a:rPr>
              <a:t> tin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trả</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lời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hỏi</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8195" name="TextBox 4"/>
          <p:cNvSpPr txBox="1">
            <a:spLocks noChangeArrowheads="1"/>
          </p:cNvSpPr>
          <p:nvPr/>
        </p:nvSpPr>
        <p:spPr bwMode="auto">
          <a:xfrm>
            <a:off x="685800" y="3796605"/>
            <a:ext cx="792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2800" b="1" dirty="0">
                <a:solidFill>
                  <a:srgbClr val="0000FF"/>
                </a:solidFill>
                <a:latin typeface="Times New Roman" panose="02020603050405020304" pitchFamily="18" charset="0"/>
                <a:cs typeface="Times New Roman" panose="02020603050405020304" pitchFamily="18" charset="0"/>
              </a:rPr>
              <a:t>a)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a:t>
            </a:r>
            <a:r>
              <a:rPr lang="en-US" sz="2800" b="1" dirty="0">
                <a:solidFill>
                  <a:srgbClr val="0000FF"/>
                </a:solidFill>
                <a:latin typeface="Times New Roman" panose="02020603050405020304" pitchFamily="18" charset="0"/>
                <a:cs typeface="Times New Roman" panose="02020603050405020304" pitchFamily="18" charset="0"/>
              </a:rPr>
              <a:t> 4 </a:t>
            </a:r>
            <a:r>
              <a:rPr lang="en-US" sz="2800" b="1" dirty="0" err="1">
                <a:solidFill>
                  <a:srgbClr val="0000FF"/>
                </a:solidFill>
                <a:latin typeface="Times New Roman" panose="02020603050405020304" pitchFamily="18" charset="0"/>
                <a:cs typeface="Times New Roman" panose="02020603050405020304" pitchFamily="18" charset="0"/>
              </a:rPr>
              <a:t>đến</a:t>
            </a:r>
            <a:r>
              <a:rPr lang="en-US" sz="2800" b="1" dirty="0">
                <a:solidFill>
                  <a:srgbClr val="0000FF"/>
                </a:solidFill>
                <a:latin typeface="Times New Roman" panose="02020603050405020304" pitchFamily="18" charset="0"/>
                <a:cs typeface="Times New Roman" panose="02020603050405020304" pitchFamily="18" charset="0"/>
              </a:rPr>
              <a:t> 13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biết</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a:p>
            <a:pPr algn="l" eaLnBrk="1" hangingPunct="1"/>
            <a:r>
              <a:rPr lang="en-US" sz="2800" b="1" dirty="0">
                <a:solidFill>
                  <a:srgbClr val="0000FF"/>
                </a:solidFill>
                <a:latin typeface="Times New Roman" panose="02020603050405020304" pitchFamily="18" charset="0"/>
                <a:cs typeface="Times New Roman" panose="02020603050405020304" pitchFamily="18" charset="0"/>
              </a:rPr>
              <a:t>  - </a:t>
            </a:r>
            <a:r>
              <a:rPr lang="en-US" sz="2800" b="1" dirty="0" err="1">
                <a:solidFill>
                  <a:srgbClr val="0000FF"/>
                </a:solidFill>
                <a:latin typeface="Times New Roman" panose="02020603050405020304" pitchFamily="18" charset="0"/>
                <a:cs typeface="Times New Roman" panose="02020603050405020304" pitchFamily="18" charset="0"/>
              </a:rPr>
              <a:t>Mỗi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diễn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a:p>
            <a:pPr algn="l" eaLnBrk="1" hangingPunct="1"/>
            <a:endParaRPr 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4000" r="-14000"/>
          </a:stretch>
        </a:blipFill>
        <a:effectLst/>
      </p:bgPr>
    </p:bg>
    <p:spTree>
      <p:nvGrpSpPr>
        <p:cNvPr id="1" name=""/>
        <p:cNvGrpSpPr/>
        <p:nvPr/>
      </p:nvGrpSpPr>
      <p:grpSpPr>
        <a:xfrm>
          <a:off x="0" y="0"/>
          <a:ext cx="0" cy="0"/>
          <a:chOff x="0" y="0"/>
          <a:chExt cx="0" cy="0"/>
        </a:xfrm>
      </p:grpSpPr>
      <p:sp>
        <p:nvSpPr>
          <p:cNvPr id="9219" name="TextBox 6"/>
          <p:cNvSpPr txBox="1">
            <a:spLocks noChangeArrowheads="1"/>
          </p:cNvSpPr>
          <p:nvPr/>
        </p:nvSpPr>
        <p:spPr bwMode="auto">
          <a:xfrm>
            <a:off x="571500" y="106740"/>
            <a:ext cx="8572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l" eaLnBrk="1" hangingPunct="1"/>
            <a:r>
              <a:rPr lang="en-US" sz="3200" b="1" dirty="0">
                <a:solidFill>
                  <a:srgbClr val="C00000"/>
                </a:solidFill>
                <a:latin typeface="Times New Roman" panose="02020603050405020304" pitchFamily="18" charset="0"/>
                <a:cs typeface="Times New Roman" panose="02020603050405020304" pitchFamily="18" charset="0"/>
              </a:rPr>
              <a:t>b) </a:t>
            </a:r>
            <a:r>
              <a:rPr lang="en-US" sz="3200" b="1" dirty="0" err="1">
                <a:solidFill>
                  <a:srgbClr val="C00000"/>
                </a:solidFill>
                <a:latin typeface="Times New Roman" panose="02020603050405020304" pitchFamily="18" charset="0"/>
                <a:cs typeface="Times New Roman" panose="02020603050405020304" pitchFamily="18" charset="0"/>
              </a:rPr>
              <a:t>Đọc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thông</a:t>
            </a:r>
            <a:r>
              <a:rPr lang="en-US" sz="3200" b="1" dirty="0">
                <a:solidFill>
                  <a:srgbClr val="C00000"/>
                </a:solidFill>
                <a:latin typeface="Times New Roman" panose="02020603050405020304" pitchFamily="18" charset="0"/>
                <a:cs typeface="Times New Roman" panose="02020603050405020304" pitchFamily="18" charset="0"/>
              </a:rPr>
              <a:t> tin </a:t>
            </a:r>
            <a:r>
              <a:rPr lang="en-US" sz="3200" b="1" dirty="0" err="1">
                <a:solidFill>
                  <a:srgbClr val="C00000"/>
                </a:solidFill>
                <a:latin typeface="Times New Roman" panose="02020603050405020304" pitchFamily="18" charset="0"/>
                <a:cs typeface="Times New Roman" panose="02020603050405020304" pitchFamily="18" charset="0"/>
              </a:rPr>
              <a:t>đóng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khung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màu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xanh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trong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Tài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liệu</a:t>
            </a:r>
            <a:r>
              <a:rPr lang="en-US" sz="3200" b="1" dirty="0" smtClean="0">
                <a:solidFill>
                  <a:srgbClr val="C00000"/>
                </a:solidFill>
                <a:latin typeface="Times New Roman" panose="02020603050405020304" pitchFamily="18" charset="0"/>
                <a:cs typeface="Times New Roman" panose="02020603050405020304" pitchFamily="18" charset="0"/>
              </a:rPr>
              <a:t> HDH/57</a:t>
            </a:r>
            <a:endParaRPr lang="en-US" sz="3200" b="1" dirty="0">
              <a:solidFill>
                <a:srgbClr val="C00000"/>
              </a:solidFill>
              <a:latin typeface="Times New Roman" panose="02020603050405020304" pitchFamily="18" charset="0"/>
              <a:cs typeface="Times New Roman" panose="02020603050405020304" pitchFamily="18" charset="0"/>
            </a:endParaRPr>
          </a:p>
          <a:p>
            <a:pPr algn="l" eaLnBrk="1" hangingPunct="1"/>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Nối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thông</a:t>
            </a:r>
            <a:r>
              <a:rPr lang="en-US" sz="3200" b="1" dirty="0">
                <a:solidFill>
                  <a:srgbClr val="C00000"/>
                </a:solidFill>
                <a:latin typeface="Times New Roman" panose="02020603050405020304" pitchFamily="18" charset="0"/>
                <a:cs typeface="Times New Roman" panose="02020603050405020304" pitchFamily="18" charset="0"/>
              </a:rPr>
              <a:t> tin ở </a:t>
            </a:r>
            <a:r>
              <a:rPr lang="en-US" sz="3200" b="1" dirty="0" err="1">
                <a:solidFill>
                  <a:srgbClr val="C00000"/>
                </a:solidFill>
                <a:latin typeface="Times New Roman" panose="02020603050405020304" pitchFamily="18" charset="0"/>
                <a:cs typeface="Times New Roman" panose="02020603050405020304" pitchFamily="18" charset="0"/>
              </a:rPr>
              <a:t>cột</a:t>
            </a:r>
            <a:r>
              <a:rPr lang="en-US" sz="3200" b="1" dirty="0">
                <a:solidFill>
                  <a:srgbClr val="C00000"/>
                </a:solidFill>
                <a:latin typeface="Times New Roman" panose="02020603050405020304" pitchFamily="18" charset="0"/>
                <a:cs typeface="Times New Roman" panose="02020603050405020304" pitchFamily="18" charset="0"/>
              </a:rPr>
              <a:t> A </a:t>
            </a:r>
            <a:r>
              <a:rPr lang="en-US" sz="3200" b="1" dirty="0" err="1">
                <a:solidFill>
                  <a:srgbClr val="C00000"/>
                </a:solidFill>
                <a:latin typeface="Times New Roman" panose="02020603050405020304" pitchFamily="18" charset="0"/>
                <a:cs typeface="Times New Roman" panose="02020603050405020304" pitchFamily="18" charset="0"/>
              </a:rPr>
              <a:t>với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từ</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ngữ</a:t>
            </a:r>
            <a:r>
              <a:rPr lang="en-US" sz="3200" b="1" dirty="0">
                <a:solidFill>
                  <a:srgbClr val="C00000"/>
                </a:solidFill>
                <a:latin typeface="Times New Roman" panose="02020603050405020304" pitchFamily="18" charset="0"/>
                <a:cs typeface="Times New Roman" panose="02020603050405020304" pitchFamily="18" charset="0"/>
              </a:rPr>
              <a:t> ở </a:t>
            </a:r>
            <a:r>
              <a:rPr lang="en-US" sz="3200" b="1" dirty="0" err="1">
                <a:solidFill>
                  <a:srgbClr val="C00000"/>
                </a:solidFill>
                <a:latin typeface="Times New Roman" panose="02020603050405020304" pitchFamily="18" charset="0"/>
                <a:cs typeface="Times New Roman" panose="02020603050405020304" pitchFamily="18" charset="0"/>
              </a:rPr>
              <a:t>cột</a:t>
            </a:r>
            <a:r>
              <a:rPr lang="en-US" sz="3200" b="1" dirty="0">
                <a:solidFill>
                  <a:srgbClr val="C00000"/>
                </a:solidFill>
                <a:latin typeface="Times New Roman" panose="02020603050405020304" pitchFamily="18" charset="0"/>
                <a:cs typeface="Times New Roman" panose="02020603050405020304" pitchFamily="18" charset="0"/>
              </a:rPr>
              <a:t> B</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6200" y="2176145"/>
            <a:ext cx="4419600" cy="984885"/>
          </a:xfrm>
          <a:prstGeom prst="rect">
            <a:avLst/>
          </a:prstGeom>
          <a:blipFill>
            <a:blip r:embed="rId2"/>
            <a:stretch>
              <a:fillRect/>
            </a:stretch>
          </a:blipFill>
          <a:ln>
            <a:noFill/>
          </a:ln>
        </p:spPr>
        <p:style>
          <a:lnRef idx="0">
            <a:scrgbClr r="0" g="0" b="0"/>
          </a:lnRef>
          <a:fillRef idx="1002">
            <a:schemeClr val="lt2"/>
          </a:fillRef>
          <a:effectRef idx="0">
            <a:scrgbClr r="0" g="0" b="0"/>
          </a:effectRef>
          <a:fontRef idx="major"/>
        </p:style>
        <p:txBody>
          <a:bodyPr wrap="square">
            <a:spAutoFit/>
          </a:bodyPr>
          <a:lstStyle/>
          <a:p>
            <a:pPr>
              <a:spcBef>
                <a:spcPts val="600"/>
              </a:spcBef>
              <a:spcAft>
                <a:spcPts val="600"/>
              </a:spcAft>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Nơi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việc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cơ</a:t>
            </a:r>
            <a:r>
              <a:rPr lang="en-US" sz="2400" b="1" dirty="0" smtClean="0">
                <a:solidFill>
                  <a:srgbClr val="0000FF"/>
                </a:solidFill>
                <a:latin typeface="Times New Roman" panose="02020603050405020304" pitchFamily="18" charset="0"/>
                <a:cs typeface="Times New Roman" panose="02020603050405020304" pitchFamily="18" charset="0"/>
              </a:rPr>
              <a:t>  </a:t>
            </a:r>
            <a:endParaRPr lang="en-US" sz="2400" b="1" dirty="0" smtClean="0">
              <a:solidFill>
                <a:srgbClr val="0000FF"/>
              </a:solidFill>
              <a:latin typeface="Times New Roman" panose="02020603050405020304" pitchFamily="18" charset="0"/>
              <a:cs typeface="Times New Roman" panose="02020603050405020304" pitchFamily="18" charset="0"/>
            </a:endParaRPr>
          </a:p>
          <a:p>
            <a:pPr>
              <a:spcBef>
                <a:spcPts val="600"/>
              </a:spcBef>
              <a:spcAft>
                <a:spcPts val="600"/>
              </a:spcAft>
              <a:defRPr/>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quan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lãnh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cao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nhất</a:t>
            </a:r>
            <a:r>
              <a:rPr lang="en-US" sz="2400" b="1" dirty="0" smtClean="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200" y="5198983"/>
            <a:ext cx="4419600" cy="1354217"/>
          </a:xfrm>
          <a:prstGeom prst="rect">
            <a:avLst/>
          </a:prstGeom>
          <a:blipFill>
            <a:blip r:embed="rId2"/>
            <a:stretch>
              <a:fillRect/>
            </a:stretch>
          </a:blipFill>
          <a:ln>
            <a:noFill/>
          </a:ln>
        </p:spPr>
        <p:style>
          <a:lnRef idx="0">
            <a:scrgbClr r="0" g="0" b="0"/>
          </a:lnRef>
          <a:fillRef idx="1002">
            <a:schemeClr val="lt2"/>
          </a:fillRef>
          <a:effectRef idx="0">
            <a:scrgbClr r="0" g="0" b="0"/>
          </a:effectRef>
          <a:fontRef idx="major"/>
        </p:style>
        <p:txBody>
          <a:bodyPr wrap="square">
            <a:spAutoFit/>
          </a:bodyPr>
          <a:lstStyle/>
          <a:p>
            <a:pPr>
              <a:spcBef>
                <a:spcPts val="300"/>
              </a:spcBef>
              <a:spcAft>
                <a:spcPts val="300"/>
              </a:spcAft>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Nơi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tập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trung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nhiều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viện</a:t>
            </a:r>
            <a:r>
              <a:rPr lang="en-US" sz="2400" b="1" dirty="0">
                <a:solidFill>
                  <a:srgbClr val="0000FF"/>
                </a:solidFill>
                <a:latin typeface="Times New Roman" panose="02020603050405020304" pitchFamily="18" charset="0"/>
                <a:cs typeface="Times New Roman" panose="02020603050405020304" pitchFamily="18" charset="0"/>
              </a:rPr>
              <a:t> </a:t>
            </a:r>
            <a:endParaRPr lang="en-US" sz="2400" b="1" dirty="0" smtClean="0">
              <a:solidFill>
                <a:srgbClr val="0000FF"/>
              </a:solidFill>
              <a:latin typeface="Times New Roman" panose="02020603050405020304" pitchFamily="18" charset="0"/>
              <a:cs typeface="Times New Roman" panose="02020603050405020304" pitchFamily="18" charset="0"/>
            </a:endParaRPr>
          </a:p>
          <a:p>
            <a:pPr>
              <a:spcBef>
                <a:spcPts val="300"/>
              </a:spcBef>
              <a:spcAft>
                <a:spcPts val="300"/>
              </a:spcAft>
              <a:defRPr/>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nghiên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cứu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trường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học</a:t>
            </a:r>
            <a:r>
              <a:rPr lang="en-US" sz="2400" b="1" dirty="0">
                <a:solidFill>
                  <a:srgbClr val="0000FF"/>
                </a:solidFill>
                <a:latin typeface="Times New Roman" panose="02020603050405020304" pitchFamily="18" charset="0"/>
                <a:cs typeface="Times New Roman" panose="02020603050405020304" pitchFamily="18" charset="0"/>
              </a:rPr>
              <a:t>, </a:t>
            </a:r>
            <a:endParaRPr lang="en-US" sz="2400" b="1" dirty="0" smtClean="0">
              <a:solidFill>
                <a:srgbClr val="0000FF"/>
              </a:solidFill>
              <a:latin typeface="Times New Roman" panose="02020603050405020304" pitchFamily="18" charset="0"/>
              <a:cs typeface="Times New Roman" panose="02020603050405020304" pitchFamily="18" charset="0"/>
            </a:endParaRPr>
          </a:p>
          <a:p>
            <a:pPr>
              <a:spcBef>
                <a:spcPts val="300"/>
              </a:spcBef>
              <a:spcAft>
                <a:spcPts val="300"/>
              </a:spcAft>
              <a:defRPr/>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việc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bảo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thư</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viện</a:t>
            </a:r>
            <a:r>
              <a:rPr lang="en-US" sz="2400" b="1" dirty="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6200" y="3663315"/>
            <a:ext cx="4419600" cy="984885"/>
          </a:xfrm>
          <a:prstGeom prst="rect">
            <a:avLst/>
          </a:prstGeom>
          <a:blipFill>
            <a:blip r:embed="rId2"/>
            <a:stretch>
              <a:fillRect/>
            </a:stretch>
          </a:blipFill>
          <a:ln>
            <a:noFill/>
          </a:ln>
        </p:spPr>
        <p:style>
          <a:lnRef idx="0">
            <a:scrgbClr r="0" g="0" b="0"/>
          </a:lnRef>
          <a:fillRef idx="1002">
            <a:schemeClr val="lt2"/>
          </a:fillRef>
          <a:effectRef idx="0">
            <a:scrgbClr r="0" g="0" b="0"/>
          </a:effectRef>
          <a:fontRef idx="major"/>
        </p:style>
        <p:txBody>
          <a:bodyPr wrap="square">
            <a:spAutoFit/>
          </a:bodyPr>
          <a:lstStyle/>
          <a:p>
            <a:pPr>
              <a:spcBef>
                <a:spcPts val="600"/>
              </a:spcBef>
              <a:spcAft>
                <a:spcPts val="600"/>
              </a:spcAft>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Nơi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nhiều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máy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nhiều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smtClean="0">
                <a:solidFill>
                  <a:srgbClr val="0000FF"/>
                </a:solidFill>
                <a:latin typeface="Times New Roman" panose="02020603050405020304" pitchFamily="18" charset="0"/>
                <a:cs typeface="Times New Roman" panose="02020603050405020304" pitchFamily="18" charset="0"/>
              </a:rPr>
              <a:t> </a:t>
            </a:r>
            <a:endParaRPr lang="en-US" sz="2400" b="1" dirty="0" smtClean="0">
              <a:solidFill>
                <a:srgbClr val="0000FF"/>
              </a:solidFill>
              <a:latin typeface="Times New Roman" panose="02020603050405020304" pitchFamily="18" charset="0"/>
              <a:cs typeface="Times New Roman" panose="02020603050405020304" pitchFamily="18" charset="0"/>
            </a:endParaRPr>
          </a:p>
          <a:p>
            <a:pPr>
              <a:spcBef>
                <a:spcPts val="600"/>
              </a:spcBef>
              <a:spcAft>
                <a:spcPts val="600"/>
              </a:spcAft>
              <a:defRPr/>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trung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tâm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thương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mại</a:t>
            </a:r>
            <a:r>
              <a:rPr lang="en-US" sz="2400" b="1" dirty="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9223" name="TextBox 10"/>
          <p:cNvSpPr txBox="1">
            <a:spLocks noChangeArrowheads="1"/>
          </p:cNvSpPr>
          <p:nvPr/>
        </p:nvSpPr>
        <p:spPr bwMode="auto">
          <a:xfrm>
            <a:off x="5867400" y="2209800"/>
            <a:ext cx="3200400" cy="830263"/>
          </a:xfrm>
          <a:prstGeom prst="rect">
            <a:avLst/>
          </a:prstGeom>
          <a:blipFill dpi="0" rotWithShape="1">
            <a:blip r:embed="rId3"/>
            <a:srcRect/>
            <a:stretch>
              <a:fillRect/>
            </a:stretch>
          </a:blipFill>
          <a:ln w="38100">
            <a:solidFill>
              <a:srgbClr val="00B0F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ctr" eaLnBrk="1" hangingPunct="1">
              <a:spcBef>
                <a:spcPts val="600"/>
              </a:spcBef>
              <a:spcAft>
                <a:spcPts val="600"/>
              </a:spcAft>
            </a:pPr>
            <a:r>
              <a:rPr lang="en-US" sz="2400" b="1" dirty="0" err="1">
                <a:solidFill>
                  <a:srgbClr val="FF0000"/>
                </a:solidFill>
                <a:latin typeface="Times New Roman" panose="02020603050405020304" pitchFamily="18" charset="0"/>
                <a:cs typeface="Times New Roman" panose="02020603050405020304" pitchFamily="18" charset="0"/>
              </a:rPr>
              <a:t>Trung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tâm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khoa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224" name="TextBox 11"/>
          <p:cNvSpPr txBox="1">
            <a:spLocks noChangeArrowheads="1"/>
          </p:cNvSpPr>
          <p:nvPr/>
        </p:nvSpPr>
        <p:spPr bwMode="auto">
          <a:xfrm>
            <a:off x="5791200" y="5406732"/>
            <a:ext cx="3200400" cy="938719"/>
          </a:xfrm>
          <a:prstGeom prst="rect">
            <a:avLst/>
          </a:prstGeom>
          <a:blipFill dpi="0" rotWithShape="1">
            <a:blip r:embed="rId3"/>
            <a:srcRect/>
            <a:stretch>
              <a:fillRect/>
            </a:stretch>
          </a:blipFill>
          <a:ln w="38100">
            <a:solidFill>
              <a:srgbClr val="00B0F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ctr" eaLnBrk="1" hangingPunct="1">
              <a:spcBef>
                <a:spcPts val="600"/>
              </a:spcBef>
              <a:spcAft>
                <a:spcPts val="600"/>
              </a:spcAft>
            </a:pPr>
            <a:endParaRPr lang="en-US" sz="1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ts val="600"/>
              </a:spcBef>
              <a:spcAft>
                <a:spcPts val="600"/>
              </a:spcAft>
            </a:pPr>
            <a:r>
              <a:rPr lang="en-US" sz="2400" b="1" dirty="0" err="1">
                <a:solidFill>
                  <a:srgbClr val="FF0000"/>
                </a:solidFill>
                <a:latin typeface="Times New Roman" panose="02020603050405020304" pitchFamily="18" charset="0"/>
                <a:cs typeface="Times New Roman" panose="02020603050405020304" pitchFamily="18" charset="0"/>
              </a:rPr>
              <a:t>Trung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tâm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lớn</a:t>
            </a:r>
            <a:endParaRPr lang="en-US" sz="24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ts val="600"/>
              </a:spcBef>
              <a:spcAft>
                <a:spcPts val="600"/>
              </a:spcAft>
            </a:pPr>
            <a:endParaRPr lang="en-US" sz="1000" b="1" dirty="0">
              <a:solidFill>
                <a:srgbClr val="FF0000"/>
              </a:solidFill>
              <a:latin typeface="Times New Roman" panose="02020603050405020304" pitchFamily="18" charset="0"/>
              <a:cs typeface="Times New Roman" panose="02020603050405020304" pitchFamily="18" charset="0"/>
            </a:endParaRPr>
          </a:p>
        </p:txBody>
      </p:sp>
      <p:sp>
        <p:nvSpPr>
          <p:cNvPr id="9225" name="TextBox 12"/>
          <p:cNvSpPr txBox="1">
            <a:spLocks noChangeArrowheads="1"/>
          </p:cNvSpPr>
          <p:nvPr/>
        </p:nvSpPr>
        <p:spPr bwMode="auto">
          <a:xfrm>
            <a:off x="5867400" y="3733800"/>
            <a:ext cx="3200400" cy="984885"/>
          </a:xfrm>
          <a:prstGeom prst="rect">
            <a:avLst/>
          </a:prstGeom>
          <a:blipFill dpi="0" rotWithShape="1">
            <a:blip r:embed="rId3"/>
            <a:srcRect/>
            <a:stretch>
              <a:fillRect/>
            </a:stretch>
          </a:blipFill>
          <a:ln w="38100">
            <a:solidFill>
              <a:srgbClr val="00B0F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algn="ctr" eaLnBrk="1" hangingPunct="1">
              <a:spcBef>
                <a:spcPts val="600"/>
              </a:spcBef>
              <a:spcAft>
                <a:spcPts val="600"/>
              </a:spcAft>
            </a:pPr>
            <a:endParaRPr lang="en-US" sz="2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ts val="600"/>
              </a:spcBef>
              <a:spcAft>
                <a:spcPts val="600"/>
              </a:spcAft>
            </a:pPr>
            <a:r>
              <a:rPr lang="en-US" sz="2400" b="1" dirty="0" err="1">
                <a:solidFill>
                  <a:srgbClr val="FF0000"/>
                </a:solidFill>
                <a:latin typeface="Times New Roman" panose="02020603050405020304" pitchFamily="18" charset="0"/>
                <a:cs typeface="Times New Roman" panose="02020603050405020304" pitchFamily="18" charset="0"/>
              </a:rPr>
              <a:t>Trung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tâm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trị</a:t>
            </a:r>
            <a:endParaRPr lang="en-US" sz="24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ts val="600"/>
              </a:spcBef>
              <a:spcAft>
                <a:spcPts val="600"/>
              </a:spcAft>
            </a:pPr>
            <a:endParaRPr 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14" name="Straight Connector 13"/>
          <p:cNvCxnSpPr>
            <a:cxnSpLocks noChangeShapeType="1"/>
            <a:stCxn id="2" idx="3"/>
            <a:endCxn id="9225" idx="1"/>
          </p:cNvCxnSpPr>
          <p:nvPr/>
        </p:nvCxnSpPr>
        <p:spPr bwMode="auto">
          <a:xfrm>
            <a:off x="4495800" y="2668588"/>
            <a:ext cx="1371600" cy="1557655"/>
          </a:xfrm>
          <a:prstGeom prst="line">
            <a:avLst/>
          </a:prstGeom>
          <a:noFill/>
          <a:ln w="28575" algn="ctr">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cxnSpLocks noChangeShapeType="1"/>
            <a:stCxn id="6" idx="3"/>
            <a:endCxn id="9223" idx="1"/>
          </p:cNvCxnSpPr>
          <p:nvPr/>
        </p:nvCxnSpPr>
        <p:spPr bwMode="auto">
          <a:xfrm flipV="1">
            <a:off x="4495800" y="2624932"/>
            <a:ext cx="1371600" cy="3251160"/>
          </a:xfrm>
          <a:prstGeom prst="line">
            <a:avLst/>
          </a:prstGeom>
          <a:noFill/>
          <a:ln w="28575" algn="ctr">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a:cxnSpLocks noChangeShapeType="1"/>
            <a:stCxn id="8" idx="3"/>
          </p:cNvCxnSpPr>
          <p:nvPr/>
        </p:nvCxnSpPr>
        <p:spPr bwMode="auto">
          <a:xfrm>
            <a:off x="4495800" y="4155758"/>
            <a:ext cx="1295400" cy="1628457"/>
          </a:xfrm>
          <a:prstGeom prst="line">
            <a:avLst/>
          </a:prstGeom>
          <a:noFill/>
          <a:ln w="28575" algn="ctr">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MPROD_NEXTUNIQUEID" val="10010"/>
  <p:tag name="MMPROD_UIDATA" val="&lt;database version=&quot;10.0&quot;&gt;&lt;object type=&quot;1&quot; unique_id=&quot;10001&quot;&gt;&lt;object type=&quot;8&quot; unique_id=&quot;14882&quot;&gt;&lt;/object&gt;&lt;object type=&quot;2&quot; unique_id=&quot;14883&quot;&gt;&lt;object type=&quot;3&quot; unique_id=&quot;14884&quot;&gt;&lt;property id=&quot;20148&quot; value=&quot;5&quot;/&gt;&lt;property id=&quot;20300&quot; value=&quot;Slide 1&quot;/&gt;&lt;property id=&quot;20307&quot; value=&quot;257&quot;/&gt;&lt;/object&gt;&lt;object type=&quot;3&quot; unique_id=&quot;14885&quot;&gt;&lt;property id=&quot;20148&quot; value=&quot;5&quot;/&gt;&lt;property id=&quot;20300&quot; value=&quot;Slide 2&quot;/&gt;&lt;property id=&quot;20307&quot; value=&quot;258&quot;/&gt;&lt;/object&gt;&lt;object type=&quot;3&quot; unique_id=&quot;14886&quot;&gt;&lt;property id=&quot;20148&quot; value=&quot;5&quot;/&gt;&lt;property id=&quot;20300&quot; value=&quot;Slide 3&quot;/&gt;&lt;property id=&quot;20307&quot; value=&quot;259&quot;/&gt;&lt;/object&gt;&lt;object type=&quot;3&quot; unique_id=&quot;14887&quot;&gt;&lt;property id=&quot;20148&quot; value=&quot;5&quot;/&gt;&lt;property id=&quot;20300&quot; value=&quot;Slide 4&quot;/&gt;&lt;property id=&quot;20307&quot; value=&quot;260&quot;/&gt;&lt;/object&gt;&lt;object type=&quot;3&quot; unique_id=&quot;14888&quot;&gt;&lt;property id=&quot;20148&quot; value=&quot;5&quot;/&gt;&lt;property id=&quot;20300&quot; value=&quot;Slide 5&quot;/&gt;&lt;property id=&quot;20307&quot; value=&quot;261&quot;/&gt;&lt;/object&gt;&lt;object type=&quot;3&quot; unique_id=&quot;14889&quot;&gt;&lt;property id=&quot;20148&quot; value=&quot;5&quot;/&gt;&lt;property id=&quot;20300&quot; value=&quot;Slide 6&quot;/&gt;&lt;property id=&quot;20307&quot; value=&quot;262&quot;/&gt;&lt;/object&gt;&lt;object type=&quot;3&quot; unique_id=&quot;14890&quot;&gt;&lt;property id=&quot;20148&quot; value=&quot;5&quot;/&gt;&lt;property id=&quot;20300&quot; value=&quot;Slide 8&quot;/&gt;&lt;property id=&quot;20307&quot; value=&quot;263&quot;/&gt;&lt;/object&gt;&lt;object type=&quot;3&quot; unique_id=&quot;14891&quot;&gt;&lt;property id=&quot;20148&quot; value=&quot;5&quot;/&gt;&lt;property id=&quot;20300&quot; value=&quot;Slide 9&quot;/&gt;&lt;property id=&quot;20307&quot; value=&quot;264&quot;/&gt;&lt;/object&gt;&lt;object type=&quot;3&quot; unique_id=&quot;14892&quot;&gt;&lt;property id=&quot;20148&quot; value=&quot;5&quot;/&gt;&lt;property id=&quot;20300&quot; value=&quot;Slide 10&quot;/&gt;&lt;property id=&quot;20307&quot; value=&quot;265&quot;/&gt;&lt;/object&gt;&lt;object type=&quot;3&quot; unique_id=&quot;14893&quot;&gt;&lt;property id=&quot;20148&quot; value=&quot;5&quot;/&gt;&lt;property id=&quot;20300&quot; value=&quot;Slide 11&quot;/&gt;&lt;property id=&quot;20307&quot; value=&quot;266&quot;/&gt;&lt;/object&gt;&lt;object type=&quot;3&quot; unique_id=&quot;14894&quot;&gt;&lt;property id=&quot;20148&quot; value=&quot;5&quot;/&gt;&lt;property id=&quot;20300&quot; value=&quot;Slide 12&quot;/&gt;&lt;property id=&quot;20307&quot; value=&quot;267&quot;/&gt;&lt;/object&gt;&lt;object type=&quot;3&quot; unique_id=&quot;14895&quot;&gt;&lt;property id=&quot;20148&quot; value=&quot;5&quot;/&gt;&lt;property id=&quot;20300&quot; value=&quot;Slide 13&quot;/&gt;&lt;property id=&quot;20307&quot; value=&quot;268&quot;/&gt;&lt;/object&gt;&lt;object type=&quot;3&quot; unique_id=&quot;14896&quot;&gt;&lt;property id=&quot;20148&quot; value=&quot;5&quot;/&gt;&lt;property id=&quot;20300&quot; value=&quot;Slide 14&quot;/&gt;&lt;property id=&quot;20307&quot; value=&quot;269&quot;/&gt;&lt;/object&gt;&lt;object type=&quot;3&quot; unique_id=&quot;14897&quot;&gt;&lt;property id=&quot;20148&quot; value=&quot;5&quot;/&gt;&lt;property id=&quot;20300&quot; value=&quot;Slide 15&quot;/&gt;&lt;property id=&quot;20307&quot; value=&quot;270&quot;/&gt;&lt;/object&gt;&lt;object type=&quot;3&quot; unique_id=&quot;14898&quot;&gt;&lt;property id=&quot;20148&quot; value=&quot;5&quot;/&gt;&lt;property id=&quot;20300&quot; value=&quot;Slide 16&quot;/&gt;&lt;property id=&quot;20307&quot; value=&quot;271&quot;/&gt;&lt;/object&gt;&lt;object type=&quot;3&quot; unique_id=&quot;14899&quot;&gt;&lt;property id=&quot;20148&quot; value=&quot;5&quot;/&gt;&lt;property id=&quot;20300&quot; value=&quot;Slide 17&quot;/&gt;&lt;property id=&quot;20307&quot; value=&quot;272&quot;/&gt;&lt;/object&gt;&lt;object type=&quot;3&quot; unique_id=&quot;15152&quot;&gt;&lt;property id=&quot;20148&quot; value=&quot;5&quot;/&gt;&lt;property id=&quot;20300&quot; value=&quot;Slide 7&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2522</Words>
  <Application>WPS Presentation</Application>
  <PresentationFormat>On-screen Show (4:3)</PresentationFormat>
  <Paragraphs>340</Paragraphs>
  <Slides>18</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Arial</vt:lpstr>
      <vt:lpstr>SimSun</vt:lpstr>
      <vt:lpstr>Wingdings</vt:lpstr>
      <vt:lpstr>Times New Roman</vt:lpstr>
      <vt:lpstr>Times New Roman</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NCC</dc:creator>
  <cp:lastModifiedBy>wizar</cp:lastModifiedBy>
  <cp:revision>24</cp:revision>
  <dcterms:created xsi:type="dcterms:W3CDTF">2018-01-08T02:15:00Z</dcterms:created>
  <dcterms:modified xsi:type="dcterms:W3CDTF">2021-02-24T14:14:11Z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1033-11.2.0.9984</vt:lpwstr>
  </property>
</Properties>
</file>