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Lst>
  <p:notesMasterIdLst>
    <p:notesMasterId r:id="rId16"/>
  </p:notesMasterIdLst>
  <p:sldIdLst>
    <p:sldId id="269" r:id="rId6"/>
    <p:sldId id="257" r:id="rId7"/>
    <p:sldId id="271" r:id="rId8"/>
    <p:sldId id="272" r:id="rId9"/>
    <p:sldId id="273" r:id="rId10"/>
    <p:sldId id="274" r:id="rId11"/>
    <p:sldId id="275" r:id="rId12"/>
    <p:sldId id="267" r:id="rId13"/>
    <p:sldId id="276" r:id="rId14"/>
    <p:sldId id="270" r:id="rId1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2"/>
        </a:solidFill>
        <a:effectLst>
          <a:outerShdw blurRad="38100" dist="38100" dir="2700000" algn="tl">
            <a:srgbClr val="000000">
              <a:alpha val="43137"/>
            </a:srgbClr>
          </a:outerShdw>
        </a:effectLst>
        <a:latin typeface="Times New Roman" panose="02020603050405020304" pitchFamily="18" charset="0"/>
        <a:ea typeface="+mn-ea"/>
        <a:cs typeface="+mn-cs"/>
      </a:defRPr>
    </a:lvl1pPr>
    <a:lvl2pPr marL="457200" algn="l" rtl="0" eaLnBrk="0" fontAlgn="base" hangingPunct="0">
      <a:spcBef>
        <a:spcPct val="0"/>
      </a:spcBef>
      <a:spcAft>
        <a:spcPct val="0"/>
      </a:spcAft>
      <a:defRPr sz="3200" kern="1200">
        <a:solidFill>
          <a:schemeClr val="tx2"/>
        </a:solidFill>
        <a:effectLst>
          <a:outerShdw blurRad="38100" dist="38100" dir="2700000" algn="tl">
            <a:srgbClr val="000000">
              <a:alpha val="43137"/>
            </a:srgbClr>
          </a:outerShdw>
        </a:effectLst>
        <a:latin typeface="Times New Roman" panose="02020603050405020304" pitchFamily="18" charset="0"/>
        <a:ea typeface="+mn-ea"/>
        <a:cs typeface="+mn-cs"/>
      </a:defRPr>
    </a:lvl2pPr>
    <a:lvl3pPr marL="914400" algn="l" rtl="0" eaLnBrk="0" fontAlgn="base" hangingPunct="0">
      <a:spcBef>
        <a:spcPct val="0"/>
      </a:spcBef>
      <a:spcAft>
        <a:spcPct val="0"/>
      </a:spcAft>
      <a:defRPr sz="3200" kern="1200">
        <a:solidFill>
          <a:schemeClr val="tx2"/>
        </a:solidFill>
        <a:effectLst>
          <a:outerShdw blurRad="38100" dist="38100" dir="2700000" algn="tl">
            <a:srgbClr val="000000">
              <a:alpha val="43137"/>
            </a:srgbClr>
          </a:outerShdw>
        </a:effectLst>
        <a:latin typeface="Times New Roman" panose="02020603050405020304" pitchFamily="18" charset="0"/>
        <a:ea typeface="+mn-ea"/>
        <a:cs typeface="+mn-cs"/>
      </a:defRPr>
    </a:lvl3pPr>
    <a:lvl4pPr marL="1371600" algn="l" rtl="0" eaLnBrk="0" fontAlgn="base" hangingPunct="0">
      <a:spcBef>
        <a:spcPct val="0"/>
      </a:spcBef>
      <a:spcAft>
        <a:spcPct val="0"/>
      </a:spcAft>
      <a:defRPr sz="3200" kern="1200">
        <a:solidFill>
          <a:schemeClr val="tx2"/>
        </a:solidFill>
        <a:effectLst>
          <a:outerShdw blurRad="38100" dist="38100" dir="2700000" algn="tl">
            <a:srgbClr val="000000">
              <a:alpha val="43137"/>
            </a:srgbClr>
          </a:outerShdw>
        </a:effectLst>
        <a:latin typeface="Times New Roman" panose="02020603050405020304" pitchFamily="18" charset="0"/>
        <a:ea typeface="+mn-ea"/>
        <a:cs typeface="+mn-cs"/>
      </a:defRPr>
    </a:lvl4pPr>
    <a:lvl5pPr marL="1828800" algn="l" rtl="0" eaLnBrk="0" fontAlgn="base" hangingPunct="0">
      <a:spcBef>
        <a:spcPct val="0"/>
      </a:spcBef>
      <a:spcAft>
        <a:spcPct val="0"/>
      </a:spcAft>
      <a:defRPr sz="3200" kern="1200">
        <a:solidFill>
          <a:schemeClr val="tx2"/>
        </a:solidFill>
        <a:effectLst>
          <a:outerShdw blurRad="38100" dist="38100" dir="2700000" algn="tl">
            <a:srgbClr val="000000">
              <a:alpha val="43137"/>
            </a:srgbClr>
          </a:outerShdw>
        </a:effectLst>
        <a:latin typeface="Times New Roman" panose="02020603050405020304" pitchFamily="18" charset="0"/>
        <a:ea typeface="+mn-ea"/>
        <a:cs typeface="+mn-cs"/>
      </a:defRPr>
    </a:lvl5pPr>
    <a:lvl6pPr marL="2286000" algn="l" defTabSz="914400" rtl="0" eaLnBrk="1" latinLnBrk="0" hangingPunct="1">
      <a:defRPr sz="3200" kern="1200">
        <a:solidFill>
          <a:schemeClr val="tx2"/>
        </a:solidFill>
        <a:effectLst>
          <a:outerShdw blurRad="38100" dist="38100" dir="2700000" algn="tl">
            <a:srgbClr val="000000">
              <a:alpha val="43137"/>
            </a:srgbClr>
          </a:outerShdw>
        </a:effectLst>
        <a:latin typeface="Times New Roman" panose="02020603050405020304" pitchFamily="18" charset="0"/>
        <a:ea typeface="+mn-ea"/>
        <a:cs typeface="+mn-cs"/>
      </a:defRPr>
    </a:lvl6pPr>
    <a:lvl7pPr marL="2743200" algn="l" defTabSz="914400" rtl="0" eaLnBrk="1" latinLnBrk="0" hangingPunct="1">
      <a:defRPr sz="3200" kern="1200">
        <a:solidFill>
          <a:schemeClr val="tx2"/>
        </a:solidFill>
        <a:effectLst>
          <a:outerShdw blurRad="38100" dist="38100" dir="2700000" algn="tl">
            <a:srgbClr val="000000">
              <a:alpha val="43137"/>
            </a:srgbClr>
          </a:outerShdw>
        </a:effectLst>
        <a:latin typeface="Times New Roman" panose="02020603050405020304" pitchFamily="18" charset="0"/>
        <a:ea typeface="+mn-ea"/>
        <a:cs typeface="+mn-cs"/>
      </a:defRPr>
    </a:lvl7pPr>
    <a:lvl8pPr marL="3200400" algn="l" defTabSz="914400" rtl="0" eaLnBrk="1" latinLnBrk="0" hangingPunct="1">
      <a:defRPr sz="3200" kern="1200">
        <a:solidFill>
          <a:schemeClr val="tx2"/>
        </a:solidFill>
        <a:effectLst>
          <a:outerShdw blurRad="38100" dist="38100" dir="2700000" algn="tl">
            <a:srgbClr val="000000">
              <a:alpha val="43137"/>
            </a:srgbClr>
          </a:outerShdw>
        </a:effectLst>
        <a:latin typeface="Times New Roman" panose="02020603050405020304" pitchFamily="18" charset="0"/>
        <a:ea typeface="+mn-ea"/>
        <a:cs typeface="+mn-cs"/>
      </a:defRPr>
    </a:lvl8pPr>
    <a:lvl9pPr marL="3657600" algn="l" defTabSz="914400" rtl="0" eaLnBrk="1" latinLnBrk="0" hangingPunct="1">
      <a:defRPr sz="3200" kern="1200">
        <a:solidFill>
          <a:schemeClr val="tx2"/>
        </a:solidFill>
        <a:effectLst>
          <a:outerShdw blurRad="38100" dist="38100" dir="2700000" algn="tl">
            <a:srgbClr val="000000">
              <a:alpha val="43137"/>
            </a:srgbClr>
          </a:outerShdw>
        </a:effectLst>
        <a:latin typeface="Times New Roman" panose="02020603050405020304"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66"/>
    <a:srgbClr val="FFFFCC"/>
    <a:srgbClr val="FF6600"/>
    <a:srgbClr val="FF00FF"/>
    <a:srgbClr val="00FFFF"/>
    <a:srgbClr val="0000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07" autoAdjust="0"/>
  </p:normalViewPr>
  <p:slideViewPr>
    <p:cSldViewPr>
      <p:cViewPr>
        <p:scale>
          <a:sx n="50" d="100"/>
          <a:sy n="50" d="100"/>
        </p:scale>
        <p:origin x="-1956" y="-486"/>
      </p:cViewPr>
      <p:guideLst>
        <p:guide orient="horz" pos="2208"/>
        <p:guide pos="297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notesMaster" Target="notesMasters/notesMaster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solidFill>
                  <a:schemeClr val="tx1"/>
                </a:solidFill>
                <a:effectLst/>
                <a:latin typeface="Arial" panose="020B0604020202020204" pitchFamily="34" charset="0"/>
              </a:defRPr>
            </a:lvl1pPr>
          </a:lstStyle>
          <a:p>
            <a:endParaRPr lang="en-US"/>
          </a:p>
        </p:txBody>
      </p:sp>
      <p:sp>
        <p:nvSpPr>
          <p:cNvPr id="62467"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solidFill>
                  <a:schemeClr val="tx1"/>
                </a:solidFill>
                <a:effectLst/>
                <a:latin typeface="Arial" panose="020B0604020202020204" pitchFamily="34" charset="0"/>
              </a:defRPr>
            </a:lvl1pPr>
          </a:lstStyle>
          <a:p>
            <a:endParaRPr lang="en-US"/>
          </a:p>
        </p:txBody>
      </p:sp>
      <p:sp>
        <p:nvSpPr>
          <p:cNvPr id="624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a:effec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62470"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solidFill>
                  <a:schemeClr val="tx1"/>
                </a:solidFill>
                <a:effectLst/>
                <a:latin typeface="Arial" panose="020B0604020202020204" pitchFamily="34" charset="0"/>
              </a:defRPr>
            </a:lvl1pPr>
          </a:lstStyle>
          <a:p>
            <a:endParaRPr 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200">
                <a:solidFill>
                  <a:schemeClr val="tx1"/>
                </a:solidFill>
                <a:effectLst/>
                <a:latin typeface="Arial" panose="020B0604020202020204" pitchFamily="34" charset="0"/>
              </a:defRPr>
            </a:lvl1pPr>
          </a:lstStyle>
          <a:p>
            <a:fld id="{0FA210EF-7740-495B-B0CA-ADA87AA055E1}" type="slidenum">
              <a:rPr lang="en-US"/>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632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endParaRPr lang="en-US"/>
          </a:p>
        </p:txBody>
      </p:sp>
      <p:sp>
        <p:nvSpPr>
          <p:cNvPr id="5632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endParaRPr lang="en-US"/>
          </a:p>
        </p:txBody>
      </p:sp>
      <p:sp>
        <p:nvSpPr>
          <p:cNvPr id="56324" name="Freeform 4"/>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ln>
        </p:spPr>
        <p:txBody>
          <a:bodyPr/>
          <a:lstStyle/>
          <a:p>
            <a:endParaRPr lang="en-US"/>
          </a:p>
        </p:txBody>
      </p:sp>
      <p:sp>
        <p:nvSpPr>
          <p:cNvPr id="56325" name="Rectangle 5"/>
          <p:cNvSpPr>
            <a:spLocks noGrp="1" noChangeArrowheads="1"/>
          </p:cNvSpPr>
          <p:nvPr>
            <p:ph type="ftr" sz="quarter" idx="3"/>
          </p:nvPr>
        </p:nvSpPr>
        <p:spPr/>
        <p:txBody>
          <a:bodyPr/>
          <a:lstStyle>
            <a:lvl1pPr>
              <a:defRPr/>
            </a:lvl1pPr>
          </a:lstStyle>
          <a:p>
            <a:endParaRPr lang="en-US"/>
          </a:p>
        </p:txBody>
      </p:sp>
      <p:sp>
        <p:nvSpPr>
          <p:cNvPr id="56326" name="Rectangle 6"/>
          <p:cNvSpPr>
            <a:spLocks noGrp="1" noChangeArrowheads="1"/>
          </p:cNvSpPr>
          <p:nvPr>
            <p:ph type="sldNum" sz="quarter" idx="4"/>
          </p:nvPr>
        </p:nvSpPr>
        <p:spPr/>
        <p:txBody>
          <a:bodyPr/>
          <a:lstStyle>
            <a:lvl1pPr>
              <a:defRPr/>
            </a:lvl1pPr>
          </a:lstStyle>
          <a:p>
            <a:fld id="{DE674DC3-FD7E-454D-8C2C-CE541519FA91}" type="slidenum">
              <a:rPr lang="en-US"/>
            </a:fld>
            <a:endParaRPr lang="en-US"/>
          </a:p>
        </p:txBody>
      </p:sp>
      <p:sp>
        <p:nvSpPr>
          <p:cNvPr id="56327" name="Rectangle 7"/>
          <p:cNvSpPr>
            <a:spLocks noGrp="1" noChangeArrowheads="1"/>
          </p:cNvSpPr>
          <p:nvPr>
            <p:ph type="dt" sz="quarter" idx="2"/>
          </p:nvPr>
        </p:nvSpPr>
        <p:spPr/>
        <p:txBody>
          <a:bodyPr/>
          <a:lstStyle>
            <a:lvl1pPr>
              <a:defRPr/>
            </a:lvl1pPr>
          </a:lstStyle>
          <a:p>
            <a:fld id="{8C0155B4-2978-4DD9-8D97-E236DF9A3860}" type="datetime1">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4EC2255-AB9F-41EE-A163-7387662D0470}" type="datetime1">
              <a:rPr lang="en-US" smtClean="0"/>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85FF8CB-0832-4383-9D74-F0FAD44D6BDE}" type="slidenum">
              <a:rPr lang="en-US"/>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18D98DD-A1F1-4B69-AD46-58F7BA07D8AF}" type="datetime1">
              <a:rPr lang="en-US" smtClean="0"/>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10A33BF-6793-48D6-95E5-D16D1917E2CC}" type="slidenum">
              <a:rPr lang="en-US"/>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pPr fontAlgn="auto"/>
            <a:r>
              <a:rPr lang="en-US" strike="noStrike" noProof="1" smtClean="0"/>
              <a:t>Click to edit Master title style</a:t>
            </a:r>
            <a:endParaRPr lang="en-US" strike="noStrike" noProof="1"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en-US" strike="noStrike" noProof="1" smtClean="0"/>
              <a:t>Click to edit Master subtitle style</a:t>
            </a:r>
            <a:endParaRPr lang="en-US" strike="noStrike" noProof="1" dirty="0"/>
          </a:p>
        </p:txBody>
      </p:sp>
      <p:sp>
        <p:nvSpPr>
          <p:cNvPr id="4" name="Date Placeholder 3"/>
          <p:cNvSpPr>
            <a:spLocks noGrp="1"/>
          </p:cNvSpPr>
          <p:nvPr>
            <p:ph type="dt" sz="half" idx="10"/>
          </p:nvPr>
        </p:nvSpPr>
        <p:spPr/>
        <p:txBody>
          <a:bodyPr/>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5" name="Footer Placeholder 4"/>
          <p:cNvSpPr>
            <a:spLocks noGrp="1"/>
          </p:cNvSpPr>
          <p:nvPr>
            <p:ph type="ftr" sz="quarter" idx="11"/>
          </p:nvPr>
        </p:nvSpPr>
        <p:spPr/>
        <p:txBody>
          <a:bodyPr/>
          <a:p>
            <a:pPr fontAlgn="base"/>
            <a:endParaRPr lang="en-US" strike="noStrike" noProof="1"/>
          </a:p>
        </p:txBody>
      </p:sp>
      <p:sp>
        <p:nvSpPr>
          <p:cNvPr id="6" name="Slide Number Placeholder 5"/>
          <p:cNvSpPr>
            <a:spLocks noGrp="1"/>
          </p:cNvSpPr>
          <p:nvPr>
            <p:ph type="sldNum" sz="quarter" idx="12"/>
          </p:nvPr>
        </p:nvSpPr>
        <p:spPr/>
        <p:txBody>
          <a:bodyPr/>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en-US" strike="noStrike" noProof="1" smtClean="0"/>
              <a:t>Click to edit Master title style</a:t>
            </a:r>
            <a:endParaRPr lang="en-US" strike="noStrike" noProof="1" dirty="0"/>
          </a:p>
        </p:txBody>
      </p:sp>
      <p:sp>
        <p:nvSpPr>
          <p:cNvPr id="3" name="Content Placeholder 2"/>
          <p:cNvSpPr>
            <a:spLocks noGrp="1"/>
          </p:cNvSpPr>
          <p:nvPr>
            <p:ph idx="1"/>
          </p:nvPr>
        </p:nvSpPr>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dirty="0"/>
          </a:p>
        </p:txBody>
      </p:sp>
      <p:sp>
        <p:nvSpPr>
          <p:cNvPr id="4" name="Date Placeholder 3"/>
          <p:cNvSpPr>
            <a:spLocks noGrp="1"/>
          </p:cNvSpPr>
          <p:nvPr>
            <p:ph type="dt" sz="half" idx="10"/>
          </p:nvPr>
        </p:nvSpPr>
        <p:spPr/>
        <p:txBody>
          <a:bodyPr/>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5" name="Footer Placeholder 4"/>
          <p:cNvSpPr>
            <a:spLocks noGrp="1"/>
          </p:cNvSpPr>
          <p:nvPr>
            <p:ph type="ftr" sz="quarter" idx="11"/>
          </p:nvPr>
        </p:nvSpPr>
        <p:spPr/>
        <p:txBody>
          <a:bodyPr/>
          <a:p>
            <a:pPr fontAlgn="base"/>
            <a:endParaRPr lang="en-US" strike="noStrike" noProof="1"/>
          </a:p>
        </p:txBody>
      </p:sp>
      <p:sp>
        <p:nvSpPr>
          <p:cNvPr id="6" name="Slide Number Placeholder 5"/>
          <p:cNvSpPr>
            <a:spLocks noGrp="1"/>
          </p:cNvSpPr>
          <p:nvPr>
            <p:ph type="sldNum" sz="quarter" idx="12"/>
          </p:nvPr>
        </p:nvSpPr>
        <p:spPr/>
        <p:txBody>
          <a:bodyPr/>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pPr fontAlgn="auto"/>
            <a:r>
              <a:rPr lang="en-US" strike="noStrike" noProof="1" smtClean="0"/>
              <a:t>Click to edit Master title style</a:t>
            </a:r>
            <a:endParaRPr lang="en-US" strike="noStrike" noProof="1"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5" name="Footer Placeholder 4"/>
          <p:cNvSpPr>
            <a:spLocks noGrp="1"/>
          </p:cNvSpPr>
          <p:nvPr>
            <p:ph type="ftr" sz="quarter" idx="11"/>
          </p:nvPr>
        </p:nvSpPr>
        <p:spPr/>
        <p:txBody>
          <a:bodyPr/>
          <a:p>
            <a:pPr fontAlgn="base"/>
            <a:endParaRPr lang="en-US" strike="noStrike" noProof="1"/>
          </a:p>
        </p:txBody>
      </p:sp>
      <p:sp>
        <p:nvSpPr>
          <p:cNvPr id="6" name="Slide Number Placeholder 5"/>
          <p:cNvSpPr>
            <a:spLocks noGrp="1"/>
          </p:cNvSpPr>
          <p:nvPr>
            <p:ph type="sldNum" sz="quarter" idx="12"/>
          </p:nvPr>
        </p:nvSpPr>
        <p:spPr/>
        <p:txBody>
          <a:bodyPr/>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en-US" strike="noStrike" noProof="1" smtClean="0"/>
              <a:t>Click to edit Master title style</a:t>
            </a:r>
            <a:endParaRPr lang="en-US" strike="noStrike" noProof="1" dirty="0"/>
          </a:p>
        </p:txBody>
      </p:sp>
      <p:sp>
        <p:nvSpPr>
          <p:cNvPr id="3" name="Content Placeholder 2"/>
          <p:cNvSpPr>
            <a:spLocks noGrp="1"/>
          </p:cNvSpPr>
          <p:nvPr>
            <p:ph sz="half" idx="1"/>
          </p:nvPr>
        </p:nvSpPr>
        <p:spPr>
          <a:xfrm>
            <a:off x="628650" y="1825625"/>
            <a:ext cx="3886200" cy="435133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dirty="0"/>
          </a:p>
        </p:txBody>
      </p:sp>
      <p:sp>
        <p:nvSpPr>
          <p:cNvPr id="4" name="Content Placeholder 3"/>
          <p:cNvSpPr>
            <a:spLocks noGrp="1"/>
          </p:cNvSpPr>
          <p:nvPr>
            <p:ph sz="half" idx="2"/>
          </p:nvPr>
        </p:nvSpPr>
        <p:spPr>
          <a:xfrm>
            <a:off x="4629150" y="1825625"/>
            <a:ext cx="3886200" cy="435133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dirty="0"/>
          </a:p>
        </p:txBody>
      </p:sp>
      <p:sp>
        <p:nvSpPr>
          <p:cNvPr id="5" name="Date Placeholder 4"/>
          <p:cNvSpPr>
            <a:spLocks noGrp="1"/>
          </p:cNvSpPr>
          <p:nvPr>
            <p:ph type="dt" sz="half" idx="10"/>
          </p:nvPr>
        </p:nvSpPr>
        <p:spPr/>
        <p:txBody>
          <a:bodyPr/>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6" name="Footer Placeholder 5"/>
          <p:cNvSpPr>
            <a:spLocks noGrp="1"/>
          </p:cNvSpPr>
          <p:nvPr>
            <p:ph type="ftr" sz="quarter" idx="11"/>
          </p:nvPr>
        </p:nvSpPr>
        <p:spPr/>
        <p:txBody>
          <a:bodyPr/>
          <a:p>
            <a:pPr fontAlgn="base"/>
            <a:endParaRPr lang="en-US" strike="noStrike" noProof="1"/>
          </a:p>
        </p:txBody>
      </p:sp>
      <p:sp>
        <p:nvSpPr>
          <p:cNvPr id="7" name="Slide Number Placeholder 6"/>
          <p:cNvSpPr>
            <a:spLocks noGrp="1"/>
          </p:cNvSpPr>
          <p:nvPr>
            <p:ph type="sldNum" sz="quarter" idx="12"/>
          </p:nvPr>
        </p:nvSpPr>
        <p:spPr/>
        <p:txBody>
          <a:bodyPr/>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pPr fontAlgn="auto"/>
            <a:r>
              <a:rPr lang="en-US" strike="noStrike" noProof="1" smtClean="0"/>
              <a:t>Click to edit Master title style</a:t>
            </a:r>
            <a:endParaRPr lang="en-US" strike="noStrike" noProof="1"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29842" y="2505075"/>
            <a:ext cx="3868340" cy="368458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29150" y="2505075"/>
            <a:ext cx="3887391" cy="368458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dirty="0"/>
          </a:p>
        </p:txBody>
      </p:sp>
      <p:sp>
        <p:nvSpPr>
          <p:cNvPr id="7" name="Date Placeholder 6"/>
          <p:cNvSpPr>
            <a:spLocks noGrp="1"/>
          </p:cNvSpPr>
          <p:nvPr>
            <p:ph type="dt" sz="half" idx="10"/>
          </p:nvPr>
        </p:nvSpPr>
        <p:spPr/>
        <p:txBody>
          <a:bodyPr/>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8" name="Footer Placeholder 7"/>
          <p:cNvSpPr>
            <a:spLocks noGrp="1"/>
          </p:cNvSpPr>
          <p:nvPr>
            <p:ph type="ftr" sz="quarter" idx="11"/>
          </p:nvPr>
        </p:nvSpPr>
        <p:spPr/>
        <p:txBody>
          <a:bodyPr/>
          <a:p>
            <a:pPr fontAlgn="base"/>
            <a:endParaRPr lang="en-US" strike="noStrike" noProof="1"/>
          </a:p>
        </p:txBody>
      </p:sp>
      <p:sp>
        <p:nvSpPr>
          <p:cNvPr id="9" name="Slide Number Placeholder 8"/>
          <p:cNvSpPr>
            <a:spLocks noGrp="1"/>
          </p:cNvSpPr>
          <p:nvPr>
            <p:ph type="sldNum" sz="quarter" idx="12"/>
          </p:nvPr>
        </p:nvSpPr>
        <p:spPr/>
        <p:txBody>
          <a:bodyPr/>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en-US" strike="noStrike" noProof="1" smtClean="0"/>
              <a:t>Click to edit Master title style</a:t>
            </a:r>
            <a:endParaRPr lang="en-US" strike="noStrike" noProof="1" dirty="0"/>
          </a:p>
        </p:txBody>
      </p:sp>
      <p:sp>
        <p:nvSpPr>
          <p:cNvPr id="3" name="Date Placeholder 2"/>
          <p:cNvSpPr>
            <a:spLocks noGrp="1"/>
          </p:cNvSpPr>
          <p:nvPr>
            <p:ph type="dt" sz="half" idx="10"/>
          </p:nvPr>
        </p:nvSpPr>
        <p:spPr/>
        <p:txBody>
          <a:bodyPr/>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4" name="Footer Placeholder 3"/>
          <p:cNvSpPr>
            <a:spLocks noGrp="1"/>
          </p:cNvSpPr>
          <p:nvPr>
            <p:ph type="ftr" sz="quarter" idx="11"/>
          </p:nvPr>
        </p:nvSpPr>
        <p:spPr/>
        <p:txBody>
          <a:bodyPr/>
          <a:p>
            <a:pPr fontAlgn="base"/>
            <a:endParaRPr lang="en-US" strike="noStrike" noProof="1"/>
          </a:p>
        </p:txBody>
      </p:sp>
      <p:sp>
        <p:nvSpPr>
          <p:cNvPr id="5" name="Slide Number Placeholder 4"/>
          <p:cNvSpPr>
            <a:spLocks noGrp="1"/>
          </p:cNvSpPr>
          <p:nvPr>
            <p:ph type="sldNum" sz="quarter" idx="12"/>
          </p:nvPr>
        </p:nvSpPr>
        <p:spPr/>
        <p:txBody>
          <a:bodyPr/>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3" name="Footer Placeholder 2"/>
          <p:cNvSpPr>
            <a:spLocks noGrp="1"/>
          </p:cNvSpPr>
          <p:nvPr>
            <p:ph type="ftr" sz="quarter" idx="11"/>
          </p:nvPr>
        </p:nvSpPr>
        <p:spPr/>
        <p:txBody>
          <a:bodyPr/>
          <a:p>
            <a:pPr fontAlgn="base"/>
            <a:endParaRPr lang="en-US" strike="noStrike" noProof="1"/>
          </a:p>
        </p:txBody>
      </p:sp>
      <p:sp>
        <p:nvSpPr>
          <p:cNvPr id="4" name="Slide Number Placeholder 3"/>
          <p:cNvSpPr>
            <a:spLocks noGrp="1"/>
          </p:cNvSpPr>
          <p:nvPr>
            <p:ph type="sldNum" sz="quarter" idx="12"/>
          </p:nvPr>
        </p:nvSpPr>
        <p:spPr/>
        <p:txBody>
          <a:bodyPr/>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pPr fontAlgn="auto"/>
            <a:r>
              <a:rPr lang="en-US" strike="noStrike" noProof="1" smtClean="0"/>
              <a:t>Click to edit Master title style</a:t>
            </a:r>
            <a:endParaRPr lang="en-US" strike="noStrike" noProof="1"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6" name="Footer Placeholder 5"/>
          <p:cNvSpPr>
            <a:spLocks noGrp="1"/>
          </p:cNvSpPr>
          <p:nvPr>
            <p:ph type="ftr" sz="quarter" idx="11"/>
          </p:nvPr>
        </p:nvSpPr>
        <p:spPr/>
        <p:txBody>
          <a:bodyPr/>
          <a:p>
            <a:pPr fontAlgn="base"/>
            <a:endParaRPr lang="en-US" strike="noStrike" noProof="1"/>
          </a:p>
        </p:txBody>
      </p:sp>
      <p:sp>
        <p:nvSpPr>
          <p:cNvPr id="7" name="Slide Number Placeholder 6"/>
          <p:cNvSpPr>
            <a:spLocks noGrp="1"/>
          </p:cNvSpPr>
          <p:nvPr>
            <p:ph type="sldNum" sz="quarter" idx="12"/>
          </p:nvPr>
        </p:nvSpPr>
        <p:spPr/>
        <p:txBody>
          <a:bodyPr/>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6214A62-B625-4641-99A5-79501DE60A07}" type="datetime1">
              <a:rPr lang="en-US" smtClean="0"/>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7D62F2-5BFA-4F19-B5B7-7D93E9688F5D}" type="slidenum">
              <a:rPr lang="en-US"/>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pPr fontAlgn="auto"/>
            <a:r>
              <a:rPr lang="en-US" strike="noStrike" noProof="1" smtClean="0"/>
              <a:t>Click to edit Master title style</a:t>
            </a:r>
            <a:endParaRPr lang="en-US" strike="noStrike" noProof="1"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r>
              <a:rPr lang="en-US" strike="noStrike" noProof="1" smtClean="0"/>
              <a:t>Click icon to add picture</a:t>
            </a:r>
            <a:endParaRPr lang="en-US" strike="noStrike" noProof="1"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6" name="Footer Placeholder 5"/>
          <p:cNvSpPr>
            <a:spLocks noGrp="1"/>
          </p:cNvSpPr>
          <p:nvPr>
            <p:ph type="ftr" sz="quarter" idx="11"/>
          </p:nvPr>
        </p:nvSpPr>
        <p:spPr/>
        <p:txBody>
          <a:bodyPr/>
          <a:p>
            <a:pPr fontAlgn="base"/>
            <a:endParaRPr lang="en-US" strike="noStrike" noProof="1"/>
          </a:p>
        </p:txBody>
      </p:sp>
      <p:sp>
        <p:nvSpPr>
          <p:cNvPr id="7" name="Slide Number Placeholder 6"/>
          <p:cNvSpPr>
            <a:spLocks noGrp="1"/>
          </p:cNvSpPr>
          <p:nvPr>
            <p:ph type="sldNum" sz="quarter" idx="12"/>
          </p:nvPr>
        </p:nvSpPr>
        <p:spPr/>
        <p:txBody>
          <a:bodyPr/>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en-US" strike="noStrike" noProof="1" smtClean="0"/>
              <a:t>Click to edit Master title style</a:t>
            </a:r>
            <a:endParaRPr lang="en-US" strike="noStrike" noProof="1" dirty="0"/>
          </a:p>
        </p:txBody>
      </p:sp>
      <p:sp>
        <p:nvSpPr>
          <p:cNvPr id="3" name="Vertical Text Placeholder 2"/>
          <p:cNvSpPr>
            <a:spLocks noGrp="1"/>
          </p:cNvSpPr>
          <p:nvPr>
            <p:ph type="body" orient="vert" idx="1"/>
          </p:nvPr>
        </p:nvSpPr>
        <p:spPr/>
        <p:txBody>
          <a:bodyPr vert="eaVert"/>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dirty="0"/>
          </a:p>
        </p:txBody>
      </p:sp>
      <p:sp>
        <p:nvSpPr>
          <p:cNvPr id="4" name="Date Placeholder 3"/>
          <p:cNvSpPr>
            <a:spLocks noGrp="1"/>
          </p:cNvSpPr>
          <p:nvPr>
            <p:ph type="dt" sz="half" idx="10"/>
          </p:nvPr>
        </p:nvSpPr>
        <p:spPr/>
        <p:txBody>
          <a:bodyPr/>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5" name="Footer Placeholder 4"/>
          <p:cNvSpPr>
            <a:spLocks noGrp="1"/>
          </p:cNvSpPr>
          <p:nvPr>
            <p:ph type="ftr" sz="quarter" idx="11"/>
          </p:nvPr>
        </p:nvSpPr>
        <p:spPr/>
        <p:txBody>
          <a:bodyPr/>
          <a:p>
            <a:pPr fontAlgn="base"/>
            <a:endParaRPr lang="en-US" strike="noStrike" noProof="1"/>
          </a:p>
        </p:txBody>
      </p:sp>
      <p:sp>
        <p:nvSpPr>
          <p:cNvPr id="6" name="Slide Number Placeholder 5"/>
          <p:cNvSpPr>
            <a:spLocks noGrp="1"/>
          </p:cNvSpPr>
          <p:nvPr>
            <p:ph type="sldNum" sz="quarter" idx="12"/>
          </p:nvPr>
        </p:nvSpPr>
        <p:spPr/>
        <p:txBody>
          <a:bodyPr/>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pPr fontAlgn="auto"/>
            <a:r>
              <a:rPr lang="en-US" strike="noStrike" noProof="1" smtClean="0"/>
              <a:t>Click to edit Master title style</a:t>
            </a:r>
            <a:endParaRPr lang="en-US" strike="noStrike" noProof="1"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dirty="0"/>
          </a:p>
        </p:txBody>
      </p:sp>
      <p:sp>
        <p:nvSpPr>
          <p:cNvPr id="4" name="Date Placeholder 3"/>
          <p:cNvSpPr>
            <a:spLocks noGrp="1"/>
          </p:cNvSpPr>
          <p:nvPr>
            <p:ph type="dt" sz="half" idx="10"/>
          </p:nvPr>
        </p:nvSpPr>
        <p:spPr/>
        <p:txBody>
          <a:bodyPr/>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5" name="Footer Placeholder 4"/>
          <p:cNvSpPr>
            <a:spLocks noGrp="1"/>
          </p:cNvSpPr>
          <p:nvPr>
            <p:ph type="ftr" sz="quarter" idx="11"/>
          </p:nvPr>
        </p:nvSpPr>
        <p:spPr/>
        <p:txBody>
          <a:bodyPr/>
          <a:p>
            <a:pPr fontAlgn="base"/>
            <a:endParaRPr lang="en-US" strike="noStrike" noProof="1"/>
          </a:p>
        </p:txBody>
      </p:sp>
      <p:sp>
        <p:nvSpPr>
          <p:cNvPr id="6" name="Slide Number Placeholder 5"/>
          <p:cNvSpPr>
            <a:spLocks noGrp="1"/>
          </p:cNvSpPr>
          <p:nvPr>
            <p:ph type="sldNum" sz="quarter" idx="12"/>
          </p:nvPr>
        </p:nvSpPr>
        <p:spPr/>
        <p:txBody>
          <a:bodyPr/>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 name="Slide Number Placeholder 8"/>
          <p:cNvSpPr>
            <a:spLocks noGrp="1"/>
          </p:cNvSpPr>
          <p:nvPr>
            <p:ph type="sldNum" sz="quarter" idx="12"/>
          </p:nvPr>
        </p:nvSpPr>
        <p:spPr/>
        <p:txBody>
          <a:bodyPr/>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lvl1pPr>
              <a:defRPr/>
            </a:lvl1pPr>
          </a:lstStyle>
          <a:p>
            <a:fld id="{EAE54C8C-BCE6-4BBA-A96D-8ACA202684DC}" type="datetime1">
              <a:rPr lang="en-US" smtClean="0"/>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B94AA6-95B1-4DF8-97C0-7BE5FA110680}" type="slidenum">
              <a:rPr lang="en-US"/>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9" name="Slide Number Placeholder 8"/>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5" name="Slide Number Placeholder 4"/>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DFED7E30-CBB9-4D12-9F23-98A2FD48F50D}" type="datetime1">
              <a:rPr lang="en-US" smtClean="0"/>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8E0B43C-0B40-43BD-8D23-BAA81BC5316A}" type="slidenum">
              <a:rPr lang="en-US"/>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4" name="Slide Number Placeholder 3"/>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6" name="Slide Number Placeholder 5"/>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7" name="Slide Number Placeholder 6"/>
          <p:cNvSpPr>
            <a:spLocks noGrp="1"/>
          </p:cNvSpPr>
          <p:nvPr>
            <p:ph type="sldNum" sz="quarter" idx="12"/>
          </p:nvPr>
        </p:nvSpPr>
        <p:spPr/>
        <p:txBody>
          <a:bodyPr/>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0DD0229A-53D9-4EFE-9078-4F0249DAD48A}" type="datetime1">
              <a:rPr lang="en-US" smtClean="0"/>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820126F-CA61-4AB3-94C1-5822830F6F86}" type="slidenum">
              <a:rPr lang="en-US"/>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2762D983-3812-4076-94F3-42FAC1EAC9FE}" type="datetime1">
              <a:rPr lang="en-US" smtClean="0"/>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49897FA-4FD8-460A-8411-C09A504C0865}" type="slidenum">
              <a:rPr lang="en-US"/>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596DED0-33FB-4494-9D8A-09A3CA477B2B}" type="datetime1">
              <a:rPr lang="en-US" smtClean="0"/>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54A4A7-848A-4BA9-8616-303D86C7EE53}" type="slidenum">
              <a:rPr lang="en-US"/>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lvl1pPr>
              <a:defRPr/>
            </a:lvl1pPr>
          </a:lstStyle>
          <a:p>
            <a:fld id="{C797928C-6322-4057-A910-3047244BAB96}" type="datetime1">
              <a:rPr lang="en-US" smtClean="0"/>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A507555-D6A0-4B0D-A54D-6D4BA93E913B}" type="slidenum">
              <a:rPr lang="en-US"/>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lvl1pPr>
              <a:defRPr/>
            </a:lvl1pPr>
          </a:lstStyle>
          <a:p>
            <a:fld id="{11486727-7413-48C6-BF43-CABBCD72361C}" type="datetime1">
              <a:rPr lang="en-US" smtClean="0"/>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C9996C0-7411-42B8-9D40-6F078BDE7505}" type="slidenum">
              <a:rPr lang="en-US"/>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3" Type="http://schemas.openxmlformats.org/officeDocument/2006/relationships/theme" Target="../theme/theme4.xml"/><Relationship Id="rId12" Type="http://schemas.openxmlformats.org/officeDocument/2006/relationships/slideLayout" Target="../slideLayouts/slideLayout45.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82000">
              <a:srgbClr val="F9FBFA"/>
            </a:gs>
            <a:gs pos="100000">
              <a:srgbClr val="F9DDCA"/>
            </a:gs>
          </a:gsLst>
          <a:lin ang="5400000" scaled="0"/>
        </a:gra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457200" y="292100"/>
            <a:ext cx="8229600" cy="1384300"/>
          </a:xfrm>
          <a:prstGeom prst="rect">
            <a:avLst/>
          </a:prstGeom>
          <a:noFill/>
          <a:ln w="9525">
            <a:noFill/>
            <a:miter lim="800000"/>
          </a:ln>
          <a:effectLst/>
        </p:spPr>
        <p:txBody>
          <a:bodyPr vert="horz" wrap="square" lIns="91440" tIns="45720" rIns="91440" bIns="45720" numCol="1" anchor="ctr" anchorCtr="0" compatLnSpc="1"/>
          <a:lstStyle/>
          <a:p>
            <a:pPr lvl="0"/>
            <a:r>
              <a:rPr lang="en-US" smtClean="0"/>
              <a:t>Click to edit Master title style</a:t>
            </a:r>
            <a:endParaRPr lang="en-US" smtClean="0"/>
          </a:p>
        </p:txBody>
      </p:sp>
      <p:sp>
        <p:nvSpPr>
          <p:cNvPr id="55299" name="Rectangle 3"/>
          <p:cNvSpPr>
            <a:spLocks noGrp="1" noChangeArrowheads="1"/>
          </p:cNvSpPr>
          <p:nvPr>
            <p:ph type="body" idx="1"/>
          </p:nvPr>
        </p:nvSpPr>
        <p:spPr bwMode="auto">
          <a:xfrm>
            <a:off x="457200" y="1905000"/>
            <a:ext cx="8229600" cy="4114800"/>
          </a:xfrm>
          <a:prstGeom prst="rect">
            <a:avLst/>
          </a:prstGeom>
          <a:noFill/>
          <a:ln w="9525">
            <a:noFill/>
            <a:miter lim="800000"/>
          </a:ln>
          <a:effectLst/>
        </p:spPr>
        <p:txBody>
          <a:bodyPr vert="horz" wrap="square" lIns="91440" tIns="45720" rIns="91440" bIns="45720" numCol="1" anchor="t" anchorCtr="0" compatLnSpc="1"/>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55300"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b" anchorCtr="0" compatLnSpc="1"/>
          <a:lstStyle>
            <a:lvl1pPr eaLnBrk="1" hangingPunct="1">
              <a:defRPr sz="1400">
                <a:solidFill>
                  <a:schemeClr val="tx1"/>
                </a:solidFill>
                <a:effectLst>
                  <a:outerShdw blurRad="38100" dist="38100" dir="2700000" algn="tl">
                    <a:srgbClr val="000000"/>
                  </a:outerShdw>
                </a:effectLst>
                <a:latin typeface="Arial" panose="020B0604020202020204" pitchFamily="34" charset="0"/>
              </a:defRPr>
            </a:lvl1pPr>
          </a:lstStyle>
          <a:p>
            <a:fld id="{C8FB7233-8369-40F0-9E2E-636AE0945731}" type="datetime1">
              <a:rPr lang="en-US" smtClean="0"/>
            </a:fld>
            <a:endParaRPr lang="en-US"/>
          </a:p>
        </p:txBody>
      </p:sp>
      <p:sp>
        <p:nvSpPr>
          <p:cNvPr id="55301"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b" anchorCtr="0" compatLnSpc="1"/>
          <a:lstStyle>
            <a:lvl1pPr algn="ctr" eaLnBrk="1" hangingPunct="1">
              <a:defRPr sz="1400">
                <a:solidFill>
                  <a:schemeClr val="tx1"/>
                </a:solidFill>
                <a:effectLst>
                  <a:outerShdw blurRad="38100" dist="38100" dir="2700000" algn="tl">
                    <a:srgbClr val="000000"/>
                  </a:outerShdw>
                </a:effectLst>
                <a:latin typeface="Arial" panose="020B0604020202020204" pitchFamily="34" charset="0"/>
              </a:defRPr>
            </a:lvl1pPr>
          </a:lstStyle>
          <a:p>
            <a:endParaRPr lang="en-US"/>
          </a:p>
        </p:txBody>
      </p:sp>
      <p:sp>
        <p:nvSpPr>
          <p:cNvPr id="5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400">
                <a:solidFill>
                  <a:schemeClr val="tx1"/>
                </a:solidFill>
                <a:effectLst>
                  <a:outerShdw blurRad="38100" dist="38100" dir="2700000" algn="tl">
                    <a:srgbClr val="000000"/>
                  </a:outerShdw>
                </a:effectLst>
                <a:latin typeface="Arial" panose="020B0604020202020204" pitchFamily="34" charset="0"/>
              </a:defRPr>
            </a:lvl1pPr>
          </a:lstStyle>
          <a:p>
            <a:fld id="{EFDB024E-2AB9-4457-A0FC-BFFB7A058215}" type="slidenum">
              <a:rPr lang="en-US"/>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82000">
              <a:srgbClr val="F9FBFA"/>
            </a:gs>
            <a:gs pos="100000">
              <a:srgbClr val="F9DDCA"/>
            </a:gs>
          </a:gsLst>
          <a:lin ang="5400000" scaled="0"/>
        </a:gradFill>
        <a:effectLst/>
      </p:bgPr>
    </p:bg>
    <p:spTree>
      <p:nvGrpSpPr>
        <p:cNvPr id="1" name=""/>
        <p:cNvGrpSpPr/>
        <p:nvPr/>
      </p:nvGrpSpPr>
      <p:grpSpPr/>
      <p:sp>
        <p:nvSpPr>
          <p:cNvPr id="2050" name="Title Placeholder 1"/>
          <p:cNvSpPr>
            <a:spLocks noGrp="1"/>
          </p:cNvSpPr>
          <p:nvPr>
            <p:ph type="title"/>
          </p:nvPr>
        </p:nvSpPr>
        <p:spPr>
          <a:xfrm>
            <a:off x="628650" y="365125"/>
            <a:ext cx="7886700" cy="1325563"/>
          </a:xfrm>
          <a:prstGeom prst="rect">
            <a:avLst/>
          </a:prstGeom>
          <a:noFill/>
          <a:ln w="9525">
            <a:noFill/>
          </a:ln>
        </p:spPr>
        <p:txBody>
          <a:bodyPr vert="horz" lIns="91440" tIns="45720" rIns="91440" bIns="45720" anchor="ctr" anchorCtr="0"/>
          <a:p>
            <a:pPr lvl="0"/>
            <a:r>
              <a:rPr lang="en-US" altLang="zh-CN"/>
              <a:t>Click to edit Master title style</a:t>
            </a:r>
            <a:endParaRPr lang="en-US" altLang="zh-CN" dirty="0"/>
          </a:p>
        </p:txBody>
      </p:sp>
      <p:sp>
        <p:nvSpPr>
          <p:cNvPr id="2051" name="Text Placeholder 2"/>
          <p:cNvSpPr>
            <a:spLocks noGrp="1"/>
          </p:cNvSpPr>
          <p:nvPr>
            <p:ph type="body"/>
          </p:nvPr>
        </p:nvSpPr>
        <p:spPr>
          <a:xfrm>
            <a:off x="628650" y="1825625"/>
            <a:ext cx="7886700" cy="4351338"/>
          </a:xfrm>
          <a:prstGeom prst="rect">
            <a:avLst/>
          </a:prstGeom>
          <a:noFill/>
          <a:ln w="9525">
            <a:noFill/>
          </a:ln>
        </p:spPr>
        <p:txBody>
          <a:bodyPr vert="horz" lIns="91440" tIns="45720" rIns="91440" bIns="45720" anchor="t" anchorCtr="0"/>
          <a:p>
            <a:pPr lvl="0"/>
            <a:r>
              <a:rPr lang="en-US" altLang="zh-CN"/>
              <a:t>Click to edit Master text styles</a:t>
            </a:r>
            <a:endParaRPr lang="en-US" altLang="zh-CN"/>
          </a:p>
          <a:p>
            <a:pPr lvl="1"/>
            <a:r>
              <a:rPr lang="en-US" altLang="zh-CN"/>
              <a:t>Second level</a:t>
            </a:r>
            <a:endParaRPr lang="en-US" altLang="zh-CN"/>
          </a:p>
          <a:p>
            <a:pPr lvl="2"/>
            <a:r>
              <a:rPr lang="en-US" altLang="zh-CN"/>
              <a:t>Third level</a:t>
            </a:r>
            <a:endParaRPr lang="en-US" altLang="zh-CN"/>
          </a:p>
          <a:p>
            <a:pPr lvl="3"/>
            <a:r>
              <a:rPr lang="en-US" altLang="zh-CN"/>
              <a:t>Fourth level</a:t>
            </a:r>
            <a:endParaRPr lang="en-US" altLang="zh-CN"/>
          </a:p>
          <a:p>
            <a:pPr lvl="4"/>
            <a:r>
              <a:rPr lang="en-US" altLang="zh-CN"/>
              <a:t>Fifth level</a:t>
            </a:r>
            <a:endParaRPr lang="en-US" altLang="zh-CN"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fld id="{C6F459EF-781A-4026-954C-4443B5FEE053}" type="datetimeFigureOut">
              <a:rPr lang="en-US" strike="noStrike" noProof="1" smtClean="0">
                <a:latin typeface="Arial" panose="020B0604020202020204" pitchFamily="34" charset="0"/>
                <a:ea typeface="+mn-ea"/>
                <a:cs typeface="+mn-cs"/>
              </a:rPr>
            </a:fld>
            <a:endParaRPr lang="en-US" strike="noStrike" noProof="1"/>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endParaRPr lang="en-US" strike="noStrike" noProof="1"/>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fld id="{1779B4B3-67E9-4232-BEC7-5EE750254BA1}" type="slidenum">
              <a:rPr lang="en-US" strike="noStrike" noProof="1" smtClean="0">
                <a:latin typeface="Arial" panose="020B0604020202020204" pitchFamily="34" charset="0"/>
                <a:ea typeface="+mn-ea"/>
                <a:cs typeface="+mn-cs"/>
              </a:rPr>
            </a:fld>
            <a:endParaRPr lang="en-US" strike="noStrike" noProof="1"/>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en-US" dirty="0"/>
              <a:t>Click to edit Master title style</a:t>
            </a:r>
            <a:endParaRPr lang="en-US" dirty="0"/>
          </a:p>
        </p:txBody>
      </p:sp>
      <p:sp>
        <p:nvSpPr>
          <p:cNvPr id="1027" name="Rectangle 3"/>
          <p:cNvSpPr>
            <a:spLocks noGrp="1"/>
          </p:cNvSpPr>
          <p:nvPr>
            <p:ph type="body"/>
          </p:nvPr>
        </p:nvSpPr>
        <p:spPr>
          <a:xfrm>
            <a:off x="457200" y="1600200"/>
            <a:ext cx="8229600" cy="4525963"/>
          </a:xfrm>
          <a:prstGeom prst="rect">
            <a:avLst/>
          </a:prstGeom>
          <a:noFill/>
          <a:ln w="9525">
            <a:noFill/>
          </a:ln>
        </p:spPr>
        <p:txBody>
          <a:bodyPr anchor="t" anchorCtr="0"/>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843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843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843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fontAlgn="base" hangingPunct="1"/>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dirty="0"/>
              <a:t>Click to edit Master title style</a:t>
            </a:r>
            <a:endParaRPr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smtClean="0">
              <a:ln>
                <a:noFill/>
              </a:ln>
              <a:solidFill>
                <a:schemeClr val="tx1"/>
              </a:solidFill>
              <a:effectLst/>
              <a:uLnTx/>
              <a:uFillTx/>
              <a:latin typeface="VNI-Times" pitchFamily="2"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dirty="0">
                <a:latin typeface="VNI-Times" pitchFamily="2" charset="0"/>
              </a:rPr>
            </a:fld>
            <a:endParaRPr lang="en-US" dirty="0">
              <a:latin typeface="VNI-Times" pitchFamily="2" charset="0"/>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sldNum="0"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VNI-Times" pitchFamily="2" charset="0"/>
        </a:defRPr>
      </a:lvl2pPr>
      <a:lvl3pPr algn="ctr" rtl="0" fontAlgn="base">
        <a:spcBef>
          <a:spcPct val="0"/>
        </a:spcBef>
        <a:spcAft>
          <a:spcPct val="0"/>
        </a:spcAft>
        <a:defRPr sz="4400">
          <a:solidFill>
            <a:schemeClr val="tx2"/>
          </a:solidFill>
          <a:latin typeface="VNI-Times" pitchFamily="2" charset="0"/>
        </a:defRPr>
      </a:lvl3pPr>
      <a:lvl4pPr algn="ctr" rtl="0" fontAlgn="base">
        <a:spcBef>
          <a:spcPct val="0"/>
        </a:spcBef>
        <a:spcAft>
          <a:spcPct val="0"/>
        </a:spcAft>
        <a:defRPr sz="4400">
          <a:solidFill>
            <a:schemeClr val="tx2"/>
          </a:solidFill>
          <a:latin typeface="VNI-Times" pitchFamily="2" charset="0"/>
        </a:defRPr>
      </a:lvl4pPr>
      <a:lvl5pPr algn="ctr" rtl="0" fontAlgn="base">
        <a:spcBef>
          <a:spcPct val="0"/>
        </a:spcBef>
        <a:spcAft>
          <a:spcPct val="0"/>
        </a:spcAft>
        <a:defRPr sz="4400">
          <a:solidFill>
            <a:schemeClr val="tx2"/>
          </a:solidFill>
          <a:latin typeface="VNI-Times" pitchFamily="2" charset="0"/>
        </a:defRPr>
      </a:lvl5pPr>
      <a:lvl6pPr marL="457200" algn="ctr" rtl="0" fontAlgn="base">
        <a:spcBef>
          <a:spcPct val="0"/>
        </a:spcBef>
        <a:spcAft>
          <a:spcPct val="0"/>
        </a:spcAft>
        <a:defRPr sz="4400">
          <a:solidFill>
            <a:schemeClr val="tx2"/>
          </a:solidFill>
          <a:latin typeface="VNI-Times" pitchFamily="2" charset="0"/>
        </a:defRPr>
      </a:lvl6pPr>
      <a:lvl7pPr marL="914400" algn="ctr" rtl="0" fontAlgn="base">
        <a:spcBef>
          <a:spcPct val="0"/>
        </a:spcBef>
        <a:spcAft>
          <a:spcPct val="0"/>
        </a:spcAft>
        <a:defRPr sz="4400">
          <a:solidFill>
            <a:schemeClr val="tx2"/>
          </a:solidFill>
          <a:latin typeface="VNI-Times" pitchFamily="2" charset="0"/>
        </a:defRPr>
      </a:lvl7pPr>
      <a:lvl8pPr marL="1371600" algn="ctr" rtl="0" fontAlgn="base">
        <a:spcBef>
          <a:spcPct val="0"/>
        </a:spcBef>
        <a:spcAft>
          <a:spcPct val="0"/>
        </a:spcAft>
        <a:defRPr sz="4400">
          <a:solidFill>
            <a:schemeClr val="tx2"/>
          </a:solidFill>
          <a:latin typeface="VNI-Times" pitchFamily="2" charset="0"/>
        </a:defRPr>
      </a:lvl8pPr>
      <a:lvl9pPr marL="1828800" algn="ctr" rtl="0" fontAlgn="base">
        <a:spcBef>
          <a:spcPct val="0"/>
        </a:spcBef>
        <a:spcAft>
          <a:spcPct val="0"/>
        </a:spcAft>
        <a:defRPr sz="4400">
          <a:solidFill>
            <a:schemeClr val="tx2"/>
          </a:solidFill>
          <a:latin typeface="VNI-Times" pitchFamily="2"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0.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Rectangle 3"/>
          <p:cNvSpPr/>
          <p:nvPr/>
        </p:nvSpPr>
        <p:spPr>
          <a:xfrm>
            <a:off x="1394522" y="1943100"/>
            <a:ext cx="6705869" cy="3733800"/>
          </a:xfrm>
          <a:prstGeom prst="rect">
            <a:avLst/>
          </a:prstGeom>
          <a:noFill/>
        </p:spPr>
        <p:txBody>
          <a:bodyPr spcFirstLastPara="1" wrap="none">
            <a:prstTxWarp prst="textArchUp">
              <a:avLst/>
            </a:prstTxWarp>
            <a:spAutoFit/>
          </a:bodyPr>
          <a:lstStyle/>
          <a:p>
            <a:pPr algn="ctr" eaLnBrk="1" fontAlgn="base" hangingPunct="1">
              <a:defRPr/>
            </a:pPr>
            <a:r>
              <a:rPr lang="en-US" sz="6000" b="1" strike="noStrike" noProof="1" dirty="0">
                <a:ln w="22225">
                  <a:solidFill>
                    <a:schemeClr val="accent2"/>
                  </a:solidFill>
                  <a:prstDash val="solid"/>
                </a:ln>
                <a:solidFill>
                  <a:schemeClr val="accent2"/>
                </a:solidFill>
                <a:latin typeface="Arial" panose="020B0604020202020204" pitchFamily="34" charset="0"/>
                <a:ea typeface="+mn-ea"/>
                <a:cs typeface="+mn-cs"/>
              </a:rPr>
              <a:t>CHÀO MỪNG QUÝ THẦY CÔ VÀ </a:t>
            </a:r>
            <a:endParaRPr lang="en-US" sz="6000" b="1" strike="noStrike" noProof="1" dirty="0">
              <a:ln w="22225">
                <a:solidFill>
                  <a:schemeClr val="accent2"/>
                </a:solidFill>
                <a:prstDash val="solid"/>
              </a:ln>
              <a:solidFill>
                <a:schemeClr val="accent2"/>
              </a:solidFill>
            </a:endParaRPr>
          </a:p>
          <a:p>
            <a:pPr algn="ctr" eaLnBrk="1" fontAlgn="base" hangingPunct="1">
              <a:defRPr/>
            </a:pPr>
            <a:r>
              <a:rPr lang="en-US" sz="6000" b="1" strike="noStrike" noProof="1" dirty="0">
                <a:ln w="22225">
                  <a:solidFill>
                    <a:schemeClr val="accent2"/>
                  </a:solidFill>
                  <a:prstDash val="solid"/>
                </a:ln>
                <a:solidFill>
                  <a:schemeClr val="accent2"/>
                </a:solidFill>
                <a:latin typeface="Arial" panose="020B0604020202020204" pitchFamily="34" charset="0"/>
                <a:ea typeface="+mn-ea"/>
                <a:cs typeface="+mn-cs"/>
              </a:rPr>
              <a:t>CÁC EM HỌC SINH</a:t>
            </a:r>
            <a:endParaRPr lang="en-US" sz="6000" b="1" strike="noStrike" noProof="1" dirty="0">
              <a:ln w="22225">
                <a:solidFill>
                  <a:schemeClr val="accent2"/>
                </a:solidFill>
                <a:prstDash val="solid"/>
              </a:ln>
              <a:solidFill>
                <a:schemeClr val="accent2"/>
              </a:solidFill>
              <a:latin typeface="Arial" panose="020B0604020202020204" pitchFamily="34" charset="0"/>
              <a:ea typeface="+mn-ea"/>
              <a:cs typeface="+mn-cs"/>
            </a:endParaRPr>
          </a:p>
        </p:txBody>
      </p:sp>
      <p:sp>
        <p:nvSpPr>
          <p:cNvPr id="4099" name="TextBox 4"/>
          <p:cNvSpPr txBox="1"/>
          <p:nvPr/>
        </p:nvSpPr>
        <p:spPr>
          <a:xfrm>
            <a:off x="2667000" y="152400"/>
            <a:ext cx="4822825" cy="461963"/>
          </a:xfrm>
          <a:prstGeom prst="rect">
            <a:avLst/>
          </a:prstGeom>
          <a:noFill/>
          <a:ln w="9525">
            <a:noFill/>
          </a:ln>
        </p:spPr>
        <p:txBody>
          <a:bodyPr wrap="none" anchor="t" anchorCtr="0">
            <a:spAutoFit/>
          </a:bodyPr>
          <a:p>
            <a:r>
              <a:rPr lang="en-US" altLang="zh-CN" sz="2400" b="1" dirty="0">
                <a:latin typeface="Calibri" panose="020F0502020204030204" pitchFamily="34" charset="0"/>
              </a:rPr>
              <a:t>TRƯỜNG TIỂU HỌC ĐOÀN KẾT</a:t>
            </a:r>
            <a:endParaRPr lang="en-GB" altLang="en-US" sz="2400" b="1" dirty="0">
              <a:latin typeface="Calibri" panose="020F0502020204030204" pitchFamily="34" charset="0"/>
            </a:endParaRPr>
          </a:p>
        </p:txBody>
      </p:sp>
      <p:sp>
        <p:nvSpPr>
          <p:cNvPr id="4100" name="Text Box 42"/>
          <p:cNvSpPr txBox="1"/>
          <p:nvPr/>
        </p:nvSpPr>
        <p:spPr>
          <a:xfrm>
            <a:off x="942975" y="2917825"/>
            <a:ext cx="7608888" cy="1784350"/>
          </a:xfrm>
          <a:prstGeom prst="rect">
            <a:avLst/>
          </a:prstGeom>
          <a:noFill/>
          <a:ln w="9525">
            <a:noFill/>
          </a:ln>
        </p:spPr>
        <p:txBody>
          <a:bodyPr wrap="square" anchor="t" anchorCtr="0">
            <a:spAutoFit/>
          </a:bodyPr>
          <a:p>
            <a:pPr algn="ctr">
              <a:spcBef>
                <a:spcPct val="50000"/>
              </a:spcBef>
              <a:buFontTx/>
            </a:pPr>
            <a:r>
              <a:rPr lang="en-US" altLang="en-US" sz="4400" b="1" dirty="0" err="1">
                <a:solidFill>
                  <a:srgbClr val="FF0000"/>
                </a:solidFill>
                <a:latin typeface="Arial" panose="020B0604020202020204" pitchFamily="34" charset="0"/>
              </a:rPr>
              <a:t>Môn</a:t>
            </a:r>
            <a:r>
              <a:rPr lang="en-US" altLang="en-US" sz="4400" b="1" dirty="0">
                <a:solidFill>
                  <a:srgbClr val="FF0000"/>
                </a:solidFill>
                <a:latin typeface="Arial" panose="020B0604020202020204" pitchFamily="34" charset="0"/>
              </a:rPr>
              <a:t>: CHÍNH TẢ</a:t>
            </a:r>
            <a:endParaRPr lang="en-US" altLang="en-US" sz="4400" b="1" dirty="0">
              <a:solidFill>
                <a:srgbClr val="FF0000"/>
              </a:solidFill>
              <a:latin typeface="Arial" panose="020B0604020202020204" pitchFamily="34" charset="0"/>
            </a:endParaRPr>
          </a:p>
          <a:p>
            <a:pPr algn="ctr">
              <a:spcBef>
                <a:spcPct val="50000"/>
              </a:spcBef>
              <a:buFontTx/>
            </a:pPr>
            <a:r>
              <a:rPr lang="en-US" altLang="en-US" sz="4400" b="1" dirty="0" err="1">
                <a:solidFill>
                  <a:srgbClr val="FF0000"/>
                </a:solidFill>
                <a:latin typeface="Arial" panose="020B0604020202020204" pitchFamily="34" charset="0"/>
              </a:rPr>
              <a:t>Lớp</a:t>
            </a:r>
            <a:r>
              <a:rPr lang="en-US" altLang="en-US" sz="4400" b="1" dirty="0">
                <a:solidFill>
                  <a:srgbClr val="FF0000"/>
                </a:solidFill>
                <a:latin typeface="Arial" panose="020B0604020202020204" pitchFamily="34" charset="0"/>
              </a:rPr>
              <a:t> 4</a:t>
            </a:r>
            <a:endParaRPr lang="en-US" altLang="en-US" sz="4400" b="1" dirty="0">
              <a:solidFill>
                <a:srgbClr val="FF0000"/>
              </a:solidFill>
              <a:latin typeface="Arial" panose="020B0604020202020204" pitchFamily="34" charset="0"/>
            </a:endParaRPr>
          </a:p>
        </p:txBody>
      </p:sp>
      <p:pic>
        <p:nvPicPr>
          <p:cNvPr id="2" name="Picture 1" descr="Wedding-Flowers-PNG-Free"/>
          <p:cNvPicPr>
            <a:picLocks noChangeAspect="1"/>
          </p:cNvPicPr>
          <p:nvPr/>
        </p:nvPicPr>
        <p:blipFill>
          <a:blip r:embed="rId1"/>
          <a:stretch>
            <a:fillRect/>
          </a:stretch>
        </p:blipFill>
        <p:spPr>
          <a:xfrm>
            <a:off x="2362200" y="3429000"/>
            <a:ext cx="4679950" cy="4679950"/>
          </a:xfrm>
          <a:prstGeom prst="rect">
            <a:avLst/>
          </a:prstGeom>
        </p:spPr>
      </p:pic>
    </p:spTree>
  </p:cSld>
  <p:clrMapOvr>
    <a:masterClrMapping/>
  </p:clrMapOvr>
  <p:transition>
    <p:newsflash/>
  </p:transition>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9FBFA"/>
            </a:gs>
            <a:gs pos="100000">
              <a:srgbClr val="FCEEEA"/>
            </a:gs>
          </a:gsLst>
          <a:lin ang="5400000"/>
          <a:tileRect/>
        </a:gradFill>
        <a:effectLst/>
      </p:bgPr>
    </p:bg>
    <p:spTree>
      <p:nvGrpSpPr>
        <p:cNvPr id="1" name=""/>
        <p:cNvGrpSpPr/>
        <p:nvPr/>
      </p:nvGrpSpPr>
      <p:grpSpPr/>
      <p:pic>
        <p:nvPicPr>
          <p:cNvPr id="14338" name="Picture 2" descr="—Pngtree—cartoon   children holding_240547"/>
          <p:cNvPicPr>
            <a:picLocks noChangeAspect="1"/>
          </p:cNvPicPr>
          <p:nvPr/>
        </p:nvPicPr>
        <p:blipFill>
          <a:blip r:embed="rId1"/>
          <a:srcRect t="31502" b="27571"/>
          <a:stretch>
            <a:fillRect/>
          </a:stretch>
        </p:blipFill>
        <p:spPr>
          <a:xfrm>
            <a:off x="1752600" y="3778250"/>
            <a:ext cx="6442075" cy="2435225"/>
          </a:xfrm>
          <a:prstGeom prst="rect">
            <a:avLst/>
          </a:prstGeom>
          <a:noFill/>
          <a:ln w="9525">
            <a:noFill/>
          </a:ln>
        </p:spPr>
      </p:pic>
      <p:sp>
        <p:nvSpPr>
          <p:cNvPr id="7" name="Text Box 6"/>
          <p:cNvSpPr txBox="1"/>
          <p:nvPr/>
        </p:nvSpPr>
        <p:spPr>
          <a:xfrm>
            <a:off x="381000" y="609600"/>
            <a:ext cx="8577579" cy="2399665"/>
          </a:xfrm>
          <a:prstGeom prst="rect">
            <a:avLst/>
          </a:prstGeom>
          <a:noFill/>
        </p:spPr>
        <p:txBody>
          <a:bodyPr wrap="square" rtlCol="0">
            <a:spAutoFit/>
          </a:bodyPr>
          <a:p>
            <a:pPr algn="ctr">
              <a:lnSpc>
                <a:spcPct val="150000"/>
              </a:lnSpc>
            </a:pPr>
            <a:r>
              <a:rPr lang="vi-VN" altLang="en-US" sz="5000" b="1" noProof="1">
                <a:solidFill>
                  <a:srgbClr val="EE9452"/>
                </a:solidFill>
                <a:effectLst/>
                <a:latin typeface="Arial" panose="020B0604020202020204" pitchFamily="34" charset="0"/>
                <a:ea typeface="+mn-ea"/>
                <a:cs typeface="Arial" panose="020B0604020202020204" pitchFamily="34" charset="0"/>
              </a:rPr>
              <a:t>CHÚC CÁC EM HỌC SINH CHĂM NGOAN, HỌC GIỎI!!!</a:t>
            </a:r>
            <a:endParaRPr lang="vi-VN" altLang="en-US" sz="5000" b="1" noProof="1">
              <a:solidFill>
                <a:srgbClr val="EE9452"/>
              </a:solidFill>
              <a:effectLst/>
              <a:latin typeface="Arial" panose="020B0604020202020204" pitchFamily="34" charset="0"/>
              <a:ea typeface="+mn-ea"/>
              <a:cs typeface="Arial" panose="020B0604020202020204" pitchFamily="34" charset="0"/>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8" name="Text Box 10"/>
          <p:cNvSpPr txBox="1">
            <a:spLocks noChangeArrowheads="1"/>
          </p:cNvSpPr>
          <p:nvPr/>
        </p:nvSpPr>
        <p:spPr bwMode="auto">
          <a:xfrm>
            <a:off x="698500" y="1766888"/>
            <a:ext cx="1892300" cy="579437"/>
          </a:xfrm>
          <a:prstGeom prst="rect">
            <a:avLst/>
          </a:prstGeom>
          <a:noFill/>
          <a:ln w="9525">
            <a:noFill/>
            <a:miter lim="800000"/>
          </a:ln>
          <a:effectLst/>
        </p:spPr>
        <p:txBody>
          <a:bodyPr>
            <a:spAutoFit/>
          </a:bodyPr>
          <a:lstStyle/>
          <a:p>
            <a:r>
              <a:rPr lang="en-US">
                <a:solidFill>
                  <a:srgbClr val="000066"/>
                </a:solidFill>
                <a:effectLst/>
              </a:rPr>
              <a:t>Mùa đông  </a:t>
            </a:r>
            <a:endParaRPr lang="en-US">
              <a:solidFill>
                <a:srgbClr val="000066"/>
              </a:solidFill>
              <a:effectLst/>
            </a:endParaRPr>
          </a:p>
        </p:txBody>
      </p:sp>
      <p:sp>
        <p:nvSpPr>
          <p:cNvPr id="7323" name="WordArt 12" descr="Sunset"/>
          <p:cNvSpPr>
            <a:spLocks noChangeArrowheads="1" noChangeShapeType="1" noTextEdit="1"/>
          </p:cNvSpPr>
          <p:nvPr/>
        </p:nvSpPr>
        <p:spPr bwMode="auto">
          <a:xfrm>
            <a:off x="3429000" y="152400"/>
            <a:ext cx="1752600" cy="304800"/>
          </a:xfrm>
          <a:prstGeom prst="rect">
            <a:avLst/>
          </a:prstGeom>
        </p:spPr>
        <p:txBody>
          <a:bodyPr wrap="none" fromWordArt="1">
            <a:prstTxWarp prst="textPlain">
              <a:avLst>
                <a:gd name="adj" fmla="val 50000"/>
              </a:avLst>
            </a:prstTxWarp>
          </a:bodyPr>
          <a:lstStyle/>
          <a:p>
            <a:pPr algn="ctr"/>
            <a:r>
              <a:rPr lang="en-US" sz="2000" b="1" kern="10">
                <a:ln w="9525">
                  <a:solidFill>
                    <a:srgbClr val="000000"/>
                  </a:solidFill>
                  <a:round/>
                </a:ln>
                <a:solidFill>
                  <a:srgbClr val="7030A0">
                    <a:alpha val="74001"/>
                  </a:srgbClr>
                </a:solidFill>
                <a:latin typeface="Times New Roman" panose="02020603050405020304"/>
                <a:cs typeface="Times New Roman" panose="02020603050405020304"/>
              </a:rPr>
              <a:t>Chính tả</a:t>
            </a:r>
            <a:endParaRPr lang="en-US" sz="2000" b="1" kern="10">
              <a:ln w="9525">
                <a:solidFill>
                  <a:srgbClr val="000000"/>
                </a:solidFill>
                <a:round/>
              </a:ln>
              <a:solidFill>
                <a:srgbClr val="7030A0">
                  <a:alpha val="74001"/>
                </a:srgbClr>
              </a:solidFill>
              <a:latin typeface="Times New Roman" panose="02020603050405020304"/>
              <a:cs typeface="Times New Roman" panose="02020603050405020304"/>
            </a:endParaRPr>
          </a:p>
        </p:txBody>
      </p:sp>
      <p:sp>
        <p:nvSpPr>
          <p:cNvPr id="7378" name="Text Box 210"/>
          <p:cNvSpPr txBox="1">
            <a:spLocks noChangeArrowheads="1"/>
          </p:cNvSpPr>
          <p:nvPr/>
        </p:nvSpPr>
        <p:spPr bwMode="auto">
          <a:xfrm>
            <a:off x="2451100" y="1782763"/>
            <a:ext cx="1054100" cy="579437"/>
          </a:xfrm>
          <a:prstGeom prst="rect">
            <a:avLst/>
          </a:prstGeom>
          <a:noFill/>
          <a:ln w="9525">
            <a:noFill/>
            <a:miter lim="800000"/>
          </a:ln>
          <a:effectLst/>
        </p:spPr>
        <p:txBody>
          <a:bodyPr>
            <a:spAutoFit/>
          </a:bodyPr>
          <a:lstStyle/>
          <a:p>
            <a:r>
              <a:rPr lang="en-US">
                <a:solidFill>
                  <a:srgbClr val="000066"/>
                </a:solidFill>
                <a:effectLst/>
              </a:rPr>
              <a:t>đã về  </a:t>
            </a:r>
            <a:endParaRPr lang="en-US">
              <a:solidFill>
                <a:srgbClr val="000066"/>
              </a:solidFill>
              <a:effectLst/>
            </a:endParaRPr>
          </a:p>
        </p:txBody>
      </p:sp>
      <p:sp>
        <p:nvSpPr>
          <p:cNvPr id="7379" name="Text Box 211"/>
          <p:cNvSpPr txBox="1">
            <a:spLocks noChangeArrowheads="1"/>
          </p:cNvSpPr>
          <p:nvPr/>
        </p:nvSpPr>
        <p:spPr bwMode="auto">
          <a:xfrm>
            <a:off x="3441700" y="1782763"/>
            <a:ext cx="1435100" cy="579437"/>
          </a:xfrm>
          <a:prstGeom prst="rect">
            <a:avLst/>
          </a:prstGeom>
          <a:noFill/>
          <a:ln w="9525">
            <a:noFill/>
            <a:miter lim="800000"/>
          </a:ln>
          <a:effectLst/>
        </p:spPr>
        <p:txBody>
          <a:bodyPr>
            <a:spAutoFit/>
          </a:bodyPr>
          <a:lstStyle/>
          <a:p>
            <a:r>
              <a:rPr lang="en-US">
                <a:solidFill>
                  <a:srgbClr val="000066"/>
                </a:solidFill>
                <a:effectLst/>
              </a:rPr>
              <a:t>thực sự  </a:t>
            </a:r>
            <a:endParaRPr lang="en-US">
              <a:solidFill>
                <a:srgbClr val="000066"/>
              </a:solidFill>
              <a:effectLst/>
            </a:endParaRPr>
          </a:p>
        </p:txBody>
      </p:sp>
      <p:sp>
        <p:nvSpPr>
          <p:cNvPr id="7380" name="Text Box 212"/>
          <p:cNvSpPr txBox="1">
            <a:spLocks noChangeArrowheads="1"/>
          </p:cNvSpPr>
          <p:nvPr/>
        </p:nvSpPr>
        <p:spPr bwMode="auto">
          <a:xfrm>
            <a:off x="4737100" y="1782763"/>
            <a:ext cx="901700" cy="579437"/>
          </a:xfrm>
          <a:prstGeom prst="rect">
            <a:avLst/>
          </a:prstGeom>
          <a:noFill/>
          <a:ln w="9525">
            <a:noFill/>
            <a:miter lim="800000"/>
          </a:ln>
          <a:effectLst/>
        </p:spPr>
        <p:txBody>
          <a:bodyPr>
            <a:spAutoFit/>
          </a:bodyPr>
          <a:lstStyle/>
          <a:p>
            <a:r>
              <a:rPr lang="en-US">
                <a:solidFill>
                  <a:srgbClr val="000066"/>
                </a:solidFill>
                <a:effectLst/>
              </a:rPr>
              <a:t>rồi.  </a:t>
            </a:r>
            <a:endParaRPr lang="en-US">
              <a:solidFill>
                <a:srgbClr val="000066"/>
              </a:solidFill>
              <a:effectLst/>
            </a:endParaRPr>
          </a:p>
        </p:txBody>
      </p:sp>
      <p:sp>
        <p:nvSpPr>
          <p:cNvPr id="7381" name="Text Box 213"/>
          <p:cNvSpPr txBox="1">
            <a:spLocks noChangeArrowheads="1"/>
          </p:cNvSpPr>
          <p:nvPr/>
        </p:nvSpPr>
        <p:spPr bwMode="auto">
          <a:xfrm>
            <a:off x="5422900" y="1782763"/>
            <a:ext cx="3797300" cy="579437"/>
          </a:xfrm>
          <a:prstGeom prst="rect">
            <a:avLst/>
          </a:prstGeom>
          <a:noFill/>
          <a:ln w="9525">
            <a:noFill/>
            <a:miter lim="800000"/>
          </a:ln>
          <a:effectLst/>
        </p:spPr>
        <p:txBody>
          <a:bodyPr>
            <a:spAutoFit/>
          </a:bodyPr>
          <a:lstStyle/>
          <a:p>
            <a:r>
              <a:rPr lang="en-US">
                <a:solidFill>
                  <a:srgbClr val="000066"/>
                </a:solidFill>
                <a:effectLst/>
              </a:rPr>
              <a:t>Mây từ trên cao theo  </a:t>
            </a:r>
            <a:endParaRPr lang="en-US">
              <a:solidFill>
                <a:srgbClr val="000066"/>
              </a:solidFill>
              <a:effectLst/>
            </a:endParaRPr>
          </a:p>
        </p:txBody>
      </p:sp>
      <p:sp>
        <p:nvSpPr>
          <p:cNvPr id="7382" name="Text Box 214"/>
          <p:cNvSpPr txBox="1">
            <a:spLocks noChangeArrowheads="1"/>
          </p:cNvSpPr>
          <p:nvPr/>
        </p:nvSpPr>
        <p:spPr bwMode="auto">
          <a:xfrm>
            <a:off x="88900" y="2239963"/>
            <a:ext cx="749300" cy="579437"/>
          </a:xfrm>
          <a:prstGeom prst="rect">
            <a:avLst/>
          </a:prstGeom>
          <a:noFill/>
          <a:ln w="9525">
            <a:noFill/>
            <a:miter lim="800000"/>
          </a:ln>
          <a:effectLst/>
        </p:spPr>
        <p:txBody>
          <a:bodyPr>
            <a:spAutoFit/>
          </a:bodyPr>
          <a:lstStyle/>
          <a:p>
            <a:r>
              <a:rPr lang="en-US">
                <a:solidFill>
                  <a:srgbClr val="000066"/>
                </a:solidFill>
                <a:effectLst/>
              </a:rPr>
              <a:t>các  </a:t>
            </a:r>
            <a:endParaRPr lang="en-US">
              <a:solidFill>
                <a:srgbClr val="000066"/>
              </a:solidFill>
              <a:effectLst/>
            </a:endParaRPr>
          </a:p>
        </p:txBody>
      </p:sp>
      <p:sp>
        <p:nvSpPr>
          <p:cNvPr id="7383" name="Text Box 215"/>
          <p:cNvSpPr txBox="1">
            <a:spLocks noChangeArrowheads="1"/>
          </p:cNvSpPr>
          <p:nvPr/>
        </p:nvSpPr>
        <p:spPr bwMode="auto">
          <a:xfrm>
            <a:off x="698500" y="2239963"/>
            <a:ext cx="1663700" cy="579437"/>
          </a:xfrm>
          <a:prstGeom prst="rect">
            <a:avLst/>
          </a:prstGeom>
          <a:noFill/>
          <a:ln w="9525">
            <a:noFill/>
            <a:miter lim="800000"/>
          </a:ln>
          <a:effectLst/>
        </p:spPr>
        <p:txBody>
          <a:bodyPr>
            <a:spAutoFit/>
          </a:bodyPr>
          <a:lstStyle/>
          <a:p>
            <a:r>
              <a:rPr lang="en-US">
                <a:solidFill>
                  <a:srgbClr val="000066"/>
                </a:solidFill>
                <a:effectLst/>
              </a:rPr>
              <a:t>sườn núi  </a:t>
            </a:r>
            <a:endParaRPr lang="en-US">
              <a:solidFill>
                <a:srgbClr val="000066"/>
              </a:solidFill>
              <a:effectLst/>
            </a:endParaRPr>
          </a:p>
        </p:txBody>
      </p:sp>
      <p:sp>
        <p:nvSpPr>
          <p:cNvPr id="7384" name="Text Box 216"/>
          <p:cNvSpPr txBox="1">
            <a:spLocks noChangeArrowheads="1"/>
          </p:cNvSpPr>
          <p:nvPr/>
        </p:nvSpPr>
        <p:spPr bwMode="auto">
          <a:xfrm>
            <a:off x="2222500" y="2239963"/>
            <a:ext cx="2273300" cy="579437"/>
          </a:xfrm>
          <a:prstGeom prst="rect">
            <a:avLst/>
          </a:prstGeom>
          <a:noFill/>
          <a:ln w="9525">
            <a:noFill/>
            <a:miter lim="800000"/>
          </a:ln>
          <a:effectLst/>
        </p:spPr>
        <p:txBody>
          <a:bodyPr>
            <a:spAutoFit/>
          </a:bodyPr>
          <a:lstStyle/>
          <a:p>
            <a:r>
              <a:rPr lang="en-US">
                <a:solidFill>
                  <a:srgbClr val="000066"/>
                </a:solidFill>
                <a:effectLst/>
              </a:rPr>
              <a:t>trườn xuống </a:t>
            </a:r>
            <a:endParaRPr lang="en-US">
              <a:solidFill>
                <a:srgbClr val="000066"/>
              </a:solidFill>
              <a:effectLst/>
            </a:endParaRPr>
          </a:p>
        </p:txBody>
      </p:sp>
      <p:sp>
        <p:nvSpPr>
          <p:cNvPr id="7385" name="Text Box 217"/>
          <p:cNvSpPr txBox="1">
            <a:spLocks noChangeArrowheads="1"/>
          </p:cNvSpPr>
          <p:nvPr/>
        </p:nvSpPr>
        <p:spPr bwMode="auto">
          <a:xfrm>
            <a:off x="4419600" y="2239963"/>
            <a:ext cx="1828800" cy="579437"/>
          </a:xfrm>
          <a:prstGeom prst="rect">
            <a:avLst/>
          </a:prstGeom>
          <a:noFill/>
          <a:ln w="9525">
            <a:noFill/>
            <a:miter lim="800000"/>
          </a:ln>
          <a:effectLst/>
        </p:spPr>
        <p:txBody>
          <a:bodyPr>
            <a:spAutoFit/>
          </a:bodyPr>
          <a:lstStyle/>
          <a:p>
            <a:r>
              <a:rPr lang="en-US">
                <a:solidFill>
                  <a:srgbClr val="000066"/>
                </a:solidFill>
                <a:effectLst/>
              </a:rPr>
              <a:t>chốc chốc  </a:t>
            </a:r>
            <a:endParaRPr lang="en-US">
              <a:solidFill>
                <a:srgbClr val="000066"/>
              </a:solidFill>
              <a:effectLst/>
            </a:endParaRPr>
          </a:p>
        </p:txBody>
      </p:sp>
      <p:sp>
        <p:nvSpPr>
          <p:cNvPr id="7386" name="Text Box 218"/>
          <p:cNvSpPr txBox="1">
            <a:spLocks noChangeArrowheads="1"/>
          </p:cNvSpPr>
          <p:nvPr/>
        </p:nvSpPr>
        <p:spPr bwMode="auto">
          <a:xfrm>
            <a:off x="4267200" y="2286000"/>
            <a:ext cx="292100" cy="579438"/>
          </a:xfrm>
          <a:prstGeom prst="rect">
            <a:avLst/>
          </a:prstGeom>
          <a:noFill/>
          <a:ln w="9525">
            <a:noFill/>
            <a:miter lim="800000"/>
          </a:ln>
          <a:effectLst/>
        </p:spPr>
        <p:txBody>
          <a:bodyPr>
            <a:spAutoFit/>
          </a:bodyPr>
          <a:lstStyle/>
          <a:p>
            <a:r>
              <a:rPr lang="en-US">
                <a:solidFill>
                  <a:srgbClr val="000066"/>
                </a:solidFill>
                <a:effectLst/>
              </a:rPr>
              <a:t>,  </a:t>
            </a:r>
            <a:endParaRPr lang="en-US">
              <a:solidFill>
                <a:srgbClr val="000066"/>
              </a:solidFill>
              <a:effectLst/>
            </a:endParaRPr>
          </a:p>
        </p:txBody>
      </p:sp>
      <p:sp>
        <p:nvSpPr>
          <p:cNvPr id="7387" name="Text Box 219"/>
          <p:cNvSpPr txBox="1">
            <a:spLocks noChangeArrowheads="1"/>
          </p:cNvSpPr>
          <p:nvPr/>
        </p:nvSpPr>
        <p:spPr bwMode="auto">
          <a:xfrm>
            <a:off x="6172200" y="2239963"/>
            <a:ext cx="685800" cy="579437"/>
          </a:xfrm>
          <a:prstGeom prst="rect">
            <a:avLst/>
          </a:prstGeom>
          <a:noFill/>
          <a:ln w="9525">
            <a:noFill/>
            <a:miter lim="800000"/>
          </a:ln>
          <a:effectLst/>
        </p:spPr>
        <p:txBody>
          <a:bodyPr>
            <a:spAutoFit/>
          </a:bodyPr>
          <a:lstStyle/>
          <a:p>
            <a:r>
              <a:rPr lang="en-US">
                <a:solidFill>
                  <a:srgbClr val="000066"/>
                </a:solidFill>
                <a:effectLst/>
              </a:rPr>
              <a:t>lại</a:t>
            </a:r>
            <a:endParaRPr lang="en-US">
              <a:solidFill>
                <a:srgbClr val="000066"/>
              </a:solidFill>
              <a:effectLst/>
            </a:endParaRPr>
          </a:p>
        </p:txBody>
      </p:sp>
      <p:sp>
        <p:nvSpPr>
          <p:cNvPr id="7389" name="Text Box 221"/>
          <p:cNvSpPr txBox="1">
            <a:spLocks noChangeArrowheads="1"/>
          </p:cNvSpPr>
          <p:nvPr/>
        </p:nvSpPr>
        <p:spPr bwMode="auto">
          <a:xfrm>
            <a:off x="6705600" y="2239963"/>
            <a:ext cx="914400" cy="579437"/>
          </a:xfrm>
          <a:prstGeom prst="rect">
            <a:avLst/>
          </a:prstGeom>
          <a:noFill/>
          <a:ln w="9525">
            <a:noFill/>
            <a:miter lim="800000"/>
          </a:ln>
          <a:effectLst/>
        </p:spPr>
        <p:txBody>
          <a:bodyPr>
            <a:spAutoFit/>
          </a:bodyPr>
          <a:lstStyle/>
          <a:p>
            <a:r>
              <a:rPr lang="en-US">
                <a:solidFill>
                  <a:srgbClr val="000066"/>
                </a:solidFill>
                <a:effectLst/>
              </a:rPr>
              <a:t>gieo</a:t>
            </a:r>
            <a:endParaRPr lang="en-US">
              <a:solidFill>
                <a:srgbClr val="000066"/>
              </a:solidFill>
              <a:effectLst/>
            </a:endParaRPr>
          </a:p>
        </p:txBody>
      </p:sp>
      <p:sp>
        <p:nvSpPr>
          <p:cNvPr id="7390" name="Text Box 222"/>
          <p:cNvSpPr txBox="1">
            <a:spLocks noChangeArrowheads="1"/>
          </p:cNvSpPr>
          <p:nvPr/>
        </p:nvSpPr>
        <p:spPr bwMode="auto">
          <a:xfrm>
            <a:off x="7543800" y="2239963"/>
            <a:ext cx="1447800" cy="579437"/>
          </a:xfrm>
          <a:prstGeom prst="rect">
            <a:avLst/>
          </a:prstGeom>
          <a:noFill/>
          <a:ln w="9525">
            <a:noFill/>
            <a:miter lim="800000"/>
          </a:ln>
          <a:effectLst/>
        </p:spPr>
        <p:txBody>
          <a:bodyPr>
            <a:spAutoFit/>
          </a:bodyPr>
          <a:lstStyle/>
          <a:p>
            <a:r>
              <a:rPr lang="en-US">
                <a:solidFill>
                  <a:srgbClr val="000066"/>
                </a:solidFill>
                <a:effectLst/>
              </a:rPr>
              <a:t>một đợt</a:t>
            </a:r>
            <a:endParaRPr lang="en-US">
              <a:solidFill>
                <a:srgbClr val="000066"/>
              </a:solidFill>
              <a:effectLst/>
            </a:endParaRPr>
          </a:p>
        </p:txBody>
      </p:sp>
      <p:sp>
        <p:nvSpPr>
          <p:cNvPr id="7391" name="Text Box 223"/>
          <p:cNvSpPr txBox="1">
            <a:spLocks noChangeArrowheads="1"/>
          </p:cNvSpPr>
          <p:nvPr/>
        </p:nvSpPr>
        <p:spPr bwMode="auto">
          <a:xfrm>
            <a:off x="0" y="2651125"/>
            <a:ext cx="1524000" cy="579438"/>
          </a:xfrm>
          <a:prstGeom prst="rect">
            <a:avLst/>
          </a:prstGeom>
          <a:noFill/>
          <a:ln w="9525">
            <a:noFill/>
            <a:miter lim="800000"/>
          </a:ln>
          <a:effectLst/>
        </p:spPr>
        <p:txBody>
          <a:bodyPr>
            <a:spAutoFit/>
          </a:bodyPr>
          <a:lstStyle/>
          <a:p>
            <a:r>
              <a:rPr lang="en-US">
                <a:solidFill>
                  <a:srgbClr val="000066"/>
                </a:solidFill>
                <a:effectLst/>
              </a:rPr>
              <a:t>mưa bụi</a:t>
            </a:r>
            <a:endParaRPr lang="en-US">
              <a:solidFill>
                <a:srgbClr val="000066"/>
              </a:solidFill>
              <a:effectLst/>
            </a:endParaRPr>
          </a:p>
        </p:txBody>
      </p:sp>
      <p:sp>
        <p:nvSpPr>
          <p:cNvPr id="7392" name="Text Box 224"/>
          <p:cNvSpPr txBox="1">
            <a:spLocks noChangeArrowheads="1"/>
          </p:cNvSpPr>
          <p:nvPr/>
        </p:nvSpPr>
        <p:spPr bwMode="auto">
          <a:xfrm>
            <a:off x="1447800" y="2651125"/>
            <a:ext cx="3200400" cy="579438"/>
          </a:xfrm>
          <a:prstGeom prst="rect">
            <a:avLst/>
          </a:prstGeom>
          <a:noFill/>
          <a:ln w="9525">
            <a:noFill/>
            <a:miter lim="800000"/>
          </a:ln>
          <a:effectLst/>
        </p:spPr>
        <p:txBody>
          <a:bodyPr>
            <a:spAutoFit/>
          </a:bodyPr>
          <a:lstStyle/>
          <a:p>
            <a:r>
              <a:rPr lang="en-US">
                <a:solidFill>
                  <a:srgbClr val="000066"/>
                </a:solidFill>
                <a:effectLst/>
              </a:rPr>
              <a:t>trên những mái lá</a:t>
            </a:r>
            <a:endParaRPr lang="en-US">
              <a:solidFill>
                <a:srgbClr val="000066"/>
              </a:solidFill>
              <a:effectLst/>
            </a:endParaRPr>
          </a:p>
        </p:txBody>
      </p:sp>
      <p:sp>
        <p:nvSpPr>
          <p:cNvPr id="7393" name="Text Box 225"/>
          <p:cNvSpPr txBox="1">
            <a:spLocks noChangeArrowheads="1"/>
          </p:cNvSpPr>
          <p:nvPr/>
        </p:nvSpPr>
        <p:spPr bwMode="auto">
          <a:xfrm>
            <a:off x="4495800" y="2651125"/>
            <a:ext cx="1600200" cy="579438"/>
          </a:xfrm>
          <a:prstGeom prst="rect">
            <a:avLst/>
          </a:prstGeom>
          <a:noFill/>
          <a:ln w="9525">
            <a:noFill/>
            <a:miter lim="800000"/>
          </a:ln>
          <a:effectLst/>
        </p:spPr>
        <p:txBody>
          <a:bodyPr>
            <a:spAutoFit/>
          </a:bodyPr>
          <a:lstStyle/>
          <a:p>
            <a:r>
              <a:rPr lang="en-US">
                <a:solidFill>
                  <a:srgbClr val="000066"/>
                </a:solidFill>
                <a:effectLst/>
              </a:rPr>
              <a:t>chít bạc</a:t>
            </a:r>
            <a:endParaRPr lang="en-US">
              <a:solidFill>
                <a:srgbClr val="000066"/>
              </a:solidFill>
              <a:effectLst/>
            </a:endParaRPr>
          </a:p>
        </p:txBody>
      </p:sp>
      <p:sp>
        <p:nvSpPr>
          <p:cNvPr id="7394" name="Text Box 226"/>
          <p:cNvSpPr txBox="1">
            <a:spLocks noChangeArrowheads="1"/>
          </p:cNvSpPr>
          <p:nvPr/>
        </p:nvSpPr>
        <p:spPr bwMode="auto">
          <a:xfrm>
            <a:off x="5867400" y="2651125"/>
            <a:ext cx="1219200" cy="579438"/>
          </a:xfrm>
          <a:prstGeom prst="rect">
            <a:avLst/>
          </a:prstGeom>
          <a:noFill/>
          <a:ln w="9525">
            <a:noFill/>
            <a:miter lim="800000"/>
          </a:ln>
          <a:effectLst/>
        </p:spPr>
        <p:txBody>
          <a:bodyPr>
            <a:spAutoFit/>
          </a:bodyPr>
          <a:lstStyle/>
          <a:p>
            <a:r>
              <a:rPr lang="en-US">
                <a:solidFill>
                  <a:srgbClr val="000066"/>
                </a:solidFill>
                <a:effectLst/>
              </a:rPr>
              <a:t>trắng.</a:t>
            </a:r>
            <a:endParaRPr lang="en-US">
              <a:solidFill>
                <a:srgbClr val="000066"/>
              </a:solidFill>
              <a:effectLst/>
            </a:endParaRPr>
          </a:p>
        </p:txBody>
      </p:sp>
      <p:sp>
        <p:nvSpPr>
          <p:cNvPr id="7395" name="Text Box 227"/>
          <p:cNvSpPr txBox="1">
            <a:spLocks noChangeArrowheads="1"/>
          </p:cNvSpPr>
          <p:nvPr/>
        </p:nvSpPr>
        <p:spPr bwMode="auto">
          <a:xfrm>
            <a:off x="6934200" y="2620963"/>
            <a:ext cx="2209800" cy="579437"/>
          </a:xfrm>
          <a:prstGeom prst="rect">
            <a:avLst/>
          </a:prstGeom>
          <a:noFill/>
          <a:ln w="9525">
            <a:noFill/>
            <a:miter lim="800000"/>
          </a:ln>
          <a:effectLst/>
        </p:spPr>
        <p:txBody>
          <a:bodyPr>
            <a:spAutoFit/>
          </a:bodyPr>
          <a:lstStyle/>
          <a:p>
            <a:r>
              <a:rPr lang="en-US">
                <a:solidFill>
                  <a:srgbClr val="000066"/>
                </a:solidFill>
                <a:effectLst/>
              </a:rPr>
              <a:t>Hoa rau cải</a:t>
            </a:r>
            <a:endParaRPr lang="en-US">
              <a:solidFill>
                <a:srgbClr val="000066"/>
              </a:solidFill>
              <a:effectLst/>
            </a:endParaRPr>
          </a:p>
        </p:txBody>
      </p:sp>
      <p:sp>
        <p:nvSpPr>
          <p:cNvPr id="7396" name="Text Box 228"/>
          <p:cNvSpPr txBox="1">
            <a:spLocks noChangeArrowheads="1"/>
          </p:cNvSpPr>
          <p:nvPr/>
        </p:nvSpPr>
        <p:spPr bwMode="auto">
          <a:xfrm>
            <a:off x="76200" y="3032125"/>
            <a:ext cx="1371600" cy="579438"/>
          </a:xfrm>
          <a:prstGeom prst="rect">
            <a:avLst/>
          </a:prstGeom>
          <a:noFill/>
          <a:ln w="9525">
            <a:noFill/>
            <a:miter lim="800000"/>
          </a:ln>
          <a:effectLst/>
        </p:spPr>
        <p:txBody>
          <a:bodyPr>
            <a:spAutoFit/>
          </a:bodyPr>
          <a:lstStyle/>
          <a:p>
            <a:r>
              <a:rPr lang="en-US">
                <a:solidFill>
                  <a:srgbClr val="000066"/>
                </a:solidFill>
                <a:effectLst/>
              </a:rPr>
              <a:t>hương</a:t>
            </a:r>
            <a:endParaRPr lang="en-US">
              <a:solidFill>
                <a:srgbClr val="000066"/>
              </a:solidFill>
              <a:effectLst/>
            </a:endParaRPr>
          </a:p>
        </p:txBody>
      </p:sp>
      <p:sp>
        <p:nvSpPr>
          <p:cNvPr id="7397" name="Text Box 229"/>
          <p:cNvSpPr txBox="1">
            <a:spLocks noChangeArrowheads="1"/>
          </p:cNvSpPr>
          <p:nvPr/>
        </p:nvSpPr>
        <p:spPr bwMode="auto">
          <a:xfrm>
            <a:off x="1295400" y="3032125"/>
            <a:ext cx="1676400" cy="579438"/>
          </a:xfrm>
          <a:prstGeom prst="rect">
            <a:avLst/>
          </a:prstGeom>
          <a:noFill/>
          <a:ln w="9525">
            <a:noFill/>
            <a:miter lim="800000"/>
          </a:ln>
          <a:effectLst/>
        </p:spPr>
        <p:txBody>
          <a:bodyPr>
            <a:spAutoFit/>
          </a:bodyPr>
          <a:lstStyle/>
          <a:p>
            <a:r>
              <a:rPr lang="en-US">
                <a:solidFill>
                  <a:srgbClr val="000066"/>
                </a:solidFill>
                <a:effectLst/>
              </a:rPr>
              <a:t>vàng hoe</a:t>
            </a:r>
            <a:endParaRPr lang="en-US">
              <a:solidFill>
                <a:srgbClr val="000066"/>
              </a:solidFill>
              <a:effectLst/>
            </a:endParaRPr>
          </a:p>
        </p:txBody>
      </p:sp>
      <p:sp>
        <p:nvSpPr>
          <p:cNvPr id="7398" name="Text Box 230"/>
          <p:cNvSpPr txBox="1">
            <a:spLocks noChangeArrowheads="1"/>
          </p:cNvSpPr>
          <p:nvPr/>
        </p:nvSpPr>
        <p:spPr bwMode="auto">
          <a:xfrm>
            <a:off x="3048000" y="3032125"/>
            <a:ext cx="1524000" cy="579438"/>
          </a:xfrm>
          <a:prstGeom prst="rect">
            <a:avLst/>
          </a:prstGeom>
          <a:noFill/>
          <a:ln w="9525">
            <a:noFill/>
            <a:miter lim="800000"/>
          </a:ln>
          <a:effectLst/>
        </p:spPr>
        <p:txBody>
          <a:bodyPr>
            <a:spAutoFit/>
          </a:bodyPr>
          <a:lstStyle/>
          <a:p>
            <a:r>
              <a:rPr lang="en-US">
                <a:solidFill>
                  <a:srgbClr val="000066"/>
                </a:solidFill>
                <a:effectLst/>
              </a:rPr>
              <a:t>từng vạt</a:t>
            </a:r>
            <a:endParaRPr lang="en-US">
              <a:solidFill>
                <a:srgbClr val="000066"/>
              </a:solidFill>
              <a:effectLst/>
            </a:endParaRPr>
          </a:p>
        </p:txBody>
      </p:sp>
      <p:sp>
        <p:nvSpPr>
          <p:cNvPr id="7399" name="Text Box 231"/>
          <p:cNvSpPr txBox="1">
            <a:spLocks noChangeArrowheads="1"/>
          </p:cNvSpPr>
          <p:nvPr/>
        </p:nvSpPr>
        <p:spPr bwMode="auto">
          <a:xfrm>
            <a:off x="2819400" y="3001963"/>
            <a:ext cx="228600" cy="579437"/>
          </a:xfrm>
          <a:prstGeom prst="rect">
            <a:avLst/>
          </a:prstGeom>
          <a:noFill/>
          <a:ln w="9525">
            <a:noFill/>
            <a:miter lim="800000"/>
          </a:ln>
          <a:effectLst/>
        </p:spPr>
        <p:txBody>
          <a:bodyPr>
            <a:spAutoFit/>
          </a:bodyPr>
          <a:lstStyle/>
          <a:p>
            <a:r>
              <a:rPr lang="en-US">
                <a:solidFill>
                  <a:srgbClr val="000066"/>
                </a:solidFill>
                <a:effectLst/>
              </a:rPr>
              <a:t>,</a:t>
            </a:r>
            <a:endParaRPr lang="en-US">
              <a:solidFill>
                <a:srgbClr val="000066"/>
              </a:solidFill>
              <a:effectLst/>
            </a:endParaRPr>
          </a:p>
        </p:txBody>
      </p:sp>
      <p:sp>
        <p:nvSpPr>
          <p:cNvPr id="7400" name="Text Box 232"/>
          <p:cNvSpPr txBox="1">
            <a:spLocks noChangeArrowheads="1"/>
          </p:cNvSpPr>
          <p:nvPr/>
        </p:nvSpPr>
        <p:spPr bwMode="auto">
          <a:xfrm>
            <a:off x="4495800" y="3032125"/>
            <a:ext cx="1447800" cy="579438"/>
          </a:xfrm>
          <a:prstGeom prst="rect">
            <a:avLst/>
          </a:prstGeom>
          <a:noFill/>
          <a:ln w="9525">
            <a:noFill/>
            <a:miter lim="800000"/>
          </a:ln>
          <a:effectLst/>
        </p:spPr>
        <p:txBody>
          <a:bodyPr>
            <a:spAutoFit/>
          </a:bodyPr>
          <a:lstStyle/>
          <a:p>
            <a:r>
              <a:rPr lang="en-US">
                <a:solidFill>
                  <a:srgbClr val="000066"/>
                </a:solidFill>
                <a:effectLst/>
              </a:rPr>
              <a:t>ẩn hiện</a:t>
            </a:r>
            <a:endParaRPr lang="en-US">
              <a:solidFill>
                <a:srgbClr val="000066"/>
              </a:solidFill>
              <a:effectLst/>
            </a:endParaRPr>
          </a:p>
        </p:txBody>
      </p:sp>
      <p:sp>
        <p:nvSpPr>
          <p:cNvPr id="7401" name="Text Box 233"/>
          <p:cNvSpPr txBox="1">
            <a:spLocks noChangeArrowheads="1"/>
          </p:cNvSpPr>
          <p:nvPr/>
        </p:nvSpPr>
        <p:spPr bwMode="auto">
          <a:xfrm>
            <a:off x="5791200" y="3032125"/>
            <a:ext cx="2209800" cy="579438"/>
          </a:xfrm>
          <a:prstGeom prst="rect">
            <a:avLst/>
          </a:prstGeom>
          <a:noFill/>
          <a:ln w="9525">
            <a:noFill/>
            <a:miter lim="800000"/>
          </a:ln>
          <a:effectLst/>
        </p:spPr>
        <p:txBody>
          <a:bodyPr>
            <a:spAutoFit/>
          </a:bodyPr>
          <a:lstStyle/>
          <a:p>
            <a:r>
              <a:rPr lang="en-US">
                <a:solidFill>
                  <a:srgbClr val="000066"/>
                </a:solidFill>
                <a:effectLst/>
              </a:rPr>
              <a:t>trong sương</a:t>
            </a:r>
            <a:endParaRPr lang="en-US">
              <a:solidFill>
                <a:srgbClr val="000066"/>
              </a:solidFill>
              <a:effectLst/>
            </a:endParaRPr>
          </a:p>
        </p:txBody>
      </p:sp>
      <p:sp>
        <p:nvSpPr>
          <p:cNvPr id="7402" name="Text Box 234"/>
          <p:cNvSpPr txBox="1">
            <a:spLocks noChangeArrowheads="1"/>
          </p:cNvSpPr>
          <p:nvPr/>
        </p:nvSpPr>
        <p:spPr bwMode="auto">
          <a:xfrm>
            <a:off x="7848600" y="3032125"/>
            <a:ext cx="838200" cy="579438"/>
          </a:xfrm>
          <a:prstGeom prst="rect">
            <a:avLst/>
          </a:prstGeom>
          <a:noFill/>
          <a:ln w="9525">
            <a:noFill/>
            <a:miter lim="800000"/>
          </a:ln>
          <a:effectLst/>
        </p:spPr>
        <p:txBody>
          <a:bodyPr>
            <a:spAutoFit/>
          </a:bodyPr>
          <a:lstStyle/>
          <a:p>
            <a:r>
              <a:rPr lang="en-US">
                <a:solidFill>
                  <a:srgbClr val="000066"/>
                </a:solidFill>
                <a:effectLst/>
              </a:rPr>
              <a:t>bên</a:t>
            </a:r>
            <a:endParaRPr lang="en-US">
              <a:solidFill>
                <a:srgbClr val="000066"/>
              </a:solidFill>
              <a:effectLst/>
            </a:endParaRPr>
          </a:p>
        </p:txBody>
      </p:sp>
      <p:sp>
        <p:nvSpPr>
          <p:cNvPr id="7403" name="Text Box 235"/>
          <p:cNvSpPr txBox="1">
            <a:spLocks noChangeArrowheads="1"/>
          </p:cNvSpPr>
          <p:nvPr/>
        </p:nvSpPr>
        <p:spPr bwMode="auto">
          <a:xfrm>
            <a:off x="0" y="3519488"/>
            <a:ext cx="1905000" cy="579437"/>
          </a:xfrm>
          <a:prstGeom prst="rect">
            <a:avLst/>
          </a:prstGeom>
          <a:noFill/>
          <a:ln w="9525">
            <a:noFill/>
            <a:miter lim="800000"/>
          </a:ln>
          <a:effectLst/>
        </p:spPr>
        <p:txBody>
          <a:bodyPr>
            <a:spAutoFit/>
          </a:bodyPr>
          <a:lstStyle/>
          <a:p>
            <a:r>
              <a:rPr lang="en-US" dirty="0" err="1">
                <a:solidFill>
                  <a:srgbClr val="000066"/>
                </a:solidFill>
                <a:effectLst/>
              </a:rPr>
              <a:t>sường</a:t>
            </a:r>
            <a:r>
              <a:rPr lang="en-US" dirty="0">
                <a:solidFill>
                  <a:srgbClr val="000066"/>
                </a:solidFill>
                <a:effectLst/>
              </a:rPr>
              <a:t> </a:t>
            </a:r>
            <a:r>
              <a:rPr lang="en-US" dirty="0" err="1">
                <a:solidFill>
                  <a:srgbClr val="000066"/>
                </a:solidFill>
                <a:effectLst/>
              </a:rPr>
              <a:t>đồi</a:t>
            </a:r>
            <a:endParaRPr lang="en-US" dirty="0">
              <a:solidFill>
                <a:srgbClr val="000066"/>
              </a:solidFill>
              <a:effectLst/>
            </a:endParaRPr>
          </a:p>
        </p:txBody>
      </p:sp>
      <p:sp>
        <p:nvSpPr>
          <p:cNvPr id="7404" name="Text Box 236"/>
          <p:cNvSpPr txBox="1">
            <a:spLocks noChangeArrowheads="1"/>
          </p:cNvSpPr>
          <p:nvPr/>
        </p:nvSpPr>
        <p:spPr bwMode="auto">
          <a:xfrm>
            <a:off x="1905000" y="3519488"/>
            <a:ext cx="3429000" cy="579437"/>
          </a:xfrm>
          <a:prstGeom prst="rect">
            <a:avLst/>
          </a:prstGeom>
          <a:noFill/>
          <a:ln w="9525">
            <a:noFill/>
            <a:miter lim="800000"/>
          </a:ln>
          <a:effectLst/>
        </p:spPr>
        <p:txBody>
          <a:bodyPr>
            <a:spAutoFit/>
          </a:bodyPr>
          <a:lstStyle/>
          <a:p>
            <a:r>
              <a:rPr lang="en-US" dirty="0">
                <a:solidFill>
                  <a:srgbClr val="000066"/>
                </a:solidFill>
                <a:effectLst/>
              </a:rPr>
              <a:t>Con </a:t>
            </a:r>
            <a:r>
              <a:rPr lang="en-US" dirty="0" err="1">
                <a:solidFill>
                  <a:srgbClr val="000066"/>
                </a:solidFill>
                <a:effectLst/>
              </a:rPr>
              <a:t>suối</a:t>
            </a:r>
            <a:r>
              <a:rPr lang="en-US" dirty="0">
                <a:solidFill>
                  <a:srgbClr val="000066"/>
                </a:solidFill>
                <a:effectLst/>
              </a:rPr>
              <a:t> </a:t>
            </a:r>
            <a:r>
              <a:rPr lang="en-US" dirty="0" err="1">
                <a:solidFill>
                  <a:srgbClr val="000066"/>
                </a:solidFill>
                <a:effectLst/>
              </a:rPr>
              <a:t>lớn</a:t>
            </a:r>
            <a:r>
              <a:rPr lang="en-US" dirty="0">
                <a:solidFill>
                  <a:srgbClr val="000066"/>
                </a:solidFill>
                <a:effectLst/>
              </a:rPr>
              <a:t> </a:t>
            </a:r>
            <a:r>
              <a:rPr lang="en-US" dirty="0" err="1">
                <a:solidFill>
                  <a:srgbClr val="000066"/>
                </a:solidFill>
                <a:effectLst/>
              </a:rPr>
              <a:t>ồn</a:t>
            </a:r>
            <a:r>
              <a:rPr lang="en-US" dirty="0">
                <a:solidFill>
                  <a:srgbClr val="000066"/>
                </a:solidFill>
                <a:effectLst/>
              </a:rPr>
              <a:t> </a:t>
            </a:r>
            <a:r>
              <a:rPr lang="en-US" dirty="0" err="1">
                <a:solidFill>
                  <a:srgbClr val="000066"/>
                </a:solidFill>
                <a:effectLst/>
              </a:rPr>
              <a:t>ào</a:t>
            </a:r>
            <a:r>
              <a:rPr lang="en-US" dirty="0">
                <a:solidFill>
                  <a:srgbClr val="000066"/>
                </a:solidFill>
                <a:effectLst/>
              </a:rPr>
              <a:t>,</a:t>
            </a:r>
            <a:endParaRPr lang="en-US" dirty="0">
              <a:solidFill>
                <a:srgbClr val="000066"/>
              </a:solidFill>
              <a:effectLst/>
            </a:endParaRPr>
          </a:p>
        </p:txBody>
      </p:sp>
      <p:sp>
        <p:nvSpPr>
          <p:cNvPr id="7405" name="Text Box 237"/>
          <p:cNvSpPr txBox="1">
            <a:spLocks noChangeArrowheads="1"/>
          </p:cNvSpPr>
          <p:nvPr/>
        </p:nvSpPr>
        <p:spPr bwMode="auto">
          <a:xfrm>
            <a:off x="1676400" y="3489325"/>
            <a:ext cx="228600" cy="579438"/>
          </a:xfrm>
          <a:prstGeom prst="rect">
            <a:avLst/>
          </a:prstGeom>
          <a:noFill/>
          <a:ln w="9525">
            <a:noFill/>
            <a:miter lim="800000"/>
          </a:ln>
          <a:effectLst/>
        </p:spPr>
        <p:txBody>
          <a:bodyPr>
            <a:spAutoFit/>
          </a:bodyPr>
          <a:lstStyle/>
          <a:p>
            <a:r>
              <a:rPr lang="en-US">
                <a:solidFill>
                  <a:srgbClr val="000066"/>
                </a:solidFill>
                <a:effectLst/>
              </a:rPr>
              <a:t>.</a:t>
            </a:r>
            <a:endParaRPr lang="en-US">
              <a:solidFill>
                <a:srgbClr val="000066"/>
              </a:solidFill>
              <a:effectLst/>
            </a:endParaRPr>
          </a:p>
        </p:txBody>
      </p:sp>
      <p:sp>
        <p:nvSpPr>
          <p:cNvPr id="7406" name="Text Box 238"/>
          <p:cNvSpPr txBox="1">
            <a:spLocks noChangeArrowheads="1"/>
          </p:cNvSpPr>
          <p:nvPr/>
        </p:nvSpPr>
        <p:spPr bwMode="auto">
          <a:xfrm>
            <a:off x="5257800" y="3535363"/>
            <a:ext cx="1752600" cy="579437"/>
          </a:xfrm>
          <a:prstGeom prst="rect">
            <a:avLst/>
          </a:prstGeom>
          <a:noFill/>
          <a:ln w="9525">
            <a:noFill/>
            <a:miter lim="800000"/>
          </a:ln>
          <a:effectLst/>
        </p:spPr>
        <p:txBody>
          <a:bodyPr>
            <a:spAutoFit/>
          </a:bodyPr>
          <a:lstStyle/>
          <a:p>
            <a:r>
              <a:rPr lang="en-US" dirty="0" err="1">
                <a:solidFill>
                  <a:srgbClr val="000066"/>
                </a:solidFill>
                <a:effectLst/>
              </a:rPr>
              <a:t>quanh</a:t>
            </a:r>
            <a:r>
              <a:rPr lang="en-US" dirty="0">
                <a:solidFill>
                  <a:srgbClr val="000066"/>
                </a:solidFill>
                <a:effectLst/>
              </a:rPr>
              <a:t> co</a:t>
            </a:r>
            <a:endParaRPr lang="en-US" dirty="0">
              <a:solidFill>
                <a:srgbClr val="000066"/>
              </a:solidFill>
              <a:effectLst/>
            </a:endParaRPr>
          </a:p>
        </p:txBody>
      </p:sp>
      <p:sp>
        <p:nvSpPr>
          <p:cNvPr id="7407" name="Text Box 239"/>
          <p:cNvSpPr txBox="1">
            <a:spLocks noChangeArrowheads="1"/>
          </p:cNvSpPr>
          <p:nvPr/>
        </p:nvSpPr>
        <p:spPr bwMode="auto">
          <a:xfrm>
            <a:off x="6858000" y="3535363"/>
            <a:ext cx="2209800" cy="579437"/>
          </a:xfrm>
          <a:prstGeom prst="rect">
            <a:avLst/>
          </a:prstGeom>
          <a:noFill/>
          <a:ln w="9525">
            <a:noFill/>
            <a:miter lim="800000"/>
          </a:ln>
          <a:effectLst/>
        </p:spPr>
        <p:txBody>
          <a:bodyPr>
            <a:spAutoFit/>
          </a:bodyPr>
          <a:lstStyle/>
          <a:p>
            <a:r>
              <a:rPr lang="en-US">
                <a:solidFill>
                  <a:srgbClr val="000066"/>
                </a:solidFill>
                <a:effectLst/>
              </a:rPr>
              <a:t>đã thu mình</a:t>
            </a:r>
            <a:endParaRPr lang="en-US">
              <a:solidFill>
                <a:srgbClr val="000066"/>
              </a:solidFill>
              <a:effectLst/>
            </a:endParaRPr>
          </a:p>
        </p:txBody>
      </p:sp>
      <p:sp>
        <p:nvSpPr>
          <p:cNvPr id="7408" name="Text Box 240"/>
          <p:cNvSpPr txBox="1">
            <a:spLocks noChangeArrowheads="1"/>
          </p:cNvSpPr>
          <p:nvPr/>
        </p:nvSpPr>
        <p:spPr bwMode="auto">
          <a:xfrm>
            <a:off x="0" y="4038600"/>
            <a:ext cx="914400" cy="579438"/>
          </a:xfrm>
          <a:prstGeom prst="rect">
            <a:avLst/>
          </a:prstGeom>
          <a:noFill/>
          <a:ln w="9525">
            <a:noFill/>
            <a:miter lim="800000"/>
          </a:ln>
          <a:effectLst/>
        </p:spPr>
        <p:txBody>
          <a:bodyPr>
            <a:spAutoFit/>
          </a:bodyPr>
          <a:lstStyle/>
          <a:p>
            <a:r>
              <a:rPr lang="en-US">
                <a:solidFill>
                  <a:srgbClr val="000066"/>
                </a:solidFill>
                <a:effectLst/>
              </a:rPr>
              <a:t>lại,</a:t>
            </a:r>
            <a:endParaRPr lang="en-US">
              <a:solidFill>
                <a:srgbClr val="000066"/>
              </a:solidFill>
              <a:effectLst/>
            </a:endParaRPr>
          </a:p>
        </p:txBody>
      </p:sp>
      <p:sp>
        <p:nvSpPr>
          <p:cNvPr id="7409" name="Text Box 241"/>
          <p:cNvSpPr txBox="1">
            <a:spLocks noChangeArrowheads="1"/>
          </p:cNvSpPr>
          <p:nvPr/>
        </p:nvSpPr>
        <p:spPr bwMode="auto">
          <a:xfrm>
            <a:off x="685800" y="4038600"/>
            <a:ext cx="838200" cy="579438"/>
          </a:xfrm>
          <a:prstGeom prst="rect">
            <a:avLst/>
          </a:prstGeom>
          <a:noFill/>
          <a:ln w="9525">
            <a:noFill/>
            <a:miter lim="800000"/>
          </a:ln>
          <a:effectLst/>
        </p:spPr>
        <p:txBody>
          <a:bodyPr>
            <a:spAutoFit/>
          </a:bodyPr>
          <a:lstStyle/>
          <a:p>
            <a:r>
              <a:rPr lang="en-US">
                <a:solidFill>
                  <a:srgbClr val="000066"/>
                </a:solidFill>
                <a:effectLst/>
              </a:rPr>
              <a:t>phô</a:t>
            </a:r>
            <a:endParaRPr lang="en-US">
              <a:solidFill>
                <a:srgbClr val="000066"/>
              </a:solidFill>
              <a:effectLst/>
            </a:endParaRPr>
          </a:p>
        </p:txBody>
      </p:sp>
      <p:sp>
        <p:nvSpPr>
          <p:cNvPr id="7410" name="Text Box 242"/>
          <p:cNvSpPr txBox="1">
            <a:spLocks noChangeArrowheads="1"/>
          </p:cNvSpPr>
          <p:nvPr/>
        </p:nvSpPr>
        <p:spPr bwMode="auto">
          <a:xfrm>
            <a:off x="1447800" y="4038600"/>
            <a:ext cx="1219200" cy="579438"/>
          </a:xfrm>
          <a:prstGeom prst="rect">
            <a:avLst/>
          </a:prstGeom>
          <a:noFill/>
          <a:ln w="9525">
            <a:noFill/>
            <a:miter lim="800000"/>
          </a:ln>
          <a:effectLst/>
        </p:spPr>
        <p:txBody>
          <a:bodyPr>
            <a:spAutoFit/>
          </a:bodyPr>
          <a:lstStyle/>
          <a:p>
            <a:r>
              <a:rPr lang="en-US">
                <a:solidFill>
                  <a:srgbClr val="000066"/>
                </a:solidFill>
                <a:effectLst/>
              </a:rPr>
              <a:t>những</a:t>
            </a:r>
            <a:endParaRPr lang="en-US">
              <a:solidFill>
                <a:srgbClr val="000066"/>
              </a:solidFill>
              <a:effectLst/>
            </a:endParaRPr>
          </a:p>
        </p:txBody>
      </p:sp>
      <p:sp>
        <p:nvSpPr>
          <p:cNvPr id="7411" name="Text Box 243"/>
          <p:cNvSpPr txBox="1">
            <a:spLocks noChangeArrowheads="1"/>
          </p:cNvSpPr>
          <p:nvPr/>
        </p:nvSpPr>
        <p:spPr bwMode="auto">
          <a:xfrm>
            <a:off x="4724400" y="4038600"/>
            <a:ext cx="1828800" cy="579438"/>
          </a:xfrm>
          <a:prstGeom prst="rect">
            <a:avLst/>
          </a:prstGeom>
          <a:noFill/>
          <a:ln w="9525">
            <a:noFill/>
            <a:miter lim="800000"/>
          </a:ln>
          <a:effectLst/>
        </p:spPr>
        <p:txBody>
          <a:bodyPr>
            <a:spAutoFit/>
          </a:bodyPr>
          <a:lstStyle/>
          <a:p>
            <a:r>
              <a:rPr lang="en-US">
                <a:solidFill>
                  <a:srgbClr val="000066"/>
                </a:solidFill>
                <a:effectLst/>
              </a:rPr>
              <a:t>nhẵn nhụi</a:t>
            </a:r>
            <a:endParaRPr lang="en-US">
              <a:solidFill>
                <a:srgbClr val="000066"/>
              </a:solidFill>
              <a:effectLst/>
            </a:endParaRPr>
          </a:p>
        </p:txBody>
      </p:sp>
      <p:sp>
        <p:nvSpPr>
          <p:cNvPr id="7412" name="Text Box 244"/>
          <p:cNvSpPr txBox="1">
            <a:spLocks noChangeArrowheads="1"/>
          </p:cNvSpPr>
          <p:nvPr/>
        </p:nvSpPr>
        <p:spPr bwMode="auto">
          <a:xfrm>
            <a:off x="6400800" y="4038600"/>
            <a:ext cx="609600" cy="579438"/>
          </a:xfrm>
          <a:prstGeom prst="rect">
            <a:avLst/>
          </a:prstGeom>
          <a:noFill/>
          <a:ln w="9525">
            <a:noFill/>
            <a:miter lim="800000"/>
          </a:ln>
          <a:effectLst/>
        </p:spPr>
        <p:txBody>
          <a:bodyPr>
            <a:spAutoFit/>
          </a:bodyPr>
          <a:lstStyle/>
          <a:p>
            <a:r>
              <a:rPr lang="en-US">
                <a:solidFill>
                  <a:srgbClr val="000066"/>
                </a:solidFill>
                <a:effectLst/>
              </a:rPr>
              <a:t>và</a:t>
            </a:r>
            <a:endParaRPr lang="en-US">
              <a:solidFill>
                <a:srgbClr val="000066"/>
              </a:solidFill>
              <a:effectLst/>
            </a:endParaRPr>
          </a:p>
        </p:txBody>
      </p:sp>
      <p:sp>
        <p:nvSpPr>
          <p:cNvPr id="7413" name="Text Box 245"/>
          <p:cNvSpPr txBox="1">
            <a:spLocks noChangeArrowheads="1"/>
          </p:cNvSpPr>
          <p:nvPr/>
        </p:nvSpPr>
        <p:spPr bwMode="auto">
          <a:xfrm>
            <a:off x="2590800" y="4038600"/>
            <a:ext cx="1295400" cy="579438"/>
          </a:xfrm>
          <a:prstGeom prst="rect">
            <a:avLst/>
          </a:prstGeom>
          <a:noFill/>
          <a:ln w="9525">
            <a:noFill/>
            <a:miter lim="800000"/>
          </a:ln>
          <a:effectLst/>
        </p:spPr>
        <p:txBody>
          <a:bodyPr>
            <a:spAutoFit/>
          </a:bodyPr>
          <a:lstStyle/>
          <a:p>
            <a:r>
              <a:rPr lang="en-US">
                <a:solidFill>
                  <a:srgbClr val="000066"/>
                </a:solidFill>
                <a:effectLst/>
              </a:rPr>
              <a:t>dải sỏi</a:t>
            </a:r>
            <a:endParaRPr lang="en-US">
              <a:solidFill>
                <a:srgbClr val="000066"/>
              </a:solidFill>
              <a:effectLst/>
            </a:endParaRPr>
          </a:p>
        </p:txBody>
      </p:sp>
      <p:sp>
        <p:nvSpPr>
          <p:cNvPr id="7414" name="Text Box 246"/>
          <p:cNvSpPr txBox="1">
            <a:spLocks noChangeArrowheads="1"/>
          </p:cNvSpPr>
          <p:nvPr/>
        </p:nvSpPr>
        <p:spPr bwMode="auto">
          <a:xfrm>
            <a:off x="3886200" y="4038600"/>
            <a:ext cx="914400" cy="579438"/>
          </a:xfrm>
          <a:prstGeom prst="rect">
            <a:avLst/>
          </a:prstGeom>
          <a:noFill/>
          <a:ln w="9525">
            <a:noFill/>
            <a:miter lim="800000"/>
          </a:ln>
          <a:effectLst/>
        </p:spPr>
        <p:txBody>
          <a:bodyPr>
            <a:spAutoFit/>
          </a:bodyPr>
          <a:lstStyle/>
          <a:p>
            <a:r>
              <a:rPr lang="en-US">
                <a:solidFill>
                  <a:srgbClr val="000066"/>
                </a:solidFill>
                <a:effectLst/>
              </a:rPr>
              <a:t>cuội</a:t>
            </a:r>
            <a:endParaRPr lang="en-US">
              <a:solidFill>
                <a:srgbClr val="000066"/>
              </a:solidFill>
              <a:effectLst/>
            </a:endParaRPr>
          </a:p>
        </p:txBody>
      </p:sp>
      <p:sp>
        <p:nvSpPr>
          <p:cNvPr id="7415" name="Text Box 247"/>
          <p:cNvSpPr txBox="1">
            <a:spLocks noChangeArrowheads="1"/>
          </p:cNvSpPr>
          <p:nvPr/>
        </p:nvSpPr>
        <p:spPr bwMode="auto">
          <a:xfrm>
            <a:off x="6858000" y="4038600"/>
            <a:ext cx="1447800" cy="579438"/>
          </a:xfrm>
          <a:prstGeom prst="rect">
            <a:avLst/>
          </a:prstGeom>
          <a:noFill/>
          <a:ln w="9525">
            <a:noFill/>
            <a:miter lim="800000"/>
          </a:ln>
          <a:effectLst/>
        </p:spPr>
        <p:txBody>
          <a:bodyPr>
            <a:spAutoFit/>
          </a:bodyPr>
          <a:lstStyle/>
          <a:p>
            <a:r>
              <a:rPr lang="en-US">
                <a:solidFill>
                  <a:srgbClr val="000066"/>
                </a:solidFill>
                <a:effectLst/>
              </a:rPr>
              <a:t>sạch sẽ</a:t>
            </a:r>
            <a:endParaRPr lang="en-US">
              <a:solidFill>
                <a:srgbClr val="000066"/>
              </a:solidFill>
              <a:effectLst/>
            </a:endParaRPr>
          </a:p>
        </p:txBody>
      </p:sp>
      <p:sp>
        <p:nvSpPr>
          <p:cNvPr id="7416" name="Text Box 248"/>
          <p:cNvSpPr txBox="1">
            <a:spLocks noChangeArrowheads="1"/>
          </p:cNvSpPr>
          <p:nvPr/>
        </p:nvSpPr>
        <p:spPr bwMode="auto">
          <a:xfrm>
            <a:off x="8153400" y="4038600"/>
            <a:ext cx="914400" cy="579438"/>
          </a:xfrm>
          <a:prstGeom prst="rect">
            <a:avLst/>
          </a:prstGeom>
          <a:noFill/>
          <a:ln w="9525">
            <a:noFill/>
            <a:miter lim="800000"/>
          </a:ln>
          <a:effectLst/>
        </p:spPr>
        <p:txBody>
          <a:bodyPr>
            <a:spAutoFit/>
          </a:bodyPr>
          <a:lstStyle/>
          <a:p>
            <a:r>
              <a:rPr lang="en-US">
                <a:solidFill>
                  <a:srgbClr val="000066"/>
                </a:solidFill>
                <a:effectLst/>
              </a:rPr>
              <a:t>…</a:t>
            </a:r>
            <a:endParaRPr lang="en-US">
              <a:solidFill>
                <a:srgbClr val="000066"/>
              </a:solidFill>
              <a:effectLst/>
            </a:endParaRPr>
          </a:p>
        </p:txBody>
      </p:sp>
      <p:sp>
        <p:nvSpPr>
          <p:cNvPr id="7417" name="Text Box 249"/>
          <p:cNvSpPr txBox="1">
            <a:spLocks noChangeArrowheads="1"/>
          </p:cNvSpPr>
          <p:nvPr/>
        </p:nvSpPr>
        <p:spPr bwMode="auto">
          <a:xfrm>
            <a:off x="-76200" y="4479925"/>
            <a:ext cx="2133600" cy="579438"/>
          </a:xfrm>
          <a:prstGeom prst="rect">
            <a:avLst/>
          </a:prstGeom>
          <a:noFill/>
          <a:ln w="9525">
            <a:noFill/>
            <a:miter lim="800000"/>
          </a:ln>
          <a:effectLst/>
        </p:spPr>
        <p:txBody>
          <a:bodyPr>
            <a:spAutoFit/>
          </a:bodyPr>
          <a:lstStyle/>
          <a:p>
            <a:r>
              <a:rPr lang="en-US">
                <a:solidFill>
                  <a:srgbClr val="000066"/>
                </a:solidFill>
                <a:effectLst/>
              </a:rPr>
              <a:t>Trên những </a:t>
            </a:r>
            <a:endParaRPr lang="en-US">
              <a:solidFill>
                <a:srgbClr val="000066"/>
              </a:solidFill>
              <a:effectLst/>
            </a:endParaRPr>
          </a:p>
        </p:txBody>
      </p:sp>
      <p:sp>
        <p:nvSpPr>
          <p:cNvPr id="7418" name="Text Box 250"/>
          <p:cNvSpPr txBox="1">
            <a:spLocks noChangeArrowheads="1"/>
          </p:cNvSpPr>
          <p:nvPr/>
        </p:nvSpPr>
        <p:spPr bwMode="auto">
          <a:xfrm>
            <a:off x="1905000" y="4479925"/>
            <a:ext cx="1752600" cy="579438"/>
          </a:xfrm>
          <a:prstGeom prst="rect">
            <a:avLst/>
          </a:prstGeom>
          <a:noFill/>
          <a:ln w="9525">
            <a:noFill/>
            <a:miter lim="800000"/>
          </a:ln>
          <a:effectLst/>
        </p:spPr>
        <p:txBody>
          <a:bodyPr>
            <a:spAutoFit/>
          </a:bodyPr>
          <a:lstStyle/>
          <a:p>
            <a:r>
              <a:rPr lang="en-US">
                <a:solidFill>
                  <a:srgbClr val="000066"/>
                </a:solidFill>
                <a:effectLst/>
              </a:rPr>
              <a:t>ngọn cơi</a:t>
            </a:r>
            <a:endParaRPr lang="en-US">
              <a:solidFill>
                <a:srgbClr val="000066"/>
              </a:solidFill>
              <a:effectLst/>
            </a:endParaRPr>
          </a:p>
        </p:txBody>
      </p:sp>
      <p:sp>
        <p:nvSpPr>
          <p:cNvPr id="7419" name="Text Box 251"/>
          <p:cNvSpPr txBox="1">
            <a:spLocks noChangeArrowheads="1"/>
          </p:cNvSpPr>
          <p:nvPr/>
        </p:nvSpPr>
        <p:spPr bwMode="auto">
          <a:xfrm>
            <a:off x="3429000" y="4449763"/>
            <a:ext cx="1371600" cy="579437"/>
          </a:xfrm>
          <a:prstGeom prst="rect">
            <a:avLst/>
          </a:prstGeom>
          <a:noFill/>
          <a:ln w="9525">
            <a:noFill/>
            <a:miter lim="800000"/>
          </a:ln>
          <a:effectLst/>
        </p:spPr>
        <p:txBody>
          <a:bodyPr>
            <a:spAutoFit/>
          </a:bodyPr>
          <a:lstStyle/>
          <a:p>
            <a:r>
              <a:rPr lang="en-US">
                <a:solidFill>
                  <a:srgbClr val="000066"/>
                </a:solidFill>
                <a:effectLst/>
              </a:rPr>
              <a:t>già nua</a:t>
            </a:r>
            <a:endParaRPr lang="en-US">
              <a:solidFill>
                <a:srgbClr val="000066"/>
              </a:solidFill>
              <a:effectLst/>
            </a:endParaRPr>
          </a:p>
        </p:txBody>
      </p:sp>
      <p:sp>
        <p:nvSpPr>
          <p:cNvPr id="7420" name="Text Box 252"/>
          <p:cNvSpPr txBox="1">
            <a:spLocks noChangeArrowheads="1"/>
          </p:cNvSpPr>
          <p:nvPr/>
        </p:nvSpPr>
        <p:spPr bwMode="auto">
          <a:xfrm>
            <a:off x="4953000" y="4479925"/>
            <a:ext cx="2209800" cy="579438"/>
          </a:xfrm>
          <a:prstGeom prst="rect">
            <a:avLst/>
          </a:prstGeom>
          <a:noFill/>
          <a:ln w="9525">
            <a:noFill/>
            <a:miter lim="800000"/>
          </a:ln>
          <a:effectLst/>
        </p:spPr>
        <p:txBody>
          <a:bodyPr>
            <a:spAutoFit/>
          </a:bodyPr>
          <a:lstStyle/>
          <a:p>
            <a:r>
              <a:rPr lang="en-US">
                <a:solidFill>
                  <a:srgbClr val="000066"/>
                </a:solidFill>
                <a:effectLst/>
              </a:rPr>
              <a:t>những chiếc</a:t>
            </a:r>
            <a:endParaRPr lang="en-US">
              <a:solidFill>
                <a:srgbClr val="000066"/>
              </a:solidFill>
              <a:effectLst/>
            </a:endParaRPr>
          </a:p>
        </p:txBody>
      </p:sp>
      <p:sp>
        <p:nvSpPr>
          <p:cNvPr id="7421" name="Text Box 253"/>
          <p:cNvSpPr txBox="1">
            <a:spLocks noChangeArrowheads="1"/>
          </p:cNvSpPr>
          <p:nvPr/>
        </p:nvSpPr>
        <p:spPr bwMode="auto">
          <a:xfrm>
            <a:off x="4648200" y="4479925"/>
            <a:ext cx="304800" cy="579438"/>
          </a:xfrm>
          <a:prstGeom prst="rect">
            <a:avLst/>
          </a:prstGeom>
          <a:noFill/>
          <a:ln w="9525">
            <a:noFill/>
            <a:miter lim="800000"/>
          </a:ln>
          <a:effectLst/>
        </p:spPr>
        <p:txBody>
          <a:bodyPr>
            <a:spAutoFit/>
          </a:bodyPr>
          <a:lstStyle/>
          <a:p>
            <a:r>
              <a:rPr lang="en-US">
                <a:solidFill>
                  <a:srgbClr val="000066"/>
                </a:solidFill>
                <a:effectLst/>
              </a:rPr>
              <a:t>,</a:t>
            </a:r>
            <a:endParaRPr lang="en-US">
              <a:solidFill>
                <a:srgbClr val="000066"/>
              </a:solidFill>
              <a:effectLst/>
            </a:endParaRPr>
          </a:p>
        </p:txBody>
      </p:sp>
      <p:sp>
        <p:nvSpPr>
          <p:cNvPr id="7422" name="Text Box 254"/>
          <p:cNvSpPr txBox="1">
            <a:spLocks noChangeArrowheads="1"/>
          </p:cNvSpPr>
          <p:nvPr/>
        </p:nvSpPr>
        <p:spPr bwMode="auto">
          <a:xfrm>
            <a:off x="7010400" y="4479925"/>
            <a:ext cx="2209800" cy="579438"/>
          </a:xfrm>
          <a:prstGeom prst="rect">
            <a:avLst/>
          </a:prstGeom>
          <a:noFill/>
          <a:ln w="9525">
            <a:noFill/>
            <a:miter lim="800000"/>
          </a:ln>
          <a:effectLst/>
        </p:spPr>
        <p:txBody>
          <a:bodyPr>
            <a:spAutoFit/>
          </a:bodyPr>
          <a:lstStyle/>
          <a:p>
            <a:r>
              <a:rPr lang="en-US">
                <a:solidFill>
                  <a:srgbClr val="000066"/>
                </a:solidFill>
                <a:effectLst/>
              </a:rPr>
              <a:t>lá vàng cuối</a:t>
            </a:r>
            <a:endParaRPr lang="en-US">
              <a:solidFill>
                <a:srgbClr val="000066"/>
              </a:solidFill>
              <a:effectLst/>
            </a:endParaRPr>
          </a:p>
        </p:txBody>
      </p:sp>
      <p:sp>
        <p:nvSpPr>
          <p:cNvPr id="7423" name="Text Box 255"/>
          <p:cNvSpPr txBox="1">
            <a:spLocks noChangeArrowheads="1"/>
          </p:cNvSpPr>
          <p:nvPr/>
        </p:nvSpPr>
        <p:spPr bwMode="auto">
          <a:xfrm>
            <a:off x="-76200" y="4953000"/>
            <a:ext cx="990600" cy="579438"/>
          </a:xfrm>
          <a:prstGeom prst="rect">
            <a:avLst/>
          </a:prstGeom>
          <a:noFill/>
          <a:ln w="9525">
            <a:noFill/>
            <a:miter lim="800000"/>
          </a:ln>
          <a:effectLst/>
        </p:spPr>
        <p:txBody>
          <a:bodyPr>
            <a:spAutoFit/>
          </a:bodyPr>
          <a:lstStyle/>
          <a:p>
            <a:r>
              <a:rPr lang="en-US">
                <a:solidFill>
                  <a:srgbClr val="000066"/>
                </a:solidFill>
                <a:effectLst/>
              </a:rPr>
              <a:t>cùng</a:t>
            </a:r>
            <a:endParaRPr lang="en-US">
              <a:solidFill>
                <a:srgbClr val="000066"/>
              </a:solidFill>
              <a:effectLst/>
            </a:endParaRPr>
          </a:p>
        </p:txBody>
      </p:sp>
      <p:sp>
        <p:nvSpPr>
          <p:cNvPr id="7424" name="Text Box 256"/>
          <p:cNvSpPr txBox="1">
            <a:spLocks noChangeArrowheads="1"/>
          </p:cNvSpPr>
          <p:nvPr/>
        </p:nvSpPr>
        <p:spPr bwMode="auto">
          <a:xfrm>
            <a:off x="838200" y="4953000"/>
            <a:ext cx="1905000" cy="579438"/>
          </a:xfrm>
          <a:prstGeom prst="rect">
            <a:avLst/>
          </a:prstGeom>
          <a:noFill/>
          <a:ln w="9525">
            <a:noFill/>
            <a:miter lim="800000"/>
          </a:ln>
          <a:effectLst/>
        </p:spPr>
        <p:txBody>
          <a:bodyPr>
            <a:spAutoFit/>
          </a:bodyPr>
          <a:lstStyle/>
          <a:p>
            <a:r>
              <a:rPr lang="en-US">
                <a:solidFill>
                  <a:srgbClr val="000066"/>
                </a:solidFill>
                <a:effectLst/>
              </a:rPr>
              <a:t>còn sót lại</a:t>
            </a:r>
            <a:endParaRPr lang="en-US">
              <a:solidFill>
                <a:srgbClr val="000066"/>
              </a:solidFill>
              <a:effectLst/>
            </a:endParaRPr>
          </a:p>
        </p:txBody>
      </p:sp>
      <p:sp>
        <p:nvSpPr>
          <p:cNvPr id="7425" name="Text Box 257"/>
          <p:cNvSpPr txBox="1">
            <a:spLocks noChangeArrowheads="1"/>
          </p:cNvSpPr>
          <p:nvPr/>
        </p:nvSpPr>
        <p:spPr bwMode="auto">
          <a:xfrm>
            <a:off x="2590800" y="4953000"/>
            <a:ext cx="990600" cy="579438"/>
          </a:xfrm>
          <a:prstGeom prst="rect">
            <a:avLst/>
          </a:prstGeom>
          <a:noFill/>
          <a:ln w="9525">
            <a:noFill/>
            <a:miter lim="800000"/>
          </a:ln>
          <a:effectLst/>
        </p:spPr>
        <p:txBody>
          <a:bodyPr>
            <a:spAutoFit/>
          </a:bodyPr>
          <a:lstStyle/>
          <a:p>
            <a:r>
              <a:rPr lang="en-US">
                <a:solidFill>
                  <a:srgbClr val="000066"/>
                </a:solidFill>
                <a:effectLst/>
              </a:rPr>
              <a:t>đang</a:t>
            </a:r>
            <a:endParaRPr lang="en-US">
              <a:solidFill>
                <a:srgbClr val="000066"/>
              </a:solidFill>
              <a:effectLst/>
            </a:endParaRPr>
          </a:p>
        </p:txBody>
      </p:sp>
      <p:sp>
        <p:nvSpPr>
          <p:cNvPr id="7426" name="Text Box 258"/>
          <p:cNvSpPr txBox="1">
            <a:spLocks noChangeArrowheads="1"/>
          </p:cNvSpPr>
          <p:nvPr/>
        </p:nvSpPr>
        <p:spPr bwMode="auto">
          <a:xfrm>
            <a:off x="3505200" y="4953000"/>
            <a:ext cx="990600" cy="579438"/>
          </a:xfrm>
          <a:prstGeom prst="rect">
            <a:avLst/>
          </a:prstGeom>
          <a:noFill/>
          <a:ln w="9525">
            <a:noFill/>
            <a:miter lim="800000"/>
          </a:ln>
          <a:effectLst/>
        </p:spPr>
        <p:txBody>
          <a:bodyPr>
            <a:spAutoFit/>
          </a:bodyPr>
          <a:lstStyle/>
          <a:p>
            <a:r>
              <a:rPr lang="en-US">
                <a:solidFill>
                  <a:srgbClr val="000066"/>
                </a:solidFill>
                <a:effectLst/>
              </a:rPr>
              <a:t>khua </a:t>
            </a:r>
            <a:endParaRPr lang="en-US">
              <a:solidFill>
                <a:srgbClr val="000066"/>
              </a:solidFill>
              <a:effectLst/>
            </a:endParaRPr>
          </a:p>
        </p:txBody>
      </p:sp>
      <p:sp>
        <p:nvSpPr>
          <p:cNvPr id="7427" name="Text Box 259"/>
          <p:cNvSpPr txBox="1">
            <a:spLocks noChangeArrowheads="1"/>
          </p:cNvSpPr>
          <p:nvPr/>
        </p:nvSpPr>
        <p:spPr bwMode="auto">
          <a:xfrm>
            <a:off x="4419600" y="4953000"/>
            <a:ext cx="1447800" cy="579438"/>
          </a:xfrm>
          <a:prstGeom prst="rect">
            <a:avLst/>
          </a:prstGeom>
          <a:noFill/>
          <a:ln w="9525">
            <a:noFill/>
            <a:miter lim="800000"/>
          </a:ln>
          <a:effectLst/>
        </p:spPr>
        <p:txBody>
          <a:bodyPr>
            <a:spAutoFit/>
          </a:bodyPr>
          <a:lstStyle/>
          <a:p>
            <a:r>
              <a:rPr lang="en-US">
                <a:solidFill>
                  <a:srgbClr val="000066"/>
                </a:solidFill>
                <a:effectLst/>
              </a:rPr>
              <a:t>lao xao </a:t>
            </a:r>
            <a:endParaRPr lang="en-US">
              <a:solidFill>
                <a:srgbClr val="000066"/>
              </a:solidFill>
              <a:effectLst/>
            </a:endParaRPr>
          </a:p>
        </p:txBody>
      </p:sp>
      <p:sp>
        <p:nvSpPr>
          <p:cNvPr id="7428" name="Text Box 260"/>
          <p:cNvSpPr txBox="1">
            <a:spLocks noChangeArrowheads="1"/>
          </p:cNvSpPr>
          <p:nvPr/>
        </p:nvSpPr>
        <p:spPr bwMode="auto">
          <a:xfrm>
            <a:off x="5715000" y="4953000"/>
            <a:ext cx="1676400" cy="579438"/>
          </a:xfrm>
          <a:prstGeom prst="rect">
            <a:avLst/>
          </a:prstGeom>
          <a:noFill/>
          <a:ln w="9525">
            <a:noFill/>
            <a:miter lim="800000"/>
          </a:ln>
          <a:effectLst/>
        </p:spPr>
        <p:txBody>
          <a:bodyPr>
            <a:spAutoFit/>
          </a:bodyPr>
          <a:lstStyle/>
          <a:p>
            <a:r>
              <a:rPr lang="en-US">
                <a:solidFill>
                  <a:srgbClr val="000066"/>
                </a:solidFill>
                <a:effectLst/>
              </a:rPr>
              <a:t>trước khi</a:t>
            </a:r>
            <a:endParaRPr lang="en-US">
              <a:solidFill>
                <a:srgbClr val="000066"/>
              </a:solidFill>
              <a:effectLst/>
            </a:endParaRPr>
          </a:p>
        </p:txBody>
      </p:sp>
      <p:sp>
        <p:nvSpPr>
          <p:cNvPr id="7429" name="Text Box 261"/>
          <p:cNvSpPr txBox="1">
            <a:spLocks noChangeArrowheads="1"/>
          </p:cNvSpPr>
          <p:nvPr/>
        </p:nvSpPr>
        <p:spPr bwMode="auto">
          <a:xfrm>
            <a:off x="7239000" y="4953000"/>
            <a:ext cx="1143000" cy="579438"/>
          </a:xfrm>
          <a:prstGeom prst="rect">
            <a:avLst/>
          </a:prstGeom>
          <a:noFill/>
          <a:ln w="9525">
            <a:noFill/>
            <a:miter lim="800000"/>
          </a:ln>
          <a:effectLst/>
        </p:spPr>
        <p:txBody>
          <a:bodyPr>
            <a:spAutoFit/>
          </a:bodyPr>
          <a:lstStyle/>
          <a:p>
            <a:r>
              <a:rPr lang="en-US">
                <a:solidFill>
                  <a:srgbClr val="000066"/>
                </a:solidFill>
                <a:effectLst/>
              </a:rPr>
              <a:t>từ giã</a:t>
            </a:r>
            <a:endParaRPr lang="en-US">
              <a:solidFill>
                <a:srgbClr val="000066"/>
              </a:solidFill>
              <a:effectLst/>
            </a:endParaRPr>
          </a:p>
        </p:txBody>
      </p:sp>
      <p:sp>
        <p:nvSpPr>
          <p:cNvPr id="7430" name="Text Box 262"/>
          <p:cNvSpPr txBox="1">
            <a:spLocks noChangeArrowheads="1"/>
          </p:cNvSpPr>
          <p:nvPr/>
        </p:nvSpPr>
        <p:spPr bwMode="auto">
          <a:xfrm>
            <a:off x="8305800" y="4953000"/>
            <a:ext cx="914400" cy="579438"/>
          </a:xfrm>
          <a:prstGeom prst="rect">
            <a:avLst/>
          </a:prstGeom>
          <a:noFill/>
          <a:ln w="9525">
            <a:noFill/>
            <a:miter lim="800000"/>
          </a:ln>
          <a:effectLst/>
        </p:spPr>
        <p:txBody>
          <a:bodyPr>
            <a:spAutoFit/>
          </a:bodyPr>
          <a:lstStyle/>
          <a:p>
            <a:r>
              <a:rPr lang="en-US">
                <a:solidFill>
                  <a:srgbClr val="000066"/>
                </a:solidFill>
                <a:effectLst/>
              </a:rPr>
              <a:t>thân</a:t>
            </a:r>
            <a:endParaRPr lang="en-US">
              <a:solidFill>
                <a:srgbClr val="000066"/>
              </a:solidFill>
              <a:effectLst/>
            </a:endParaRPr>
          </a:p>
        </p:txBody>
      </p:sp>
      <p:sp>
        <p:nvSpPr>
          <p:cNvPr id="7431" name="Text Box 263"/>
          <p:cNvSpPr txBox="1">
            <a:spLocks noChangeArrowheads="1"/>
          </p:cNvSpPr>
          <p:nvPr/>
        </p:nvSpPr>
        <p:spPr bwMode="auto">
          <a:xfrm>
            <a:off x="0" y="5440363"/>
            <a:ext cx="685800" cy="579437"/>
          </a:xfrm>
          <a:prstGeom prst="rect">
            <a:avLst/>
          </a:prstGeom>
          <a:noFill/>
          <a:ln w="9525">
            <a:noFill/>
            <a:miter lim="800000"/>
          </a:ln>
          <a:effectLst/>
        </p:spPr>
        <p:txBody>
          <a:bodyPr>
            <a:spAutoFit/>
          </a:bodyPr>
          <a:lstStyle/>
          <a:p>
            <a:r>
              <a:rPr lang="en-US">
                <a:solidFill>
                  <a:srgbClr val="000066"/>
                </a:solidFill>
                <a:effectLst/>
              </a:rPr>
              <a:t>mẹ</a:t>
            </a:r>
            <a:endParaRPr lang="en-US">
              <a:solidFill>
                <a:srgbClr val="000066"/>
              </a:solidFill>
              <a:effectLst/>
            </a:endParaRPr>
          </a:p>
        </p:txBody>
      </p:sp>
      <p:sp>
        <p:nvSpPr>
          <p:cNvPr id="7432" name="Text Box 264"/>
          <p:cNvSpPr txBox="1">
            <a:spLocks noChangeArrowheads="1"/>
          </p:cNvSpPr>
          <p:nvPr/>
        </p:nvSpPr>
        <p:spPr bwMode="auto">
          <a:xfrm>
            <a:off x="685800" y="5440363"/>
            <a:ext cx="1447800" cy="579437"/>
          </a:xfrm>
          <a:prstGeom prst="rect">
            <a:avLst/>
          </a:prstGeom>
          <a:noFill/>
          <a:ln w="9525">
            <a:noFill/>
            <a:miter lim="800000"/>
          </a:ln>
          <a:effectLst/>
        </p:spPr>
        <p:txBody>
          <a:bodyPr>
            <a:spAutoFit/>
          </a:bodyPr>
          <a:lstStyle/>
          <a:p>
            <a:r>
              <a:rPr lang="en-US">
                <a:solidFill>
                  <a:srgbClr val="000066"/>
                </a:solidFill>
                <a:effectLst/>
              </a:rPr>
              <a:t>đơn sơ.</a:t>
            </a:r>
            <a:endParaRPr lang="en-US">
              <a:solidFill>
                <a:srgbClr val="000066"/>
              </a:solidFill>
              <a:effectLst/>
            </a:endParaRPr>
          </a:p>
        </p:txBody>
      </p:sp>
      <p:sp>
        <p:nvSpPr>
          <p:cNvPr id="7433" name="Text Box 265"/>
          <p:cNvSpPr txBox="1">
            <a:spLocks noChangeArrowheads="1"/>
          </p:cNvSpPr>
          <p:nvPr/>
        </p:nvSpPr>
        <p:spPr bwMode="auto">
          <a:xfrm>
            <a:off x="5410200" y="5973763"/>
            <a:ext cx="3733800" cy="579437"/>
          </a:xfrm>
          <a:prstGeom prst="rect">
            <a:avLst/>
          </a:prstGeom>
          <a:noFill/>
          <a:ln w="9525">
            <a:noFill/>
            <a:miter lim="800000"/>
          </a:ln>
          <a:effectLst/>
        </p:spPr>
        <p:txBody>
          <a:bodyPr>
            <a:spAutoFit/>
          </a:bodyPr>
          <a:lstStyle/>
          <a:p>
            <a:r>
              <a:rPr lang="en-US" i="1">
                <a:solidFill>
                  <a:srgbClr val="000066"/>
                </a:solidFill>
                <a:effectLst/>
              </a:rPr>
              <a:t>Theo</a:t>
            </a:r>
            <a:r>
              <a:rPr lang="en-US">
                <a:solidFill>
                  <a:srgbClr val="000066"/>
                </a:solidFill>
                <a:effectLst/>
              </a:rPr>
              <a:t> Ma Văn Kháng</a:t>
            </a:r>
            <a:endParaRPr lang="en-US">
              <a:solidFill>
                <a:srgbClr val="000066"/>
              </a:solidFill>
              <a:effectLst/>
            </a:endParaRPr>
          </a:p>
        </p:txBody>
      </p:sp>
      <p:sp>
        <p:nvSpPr>
          <p:cNvPr id="7434" name="WordArt 12" descr="Sunset"/>
          <p:cNvSpPr>
            <a:spLocks noChangeArrowheads="1" noChangeShapeType="1" noTextEdit="1"/>
          </p:cNvSpPr>
          <p:nvPr/>
        </p:nvSpPr>
        <p:spPr bwMode="auto">
          <a:xfrm>
            <a:off x="152400" y="609600"/>
            <a:ext cx="2743200" cy="457200"/>
          </a:xfrm>
          <a:prstGeom prst="rect">
            <a:avLst/>
          </a:prstGeom>
        </p:spPr>
        <p:txBody>
          <a:bodyPr wrap="none" fromWordArt="1">
            <a:prstTxWarp prst="textPlain">
              <a:avLst>
                <a:gd name="adj" fmla="val 50000"/>
              </a:avLst>
            </a:prstTxWarp>
          </a:bodyPr>
          <a:lstStyle/>
          <a:p>
            <a:pPr algn="ctr"/>
            <a:r>
              <a:rPr lang="en-US" sz="2000" b="1" kern="10">
                <a:ln w="9525">
                  <a:solidFill>
                    <a:srgbClr val="000000"/>
                  </a:solidFill>
                  <a:round/>
                </a:ln>
                <a:solidFill>
                  <a:srgbClr val="7030A0"/>
                </a:solidFill>
                <a:latin typeface="Times New Roman" panose="02020603050405020304"/>
                <a:cs typeface="Times New Roman" panose="02020603050405020304"/>
              </a:rPr>
              <a:t>1. Nghe - viết :  </a:t>
            </a:r>
            <a:endParaRPr lang="en-US" sz="2000" b="1" kern="10">
              <a:ln w="9525">
                <a:solidFill>
                  <a:srgbClr val="000000"/>
                </a:solidFill>
                <a:round/>
              </a:ln>
              <a:solidFill>
                <a:srgbClr val="7030A0"/>
              </a:solidFill>
              <a:latin typeface="Times New Roman" panose="02020603050405020304"/>
              <a:cs typeface="Times New Roman" panose="02020603050405020304"/>
            </a:endParaRPr>
          </a:p>
        </p:txBody>
      </p:sp>
      <p:sp>
        <p:nvSpPr>
          <p:cNvPr id="7435" name="WordArt 12" descr="Sunset"/>
          <p:cNvSpPr>
            <a:spLocks noChangeArrowheads="1" noChangeShapeType="1" noTextEdit="1"/>
          </p:cNvSpPr>
          <p:nvPr/>
        </p:nvSpPr>
        <p:spPr bwMode="auto">
          <a:xfrm>
            <a:off x="2209800" y="1295400"/>
            <a:ext cx="5181600" cy="533400"/>
          </a:xfrm>
          <a:prstGeom prst="rect">
            <a:avLst/>
          </a:prstGeom>
        </p:spPr>
        <p:txBody>
          <a:bodyPr wrap="none" fromWordArt="1">
            <a:prstTxWarp prst="textPlain">
              <a:avLst>
                <a:gd name="adj" fmla="val 50000"/>
              </a:avLst>
            </a:prstTxWarp>
          </a:bodyPr>
          <a:lstStyle/>
          <a:p>
            <a:pPr algn="ctr"/>
            <a:r>
              <a:rPr lang="vi-VN" sz="2000" b="1" kern="10">
                <a:ln w="9525">
                  <a:solidFill>
                    <a:srgbClr val="000000"/>
                  </a:solidFill>
                  <a:round/>
                </a:ln>
                <a:solidFill>
                  <a:schemeClr val="accent5">
                    <a:lumMod val="50000"/>
                  </a:schemeClr>
                </a:solidFill>
                <a:latin typeface="Times New Roman" panose="02020603050405020304"/>
                <a:cs typeface="Times New Roman" panose="02020603050405020304"/>
              </a:rPr>
              <a:t>Mùa đông trên rẻo cao</a:t>
            </a:r>
            <a:endParaRPr lang="vi-VN" sz="2000" b="1" kern="10">
              <a:ln w="9525">
                <a:solidFill>
                  <a:srgbClr val="000000"/>
                </a:solidFill>
                <a:round/>
              </a:ln>
              <a:solidFill>
                <a:schemeClr val="accent5">
                  <a:lumMod val="50000"/>
                </a:schemeClr>
              </a:solidFill>
              <a:latin typeface="Times New Roman" panose="02020603050405020304"/>
              <a:cs typeface="Times New Roman" panose="02020603050405020304"/>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2" nodeType="clickEffect">
                                  <p:stCondLst>
                                    <p:cond delay="0"/>
                                  </p:stCondLst>
                                  <p:iterate type="lt">
                                    <p:tmPct val="0"/>
                                  </p:iterate>
                                  <p:childTnLst>
                                    <p:set>
                                      <p:cBhvr>
                                        <p:cTn id="6" dur="1" fill="hold">
                                          <p:stCondLst>
                                            <p:cond delay="0"/>
                                          </p:stCondLst>
                                        </p:cTn>
                                        <p:tgtEl>
                                          <p:spTgt spid="7178"/>
                                        </p:tgtEl>
                                        <p:attrNameLst>
                                          <p:attrName>style.visibility</p:attrName>
                                        </p:attrNameLst>
                                      </p:cBhvr>
                                      <p:to>
                                        <p:strVal val="visible"/>
                                      </p:to>
                                    </p:set>
                                    <p:animEffect transition="in" filter="checkerboard(across)">
                                      <p:cBhvr>
                                        <p:cTn id="7" dur="500"/>
                                        <p:tgtEl>
                                          <p:spTgt spid="7178"/>
                                        </p:tgtEl>
                                      </p:cBhvr>
                                    </p:animEffect>
                                  </p:childTnLst>
                                </p:cTn>
                              </p:par>
                              <p:par>
                                <p:cTn id="8" presetID="5" presetClass="entr" presetSubtype="10" fill="hold" grpId="1" nodeType="withEffect">
                                  <p:stCondLst>
                                    <p:cond delay="0"/>
                                  </p:stCondLst>
                                  <p:iterate type="lt">
                                    <p:tmPct val="0"/>
                                  </p:iterate>
                                  <p:childTnLst>
                                    <p:set>
                                      <p:cBhvr>
                                        <p:cTn id="9" dur="1" fill="hold">
                                          <p:stCondLst>
                                            <p:cond delay="0"/>
                                          </p:stCondLst>
                                        </p:cTn>
                                        <p:tgtEl>
                                          <p:spTgt spid="7378"/>
                                        </p:tgtEl>
                                        <p:attrNameLst>
                                          <p:attrName>style.visibility</p:attrName>
                                        </p:attrNameLst>
                                      </p:cBhvr>
                                      <p:to>
                                        <p:strVal val="visible"/>
                                      </p:to>
                                    </p:set>
                                    <p:animEffect transition="in" filter="checkerboard(across)">
                                      <p:cBhvr>
                                        <p:cTn id="10" dur="500"/>
                                        <p:tgtEl>
                                          <p:spTgt spid="7378"/>
                                        </p:tgtEl>
                                      </p:cBhvr>
                                    </p:animEffect>
                                  </p:childTnLst>
                                </p:cTn>
                              </p:par>
                              <p:par>
                                <p:cTn id="11" presetID="5" presetClass="entr" presetSubtype="10" fill="hold" grpId="1" nodeType="withEffect">
                                  <p:stCondLst>
                                    <p:cond delay="0"/>
                                  </p:stCondLst>
                                  <p:iterate type="lt">
                                    <p:tmPct val="0"/>
                                  </p:iterate>
                                  <p:childTnLst>
                                    <p:set>
                                      <p:cBhvr>
                                        <p:cTn id="12" dur="1" fill="hold">
                                          <p:stCondLst>
                                            <p:cond delay="0"/>
                                          </p:stCondLst>
                                        </p:cTn>
                                        <p:tgtEl>
                                          <p:spTgt spid="7379"/>
                                        </p:tgtEl>
                                        <p:attrNameLst>
                                          <p:attrName>style.visibility</p:attrName>
                                        </p:attrNameLst>
                                      </p:cBhvr>
                                      <p:to>
                                        <p:strVal val="visible"/>
                                      </p:to>
                                    </p:set>
                                    <p:animEffect transition="in" filter="checkerboard(across)">
                                      <p:cBhvr>
                                        <p:cTn id="13" dur="500"/>
                                        <p:tgtEl>
                                          <p:spTgt spid="7379"/>
                                        </p:tgtEl>
                                      </p:cBhvr>
                                    </p:animEffect>
                                  </p:childTnLst>
                                </p:cTn>
                              </p:par>
                              <p:par>
                                <p:cTn id="14" presetID="5" presetClass="entr" presetSubtype="10" fill="hold" grpId="1" nodeType="withEffect">
                                  <p:stCondLst>
                                    <p:cond delay="0"/>
                                  </p:stCondLst>
                                  <p:iterate type="lt">
                                    <p:tmPct val="0"/>
                                  </p:iterate>
                                  <p:childTnLst>
                                    <p:set>
                                      <p:cBhvr>
                                        <p:cTn id="15" dur="1" fill="hold">
                                          <p:stCondLst>
                                            <p:cond delay="0"/>
                                          </p:stCondLst>
                                        </p:cTn>
                                        <p:tgtEl>
                                          <p:spTgt spid="7380"/>
                                        </p:tgtEl>
                                        <p:attrNameLst>
                                          <p:attrName>style.visibility</p:attrName>
                                        </p:attrNameLst>
                                      </p:cBhvr>
                                      <p:to>
                                        <p:strVal val="visible"/>
                                      </p:to>
                                    </p:set>
                                    <p:animEffect transition="in" filter="checkerboard(across)">
                                      <p:cBhvr>
                                        <p:cTn id="16" dur="500"/>
                                        <p:tgtEl>
                                          <p:spTgt spid="7380"/>
                                        </p:tgtEl>
                                      </p:cBhvr>
                                    </p:animEffect>
                                  </p:childTnLst>
                                </p:cTn>
                              </p:par>
                              <p:par>
                                <p:cTn id="17" presetID="5" presetClass="entr" presetSubtype="10" fill="hold" grpId="1" nodeType="withEffect">
                                  <p:stCondLst>
                                    <p:cond delay="0"/>
                                  </p:stCondLst>
                                  <p:iterate type="lt">
                                    <p:tmPct val="0"/>
                                  </p:iterate>
                                  <p:childTnLst>
                                    <p:set>
                                      <p:cBhvr>
                                        <p:cTn id="18" dur="1" fill="hold">
                                          <p:stCondLst>
                                            <p:cond delay="0"/>
                                          </p:stCondLst>
                                        </p:cTn>
                                        <p:tgtEl>
                                          <p:spTgt spid="7381"/>
                                        </p:tgtEl>
                                        <p:attrNameLst>
                                          <p:attrName>style.visibility</p:attrName>
                                        </p:attrNameLst>
                                      </p:cBhvr>
                                      <p:to>
                                        <p:strVal val="visible"/>
                                      </p:to>
                                    </p:set>
                                    <p:animEffect transition="in" filter="checkerboard(across)">
                                      <p:cBhvr>
                                        <p:cTn id="19" dur="500"/>
                                        <p:tgtEl>
                                          <p:spTgt spid="7381"/>
                                        </p:tgtEl>
                                      </p:cBhvr>
                                    </p:animEffect>
                                  </p:childTnLst>
                                </p:cTn>
                              </p:par>
                              <p:par>
                                <p:cTn id="20" presetID="5" presetClass="entr" presetSubtype="10" fill="hold" grpId="1" nodeType="withEffect">
                                  <p:stCondLst>
                                    <p:cond delay="0"/>
                                  </p:stCondLst>
                                  <p:iterate type="lt">
                                    <p:tmPct val="0"/>
                                  </p:iterate>
                                  <p:childTnLst>
                                    <p:set>
                                      <p:cBhvr>
                                        <p:cTn id="21" dur="1" fill="hold">
                                          <p:stCondLst>
                                            <p:cond delay="0"/>
                                          </p:stCondLst>
                                        </p:cTn>
                                        <p:tgtEl>
                                          <p:spTgt spid="7382"/>
                                        </p:tgtEl>
                                        <p:attrNameLst>
                                          <p:attrName>style.visibility</p:attrName>
                                        </p:attrNameLst>
                                      </p:cBhvr>
                                      <p:to>
                                        <p:strVal val="visible"/>
                                      </p:to>
                                    </p:set>
                                    <p:animEffect transition="in" filter="checkerboard(across)">
                                      <p:cBhvr>
                                        <p:cTn id="22" dur="500"/>
                                        <p:tgtEl>
                                          <p:spTgt spid="7382"/>
                                        </p:tgtEl>
                                      </p:cBhvr>
                                    </p:animEffect>
                                  </p:childTnLst>
                                </p:cTn>
                              </p:par>
                              <p:par>
                                <p:cTn id="23" presetID="5" presetClass="entr" presetSubtype="10" fill="hold" grpId="1" nodeType="withEffect">
                                  <p:stCondLst>
                                    <p:cond delay="0"/>
                                  </p:stCondLst>
                                  <p:iterate type="lt">
                                    <p:tmPct val="0"/>
                                  </p:iterate>
                                  <p:childTnLst>
                                    <p:set>
                                      <p:cBhvr>
                                        <p:cTn id="24" dur="1" fill="hold">
                                          <p:stCondLst>
                                            <p:cond delay="0"/>
                                          </p:stCondLst>
                                        </p:cTn>
                                        <p:tgtEl>
                                          <p:spTgt spid="7383"/>
                                        </p:tgtEl>
                                        <p:attrNameLst>
                                          <p:attrName>style.visibility</p:attrName>
                                        </p:attrNameLst>
                                      </p:cBhvr>
                                      <p:to>
                                        <p:strVal val="visible"/>
                                      </p:to>
                                    </p:set>
                                    <p:animEffect transition="in" filter="checkerboard(across)">
                                      <p:cBhvr>
                                        <p:cTn id="25" dur="500"/>
                                        <p:tgtEl>
                                          <p:spTgt spid="7383"/>
                                        </p:tgtEl>
                                      </p:cBhvr>
                                    </p:animEffect>
                                  </p:childTnLst>
                                </p:cTn>
                              </p:par>
                              <p:par>
                                <p:cTn id="26" presetID="5" presetClass="entr" presetSubtype="10" fill="hold" grpId="1" nodeType="withEffect">
                                  <p:stCondLst>
                                    <p:cond delay="0"/>
                                  </p:stCondLst>
                                  <p:iterate type="lt">
                                    <p:tmPct val="0"/>
                                  </p:iterate>
                                  <p:childTnLst>
                                    <p:set>
                                      <p:cBhvr>
                                        <p:cTn id="27" dur="1" fill="hold">
                                          <p:stCondLst>
                                            <p:cond delay="0"/>
                                          </p:stCondLst>
                                        </p:cTn>
                                        <p:tgtEl>
                                          <p:spTgt spid="7384"/>
                                        </p:tgtEl>
                                        <p:attrNameLst>
                                          <p:attrName>style.visibility</p:attrName>
                                        </p:attrNameLst>
                                      </p:cBhvr>
                                      <p:to>
                                        <p:strVal val="visible"/>
                                      </p:to>
                                    </p:set>
                                    <p:animEffect transition="in" filter="checkerboard(across)">
                                      <p:cBhvr>
                                        <p:cTn id="28" dur="500"/>
                                        <p:tgtEl>
                                          <p:spTgt spid="7384"/>
                                        </p:tgtEl>
                                      </p:cBhvr>
                                    </p:animEffect>
                                  </p:childTnLst>
                                </p:cTn>
                              </p:par>
                              <p:par>
                                <p:cTn id="29" presetID="5" presetClass="entr" presetSubtype="10" fill="hold" grpId="1" nodeType="withEffect">
                                  <p:stCondLst>
                                    <p:cond delay="0"/>
                                  </p:stCondLst>
                                  <p:iterate type="lt">
                                    <p:tmPct val="0"/>
                                  </p:iterate>
                                  <p:childTnLst>
                                    <p:set>
                                      <p:cBhvr>
                                        <p:cTn id="30" dur="1" fill="hold">
                                          <p:stCondLst>
                                            <p:cond delay="0"/>
                                          </p:stCondLst>
                                        </p:cTn>
                                        <p:tgtEl>
                                          <p:spTgt spid="7385"/>
                                        </p:tgtEl>
                                        <p:attrNameLst>
                                          <p:attrName>style.visibility</p:attrName>
                                        </p:attrNameLst>
                                      </p:cBhvr>
                                      <p:to>
                                        <p:strVal val="visible"/>
                                      </p:to>
                                    </p:set>
                                    <p:animEffect transition="in" filter="checkerboard(across)">
                                      <p:cBhvr>
                                        <p:cTn id="31" dur="500"/>
                                        <p:tgtEl>
                                          <p:spTgt spid="7385"/>
                                        </p:tgtEl>
                                      </p:cBhvr>
                                    </p:animEffect>
                                  </p:childTnLst>
                                </p:cTn>
                              </p:par>
                              <p:par>
                                <p:cTn id="32" presetID="5" presetClass="entr" presetSubtype="10" fill="hold" grpId="1" nodeType="withEffect">
                                  <p:stCondLst>
                                    <p:cond delay="0"/>
                                  </p:stCondLst>
                                  <p:iterate type="lt">
                                    <p:tmPct val="0"/>
                                  </p:iterate>
                                  <p:childTnLst>
                                    <p:set>
                                      <p:cBhvr>
                                        <p:cTn id="33" dur="1" fill="hold">
                                          <p:stCondLst>
                                            <p:cond delay="0"/>
                                          </p:stCondLst>
                                        </p:cTn>
                                        <p:tgtEl>
                                          <p:spTgt spid="7386"/>
                                        </p:tgtEl>
                                        <p:attrNameLst>
                                          <p:attrName>style.visibility</p:attrName>
                                        </p:attrNameLst>
                                      </p:cBhvr>
                                      <p:to>
                                        <p:strVal val="visible"/>
                                      </p:to>
                                    </p:set>
                                    <p:animEffect transition="in" filter="checkerboard(across)">
                                      <p:cBhvr>
                                        <p:cTn id="34" dur="500"/>
                                        <p:tgtEl>
                                          <p:spTgt spid="7386"/>
                                        </p:tgtEl>
                                      </p:cBhvr>
                                    </p:animEffect>
                                  </p:childTnLst>
                                </p:cTn>
                              </p:par>
                              <p:par>
                                <p:cTn id="35" presetID="5" presetClass="entr" presetSubtype="10" fill="hold" grpId="1" nodeType="withEffect">
                                  <p:stCondLst>
                                    <p:cond delay="0"/>
                                  </p:stCondLst>
                                  <p:iterate type="lt">
                                    <p:tmPct val="0"/>
                                  </p:iterate>
                                  <p:childTnLst>
                                    <p:set>
                                      <p:cBhvr>
                                        <p:cTn id="36" dur="1" fill="hold">
                                          <p:stCondLst>
                                            <p:cond delay="0"/>
                                          </p:stCondLst>
                                        </p:cTn>
                                        <p:tgtEl>
                                          <p:spTgt spid="7387"/>
                                        </p:tgtEl>
                                        <p:attrNameLst>
                                          <p:attrName>style.visibility</p:attrName>
                                        </p:attrNameLst>
                                      </p:cBhvr>
                                      <p:to>
                                        <p:strVal val="visible"/>
                                      </p:to>
                                    </p:set>
                                    <p:animEffect transition="in" filter="checkerboard(across)">
                                      <p:cBhvr>
                                        <p:cTn id="37" dur="500"/>
                                        <p:tgtEl>
                                          <p:spTgt spid="7387"/>
                                        </p:tgtEl>
                                      </p:cBhvr>
                                    </p:animEffect>
                                  </p:childTnLst>
                                </p:cTn>
                              </p:par>
                              <p:par>
                                <p:cTn id="38" presetID="5" presetClass="entr" presetSubtype="10" fill="hold" grpId="1" nodeType="withEffect">
                                  <p:stCondLst>
                                    <p:cond delay="0"/>
                                  </p:stCondLst>
                                  <p:iterate type="lt">
                                    <p:tmPct val="0"/>
                                  </p:iterate>
                                  <p:childTnLst>
                                    <p:set>
                                      <p:cBhvr>
                                        <p:cTn id="39" dur="1" fill="hold">
                                          <p:stCondLst>
                                            <p:cond delay="0"/>
                                          </p:stCondLst>
                                        </p:cTn>
                                        <p:tgtEl>
                                          <p:spTgt spid="7389"/>
                                        </p:tgtEl>
                                        <p:attrNameLst>
                                          <p:attrName>style.visibility</p:attrName>
                                        </p:attrNameLst>
                                      </p:cBhvr>
                                      <p:to>
                                        <p:strVal val="visible"/>
                                      </p:to>
                                    </p:set>
                                    <p:animEffect transition="in" filter="checkerboard(across)">
                                      <p:cBhvr>
                                        <p:cTn id="40" dur="500"/>
                                        <p:tgtEl>
                                          <p:spTgt spid="7389"/>
                                        </p:tgtEl>
                                      </p:cBhvr>
                                    </p:animEffect>
                                  </p:childTnLst>
                                </p:cTn>
                              </p:par>
                              <p:par>
                                <p:cTn id="41" presetID="5" presetClass="entr" presetSubtype="10" fill="hold" grpId="1" nodeType="withEffect">
                                  <p:stCondLst>
                                    <p:cond delay="0"/>
                                  </p:stCondLst>
                                  <p:iterate type="lt">
                                    <p:tmPct val="0"/>
                                  </p:iterate>
                                  <p:childTnLst>
                                    <p:set>
                                      <p:cBhvr>
                                        <p:cTn id="42" dur="1" fill="hold">
                                          <p:stCondLst>
                                            <p:cond delay="0"/>
                                          </p:stCondLst>
                                        </p:cTn>
                                        <p:tgtEl>
                                          <p:spTgt spid="7390"/>
                                        </p:tgtEl>
                                        <p:attrNameLst>
                                          <p:attrName>style.visibility</p:attrName>
                                        </p:attrNameLst>
                                      </p:cBhvr>
                                      <p:to>
                                        <p:strVal val="visible"/>
                                      </p:to>
                                    </p:set>
                                    <p:animEffect transition="in" filter="checkerboard(across)">
                                      <p:cBhvr>
                                        <p:cTn id="43" dur="500"/>
                                        <p:tgtEl>
                                          <p:spTgt spid="7390"/>
                                        </p:tgtEl>
                                      </p:cBhvr>
                                    </p:animEffect>
                                  </p:childTnLst>
                                </p:cTn>
                              </p:par>
                              <p:par>
                                <p:cTn id="44" presetID="5" presetClass="entr" presetSubtype="10" fill="hold" grpId="1" nodeType="withEffect">
                                  <p:stCondLst>
                                    <p:cond delay="0"/>
                                  </p:stCondLst>
                                  <p:iterate type="lt">
                                    <p:tmPct val="0"/>
                                  </p:iterate>
                                  <p:childTnLst>
                                    <p:set>
                                      <p:cBhvr>
                                        <p:cTn id="45" dur="1" fill="hold">
                                          <p:stCondLst>
                                            <p:cond delay="0"/>
                                          </p:stCondLst>
                                        </p:cTn>
                                        <p:tgtEl>
                                          <p:spTgt spid="7391"/>
                                        </p:tgtEl>
                                        <p:attrNameLst>
                                          <p:attrName>style.visibility</p:attrName>
                                        </p:attrNameLst>
                                      </p:cBhvr>
                                      <p:to>
                                        <p:strVal val="visible"/>
                                      </p:to>
                                    </p:set>
                                    <p:animEffect transition="in" filter="checkerboard(across)">
                                      <p:cBhvr>
                                        <p:cTn id="46" dur="500"/>
                                        <p:tgtEl>
                                          <p:spTgt spid="7391"/>
                                        </p:tgtEl>
                                      </p:cBhvr>
                                    </p:animEffect>
                                  </p:childTnLst>
                                </p:cTn>
                              </p:par>
                              <p:par>
                                <p:cTn id="47" presetID="5" presetClass="entr" presetSubtype="10" fill="hold" grpId="1" nodeType="withEffect">
                                  <p:stCondLst>
                                    <p:cond delay="0"/>
                                  </p:stCondLst>
                                  <p:iterate type="lt">
                                    <p:tmPct val="0"/>
                                  </p:iterate>
                                  <p:childTnLst>
                                    <p:set>
                                      <p:cBhvr>
                                        <p:cTn id="48" dur="1" fill="hold">
                                          <p:stCondLst>
                                            <p:cond delay="0"/>
                                          </p:stCondLst>
                                        </p:cTn>
                                        <p:tgtEl>
                                          <p:spTgt spid="7392"/>
                                        </p:tgtEl>
                                        <p:attrNameLst>
                                          <p:attrName>style.visibility</p:attrName>
                                        </p:attrNameLst>
                                      </p:cBhvr>
                                      <p:to>
                                        <p:strVal val="visible"/>
                                      </p:to>
                                    </p:set>
                                    <p:animEffect transition="in" filter="checkerboard(across)">
                                      <p:cBhvr>
                                        <p:cTn id="49" dur="500"/>
                                        <p:tgtEl>
                                          <p:spTgt spid="7392"/>
                                        </p:tgtEl>
                                      </p:cBhvr>
                                    </p:animEffect>
                                  </p:childTnLst>
                                </p:cTn>
                              </p:par>
                              <p:par>
                                <p:cTn id="50" presetID="5" presetClass="entr" presetSubtype="10" fill="hold" grpId="1" nodeType="withEffect">
                                  <p:stCondLst>
                                    <p:cond delay="0"/>
                                  </p:stCondLst>
                                  <p:iterate type="lt">
                                    <p:tmPct val="0"/>
                                  </p:iterate>
                                  <p:childTnLst>
                                    <p:set>
                                      <p:cBhvr>
                                        <p:cTn id="51" dur="1" fill="hold">
                                          <p:stCondLst>
                                            <p:cond delay="0"/>
                                          </p:stCondLst>
                                        </p:cTn>
                                        <p:tgtEl>
                                          <p:spTgt spid="7393"/>
                                        </p:tgtEl>
                                        <p:attrNameLst>
                                          <p:attrName>style.visibility</p:attrName>
                                        </p:attrNameLst>
                                      </p:cBhvr>
                                      <p:to>
                                        <p:strVal val="visible"/>
                                      </p:to>
                                    </p:set>
                                    <p:animEffect transition="in" filter="checkerboard(across)">
                                      <p:cBhvr>
                                        <p:cTn id="52" dur="500"/>
                                        <p:tgtEl>
                                          <p:spTgt spid="7393"/>
                                        </p:tgtEl>
                                      </p:cBhvr>
                                    </p:animEffect>
                                  </p:childTnLst>
                                </p:cTn>
                              </p:par>
                              <p:par>
                                <p:cTn id="53" presetID="5" presetClass="entr" presetSubtype="10" fill="hold" grpId="1" nodeType="withEffect">
                                  <p:stCondLst>
                                    <p:cond delay="0"/>
                                  </p:stCondLst>
                                  <p:iterate type="lt">
                                    <p:tmPct val="0"/>
                                  </p:iterate>
                                  <p:childTnLst>
                                    <p:set>
                                      <p:cBhvr>
                                        <p:cTn id="54" dur="1" fill="hold">
                                          <p:stCondLst>
                                            <p:cond delay="0"/>
                                          </p:stCondLst>
                                        </p:cTn>
                                        <p:tgtEl>
                                          <p:spTgt spid="7394"/>
                                        </p:tgtEl>
                                        <p:attrNameLst>
                                          <p:attrName>style.visibility</p:attrName>
                                        </p:attrNameLst>
                                      </p:cBhvr>
                                      <p:to>
                                        <p:strVal val="visible"/>
                                      </p:to>
                                    </p:set>
                                    <p:animEffect transition="in" filter="checkerboard(across)">
                                      <p:cBhvr>
                                        <p:cTn id="55" dur="500"/>
                                        <p:tgtEl>
                                          <p:spTgt spid="7394"/>
                                        </p:tgtEl>
                                      </p:cBhvr>
                                    </p:animEffect>
                                  </p:childTnLst>
                                </p:cTn>
                              </p:par>
                              <p:par>
                                <p:cTn id="56" presetID="5" presetClass="entr" presetSubtype="10" fill="hold" grpId="1" nodeType="withEffect">
                                  <p:stCondLst>
                                    <p:cond delay="0"/>
                                  </p:stCondLst>
                                  <p:iterate type="lt">
                                    <p:tmPct val="0"/>
                                  </p:iterate>
                                  <p:childTnLst>
                                    <p:set>
                                      <p:cBhvr>
                                        <p:cTn id="57" dur="1" fill="hold">
                                          <p:stCondLst>
                                            <p:cond delay="0"/>
                                          </p:stCondLst>
                                        </p:cTn>
                                        <p:tgtEl>
                                          <p:spTgt spid="7395"/>
                                        </p:tgtEl>
                                        <p:attrNameLst>
                                          <p:attrName>style.visibility</p:attrName>
                                        </p:attrNameLst>
                                      </p:cBhvr>
                                      <p:to>
                                        <p:strVal val="visible"/>
                                      </p:to>
                                    </p:set>
                                    <p:animEffect transition="in" filter="checkerboard(across)">
                                      <p:cBhvr>
                                        <p:cTn id="58" dur="500"/>
                                        <p:tgtEl>
                                          <p:spTgt spid="7395"/>
                                        </p:tgtEl>
                                      </p:cBhvr>
                                    </p:animEffect>
                                  </p:childTnLst>
                                </p:cTn>
                              </p:par>
                              <p:par>
                                <p:cTn id="59" presetID="5" presetClass="entr" presetSubtype="10" fill="hold" grpId="1" nodeType="withEffect">
                                  <p:stCondLst>
                                    <p:cond delay="0"/>
                                  </p:stCondLst>
                                  <p:iterate type="lt">
                                    <p:tmPct val="0"/>
                                  </p:iterate>
                                  <p:childTnLst>
                                    <p:set>
                                      <p:cBhvr>
                                        <p:cTn id="60" dur="1" fill="hold">
                                          <p:stCondLst>
                                            <p:cond delay="0"/>
                                          </p:stCondLst>
                                        </p:cTn>
                                        <p:tgtEl>
                                          <p:spTgt spid="7396"/>
                                        </p:tgtEl>
                                        <p:attrNameLst>
                                          <p:attrName>style.visibility</p:attrName>
                                        </p:attrNameLst>
                                      </p:cBhvr>
                                      <p:to>
                                        <p:strVal val="visible"/>
                                      </p:to>
                                    </p:set>
                                    <p:animEffect transition="in" filter="checkerboard(across)">
                                      <p:cBhvr>
                                        <p:cTn id="61" dur="500"/>
                                        <p:tgtEl>
                                          <p:spTgt spid="7396"/>
                                        </p:tgtEl>
                                      </p:cBhvr>
                                    </p:animEffect>
                                  </p:childTnLst>
                                </p:cTn>
                              </p:par>
                              <p:par>
                                <p:cTn id="62" presetID="5" presetClass="entr" presetSubtype="10" fill="hold" grpId="1" nodeType="withEffect">
                                  <p:stCondLst>
                                    <p:cond delay="0"/>
                                  </p:stCondLst>
                                  <p:iterate type="lt">
                                    <p:tmPct val="0"/>
                                  </p:iterate>
                                  <p:childTnLst>
                                    <p:set>
                                      <p:cBhvr>
                                        <p:cTn id="63" dur="1" fill="hold">
                                          <p:stCondLst>
                                            <p:cond delay="0"/>
                                          </p:stCondLst>
                                        </p:cTn>
                                        <p:tgtEl>
                                          <p:spTgt spid="7397"/>
                                        </p:tgtEl>
                                        <p:attrNameLst>
                                          <p:attrName>style.visibility</p:attrName>
                                        </p:attrNameLst>
                                      </p:cBhvr>
                                      <p:to>
                                        <p:strVal val="visible"/>
                                      </p:to>
                                    </p:set>
                                    <p:animEffect transition="in" filter="checkerboard(across)">
                                      <p:cBhvr>
                                        <p:cTn id="64" dur="500"/>
                                        <p:tgtEl>
                                          <p:spTgt spid="7397"/>
                                        </p:tgtEl>
                                      </p:cBhvr>
                                    </p:animEffect>
                                  </p:childTnLst>
                                </p:cTn>
                              </p:par>
                              <p:par>
                                <p:cTn id="65" presetID="5" presetClass="entr" presetSubtype="10" fill="hold" grpId="1" nodeType="withEffect">
                                  <p:stCondLst>
                                    <p:cond delay="0"/>
                                  </p:stCondLst>
                                  <p:iterate type="lt">
                                    <p:tmPct val="0"/>
                                  </p:iterate>
                                  <p:childTnLst>
                                    <p:set>
                                      <p:cBhvr>
                                        <p:cTn id="66" dur="1" fill="hold">
                                          <p:stCondLst>
                                            <p:cond delay="0"/>
                                          </p:stCondLst>
                                        </p:cTn>
                                        <p:tgtEl>
                                          <p:spTgt spid="7398"/>
                                        </p:tgtEl>
                                        <p:attrNameLst>
                                          <p:attrName>style.visibility</p:attrName>
                                        </p:attrNameLst>
                                      </p:cBhvr>
                                      <p:to>
                                        <p:strVal val="visible"/>
                                      </p:to>
                                    </p:set>
                                    <p:animEffect transition="in" filter="checkerboard(across)">
                                      <p:cBhvr>
                                        <p:cTn id="67" dur="500"/>
                                        <p:tgtEl>
                                          <p:spTgt spid="7398"/>
                                        </p:tgtEl>
                                      </p:cBhvr>
                                    </p:animEffect>
                                  </p:childTnLst>
                                </p:cTn>
                              </p:par>
                              <p:par>
                                <p:cTn id="68" presetID="5" presetClass="entr" presetSubtype="10" fill="hold" grpId="1" nodeType="withEffect">
                                  <p:stCondLst>
                                    <p:cond delay="0"/>
                                  </p:stCondLst>
                                  <p:iterate type="lt">
                                    <p:tmPct val="0"/>
                                  </p:iterate>
                                  <p:childTnLst>
                                    <p:set>
                                      <p:cBhvr>
                                        <p:cTn id="69" dur="1" fill="hold">
                                          <p:stCondLst>
                                            <p:cond delay="0"/>
                                          </p:stCondLst>
                                        </p:cTn>
                                        <p:tgtEl>
                                          <p:spTgt spid="7399"/>
                                        </p:tgtEl>
                                        <p:attrNameLst>
                                          <p:attrName>style.visibility</p:attrName>
                                        </p:attrNameLst>
                                      </p:cBhvr>
                                      <p:to>
                                        <p:strVal val="visible"/>
                                      </p:to>
                                    </p:set>
                                    <p:animEffect transition="in" filter="checkerboard(across)">
                                      <p:cBhvr>
                                        <p:cTn id="70" dur="500"/>
                                        <p:tgtEl>
                                          <p:spTgt spid="7399"/>
                                        </p:tgtEl>
                                      </p:cBhvr>
                                    </p:animEffect>
                                  </p:childTnLst>
                                </p:cTn>
                              </p:par>
                              <p:par>
                                <p:cTn id="71" presetID="5" presetClass="entr" presetSubtype="10" fill="hold" grpId="1" nodeType="withEffect">
                                  <p:stCondLst>
                                    <p:cond delay="0"/>
                                  </p:stCondLst>
                                  <p:iterate type="lt">
                                    <p:tmPct val="0"/>
                                  </p:iterate>
                                  <p:childTnLst>
                                    <p:set>
                                      <p:cBhvr>
                                        <p:cTn id="72" dur="1" fill="hold">
                                          <p:stCondLst>
                                            <p:cond delay="0"/>
                                          </p:stCondLst>
                                        </p:cTn>
                                        <p:tgtEl>
                                          <p:spTgt spid="7400"/>
                                        </p:tgtEl>
                                        <p:attrNameLst>
                                          <p:attrName>style.visibility</p:attrName>
                                        </p:attrNameLst>
                                      </p:cBhvr>
                                      <p:to>
                                        <p:strVal val="visible"/>
                                      </p:to>
                                    </p:set>
                                    <p:animEffect transition="in" filter="checkerboard(across)">
                                      <p:cBhvr>
                                        <p:cTn id="73" dur="500"/>
                                        <p:tgtEl>
                                          <p:spTgt spid="7400"/>
                                        </p:tgtEl>
                                      </p:cBhvr>
                                    </p:animEffect>
                                  </p:childTnLst>
                                </p:cTn>
                              </p:par>
                              <p:par>
                                <p:cTn id="74" presetID="5" presetClass="entr" presetSubtype="10" fill="hold" grpId="1" nodeType="withEffect">
                                  <p:stCondLst>
                                    <p:cond delay="0"/>
                                  </p:stCondLst>
                                  <p:iterate type="lt">
                                    <p:tmPct val="0"/>
                                  </p:iterate>
                                  <p:childTnLst>
                                    <p:set>
                                      <p:cBhvr>
                                        <p:cTn id="75" dur="1" fill="hold">
                                          <p:stCondLst>
                                            <p:cond delay="0"/>
                                          </p:stCondLst>
                                        </p:cTn>
                                        <p:tgtEl>
                                          <p:spTgt spid="7401"/>
                                        </p:tgtEl>
                                        <p:attrNameLst>
                                          <p:attrName>style.visibility</p:attrName>
                                        </p:attrNameLst>
                                      </p:cBhvr>
                                      <p:to>
                                        <p:strVal val="visible"/>
                                      </p:to>
                                    </p:set>
                                    <p:animEffect transition="in" filter="checkerboard(across)">
                                      <p:cBhvr>
                                        <p:cTn id="76" dur="500"/>
                                        <p:tgtEl>
                                          <p:spTgt spid="7401"/>
                                        </p:tgtEl>
                                      </p:cBhvr>
                                    </p:animEffect>
                                  </p:childTnLst>
                                </p:cTn>
                              </p:par>
                              <p:par>
                                <p:cTn id="77" presetID="5" presetClass="entr" presetSubtype="10" fill="hold" grpId="1" nodeType="withEffect">
                                  <p:stCondLst>
                                    <p:cond delay="0"/>
                                  </p:stCondLst>
                                  <p:iterate type="lt">
                                    <p:tmPct val="0"/>
                                  </p:iterate>
                                  <p:childTnLst>
                                    <p:set>
                                      <p:cBhvr>
                                        <p:cTn id="78" dur="1" fill="hold">
                                          <p:stCondLst>
                                            <p:cond delay="0"/>
                                          </p:stCondLst>
                                        </p:cTn>
                                        <p:tgtEl>
                                          <p:spTgt spid="7402"/>
                                        </p:tgtEl>
                                        <p:attrNameLst>
                                          <p:attrName>style.visibility</p:attrName>
                                        </p:attrNameLst>
                                      </p:cBhvr>
                                      <p:to>
                                        <p:strVal val="visible"/>
                                      </p:to>
                                    </p:set>
                                    <p:animEffect transition="in" filter="checkerboard(across)">
                                      <p:cBhvr>
                                        <p:cTn id="79" dur="500"/>
                                        <p:tgtEl>
                                          <p:spTgt spid="7402"/>
                                        </p:tgtEl>
                                      </p:cBhvr>
                                    </p:animEffect>
                                  </p:childTnLst>
                                </p:cTn>
                              </p:par>
                              <p:par>
                                <p:cTn id="80" presetID="5" presetClass="entr" presetSubtype="10" fill="hold" grpId="1" nodeType="withEffect">
                                  <p:stCondLst>
                                    <p:cond delay="0"/>
                                  </p:stCondLst>
                                  <p:iterate type="lt">
                                    <p:tmPct val="0"/>
                                  </p:iterate>
                                  <p:childTnLst>
                                    <p:set>
                                      <p:cBhvr>
                                        <p:cTn id="81" dur="1" fill="hold">
                                          <p:stCondLst>
                                            <p:cond delay="0"/>
                                          </p:stCondLst>
                                        </p:cTn>
                                        <p:tgtEl>
                                          <p:spTgt spid="7403"/>
                                        </p:tgtEl>
                                        <p:attrNameLst>
                                          <p:attrName>style.visibility</p:attrName>
                                        </p:attrNameLst>
                                      </p:cBhvr>
                                      <p:to>
                                        <p:strVal val="visible"/>
                                      </p:to>
                                    </p:set>
                                    <p:animEffect transition="in" filter="checkerboard(across)">
                                      <p:cBhvr>
                                        <p:cTn id="82" dur="500"/>
                                        <p:tgtEl>
                                          <p:spTgt spid="7403"/>
                                        </p:tgtEl>
                                      </p:cBhvr>
                                    </p:animEffect>
                                  </p:childTnLst>
                                </p:cTn>
                              </p:par>
                              <p:par>
                                <p:cTn id="83" presetID="5" presetClass="entr" presetSubtype="10" fill="hold" grpId="1" nodeType="withEffect">
                                  <p:stCondLst>
                                    <p:cond delay="0"/>
                                  </p:stCondLst>
                                  <p:iterate type="lt">
                                    <p:tmPct val="0"/>
                                  </p:iterate>
                                  <p:childTnLst>
                                    <p:set>
                                      <p:cBhvr>
                                        <p:cTn id="84" dur="1" fill="hold">
                                          <p:stCondLst>
                                            <p:cond delay="0"/>
                                          </p:stCondLst>
                                        </p:cTn>
                                        <p:tgtEl>
                                          <p:spTgt spid="7404"/>
                                        </p:tgtEl>
                                        <p:attrNameLst>
                                          <p:attrName>style.visibility</p:attrName>
                                        </p:attrNameLst>
                                      </p:cBhvr>
                                      <p:to>
                                        <p:strVal val="visible"/>
                                      </p:to>
                                    </p:set>
                                    <p:animEffect transition="in" filter="checkerboard(across)">
                                      <p:cBhvr>
                                        <p:cTn id="85" dur="500"/>
                                        <p:tgtEl>
                                          <p:spTgt spid="7404"/>
                                        </p:tgtEl>
                                      </p:cBhvr>
                                    </p:animEffect>
                                  </p:childTnLst>
                                </p:cTn>
                              </p:par>
                              <p:par>
                                <p:cTn id="86" presetID="5" presetClass="entr" presetSubtype="10" fill="hold" grpId="1" nodeType="withEffect">
                                  <p:stCondLst>
                                    <p:cond delay="0"/>
                                  </p:stCondLst>
                                  <p:iterate type="lt">
                                    <p:tmPct val="0"/>
                                  </p:iterate>
                                  <p:childTnLst>
                                    <p:set>
                                      <p:cBhvr>
                                        <p:cTn id="87" dur="1" fill="hold">
                                          <p:stCondLst>
                                            <p:cond delay="0"/>
                                          </p:stCondLst>
                                        </p:cTn>
                                        <p:tgtEl>
                                          <p:spTgt spid="7405"/>
                                        </p:tgtEl>
                                        <p:attrNameLst>
                                          <p:attrName>style.visibility</p:attrName>
                                        </p:attrNameLst>
                                      </p:cBhvr>
                                      <p:to>
                                        <p:strVal val="visible"/>
                                      </p:to>
                                    </p:set>
                                    <p:animEffect transition="in" filter="checkerboard(across)">
                                      <p:cBhvr>
                                        <p:cTn id="88" dur="500"/>
                                        <p:tgtEl>
                                          <p:spTgt spid="7405"/>
                                        </p:tgtEl>
                                      </p:cBhvr>
                                    </p:animEffect>
                                  </p:childTnLst>
                                </p:cTn>
                              </p:par>
                              <p:par>
                                <p:cTn id="89" presetID="5" presetClass="entr" presetSubtype="10" fill="hold" grpId="1" nodeType="withEffect">
                                  <p:stCondLst>
                                    <p:cond delay="0"/>
                                  </p:stCondLst>
                                  <p:iterate type="lt">
                                    <p:tmPct val="0"/>
                                  </p:iterate>
                                  <p:childTnLst>
                                    <p:set>
                                      <p:cBhvr>
                                        <p:cTn id="90" dur="1" fill="hold">
                                          <p:stCondLst>
                                            <p:cond delay="0"/>
                                          </p:stCondLst>
                                        </p:cTn>
                                        <p:tgtEl>
                                          <p:spTgt spid="7406"/>
                                        </p:tgtEl>
                                        <p:attrNameLst>
                                          <p:attrName>style.visibility</p:attrName>
                                        </p:attrNameLst>
                                      </p:cBhvr>
                                      <p:to>
                                        <p:strVal val="visible"/>
                                      </p:to>
                                    </p:set>
                                    <p:animEffect transition="in" filter="checkerboard(across)">
                                      <p:cBhvr>
                                        <p:cTn id="91" dur="500"/>
                                        <p:tgtEl>
                                          <p:spTgt spid="7406"/>
                                        </p:tgtEl>
                                      </p:cBhvr>
                                    </p:animEffect>
                                  </p:childTnLst>
                                </p:cTn>
                              </p:par>
                              <p:par>
                                <p:cTn id="92" presetID="5" presetClass="entr" presetSubtype="10" fill="hold" grpId="1" nodeType="withEffect">
                                  <p:stCondLst>
                                    <p:cond delay="0"/>
                                  </p:stCondLst>
                                  <p:iterate type="lt">
                                    <p:tmPct val="0"/>
                                  </p:iterate>
                                  <p:childTnLst>
                                    <p:set>
                                      <p:cBhvr>
                                        <p:cTn id="93" dur="1" fill="hold">
                                          <p:stCondLst>
                                            <p:cond delay="0"/>
                                          </p:stCondLst>
                                        </p:cTn>
                                        <p:tgtEl>
                                          <p:spTgt spid="7407"/>
                                        </p:tgtEl>
                                        <p:attrNameLst>
                                          <p:attrName>style.visibility</p:attrName>
                                        </p:attrNameLst>
                                      </p:cBhvr>
                                      <p:to>
                                        <p:strVal val="visible"/>
                                      </p:to>
                                    </p:set>
                                    <p:animEffect transition="in" filter="checkerboard(across)">
                                      <p:cBhvr>
                                        <p:cTn id="94" dur="500"/>
                                        <p:tgtEl>
                                          <p:spTgt spid="7407"/>
                                        </p:tgtEl>
                                      </p:cBhvr>
                                    </p:animEffect>
                                  </p:childTnLst>
                                </p:cTn>
                              </p:par>
                              <p:par>
                                <p:cTn id="95" presetID="5" presetClass="entr" presetSubtype="10" fill="hold" grpId="1" nodeType="withEffect">
                                  <p:stCondLst>
                                    <p:cond delay="0"/>
                                  </p:stCondLst>
                                  <p:iterate type="lt">
                                    <p:tmPct val="0"/>
                                  </p:iterate>
                                  <p:childTnLst>
                                    <p:set>
                                      <p:cBhvr>
                                        <p:cTn id="96" dur="1" fill="hold">
                                          <p:stCondLst>
                                            <p:cond delay="0"/>
                                          </p:stCondLst>
                                        </p:cTn>
                                        <p:tgtEl>
                                          <p:spTgt spid="7408"/>
                                        </p:tgtEl>
                                        <p:attrNameLst>
                                          <p:attrName>style.visibility</p:attrName>
                                        </p:attrNameLst>
                                      </p:cBhvr>
                                      <p:to>
                                        <p:strVal val="visible"/>
                                      </p:to>
                                    </p:set>
                                    <p:animEffect transition="in" filter="checkerboard(across)">
                                      <p:cBhvr>
                                        <p:cTn id="97" dur="500"/>
                                        <p:tgtEl>
                                          <p:spTgt spid="7408"/>
                                        </p:tgtEl>
                                      </p:cBhvr>
                                    </p:animEffect>
                                  </p:childTnLst>
                                </p:cTn>
                              </p:par>
                              <p:par>
                                <p:cTn id="98" presetID="5" presetClass="entr" presetSubtype="10" fill="hold" grpId="1" nodeType="withEffect">
                                  <p:stCondLst>
                                    <p:cond delay="0"/>
                                  </p:stCondLst>
                                  <p:iterate type="lt">
                                    <p:tmPct val="0"/>
                                  </p:iterate>
                                  <p:childTnLst>
                                    <p:set>
                                      <p:cBhvr>
                                        <p:cTn id="99" dur="1" fill="hold">
                                          <p:stCondLst>
                                            <p:cond delay="0"/>
                                          </p:stCondLst>
                                        </p:cTn>
                                        <p:tgtEl>
                                          <p:spTgt spid="7409"/>
                                        </p:tgtEl>
                                        <p:attrNameLst>
                                          <p:attrName>style.visibility</p:attrName>
                                        </p:attrNameLst>
                                      </p:cBhvr>
                                      <p:to>
                                        <p:strVal val="visible"/>
                                      </p:to>
                                    </p:set>
                                    <p:animEffect transition="in" filter="checkerboard(across)">
                                      <p:cBhvr>
                                        <p:cTn id="100" dur="500"/>
                                        <p:tgtEl>
                                          <p:spTgt spid="7409"/>
                                        </p:tgtEl>
                                      </p:cBhvr>
                                    </p:animEffect>
                                  </p:childTnLst>
                                </p:cTn>
                              </p:par>
                              <p:par>
                                <p:cTn id="101" presetID="5" presetClass="entr" presetSubtype="10" fill="hold" grpId="1" nodeType="withEffect">
                                  <p:stCondLst>
                                    <p:cond delay="0"/>
                                  </p:stCondLst>
                                  <p:iterate type="lt">
                                    <p:tmPct val="0"/>
                                  </p:iterate>
                                  <p:childTnLst>
                                    <p:set>
                                      <p:cBhvr>
                                        <p:cTn id="102" dur="1" fill="hold">
                                          <p:stCondLst>
                                            <p:cond delay="0"/>
                                          </p:stCondLst>
                                        </p:cTn>
                                        <p:tgtEl>
                                          <p:spTgt spid="7410"/>
                                        </p:tgtEl>
                                        <p:attrNameLst>
                                          <p:attrName>style.visibility</p:attrName>
                                        </p:attrNameLst>
                                      </p:cBhvr>
                                      <p:to>
                                        <p:strVal val="visible"/>
                                      </p:to>
                                    </p:set>
                                    <p:animEffect transition="in" filter="checkerboard(across)">
                                      <p:cBhvr>
                                        <p:cTn id="103" dur="500"/>
                                        <p:tgtEl>
                                          <p:spTgt spid="7410"/>
                                        </p:tgtEl>
                                      </p:cBhvr>
                                    </p:animEffect>
                                  </p:childTnLst>
                                </p:cTn>
                              </p:par>
                              <p:par>
                                <p:cTn id="104" presetID="5" presetClass="entr" presetSubtype="10" fill="hold" grpId="1" nodeType="withEffect">
                                  <p:stCondLst>
                                    <p:cond delay="0"/>
                                  </p:stCondLst>
                                  <p:iterate type="lt">
                                    <p:tmPct val="0"/>
                                  </p:iterate>
                                  <p:childTnLst>
                                    <p:set>
                                      <p:cBhvr>
                                        <p:cTn id="105" dur="1" fill="hold">
                                          <p:stCondLst>
                                            <p:cond delay="0"/>
                                          </p:stCondLst>
                                        </p:cTn>
                                        <p:tgtEl>
                                          <p:spTgt spid="7411"/>
                                        </p:tgtEl>
                                        <p:attrNameLst>
                                          <p:attrName>style.visibility</p:attrName>
                                        </p:attrNameLst>
                                      </p:cBhvr>
                                      <p:to>
                                        <p:strVal val="visible"/>
                                      </p:to>
                                    </p:set>
                                    <p:animEffect transition="in" filter="checkerboard(across)">
                                      <p:cBhvr>
                                        <p:cTn id="106" dur="500"/>
                                        <p:tgtEl>
                                          <p:spTgt spid="7411"/>
                                        </p:tgtEl>
                                      </p:cBhvr>
                                    </p:animEffect>
                                  </p:childTnLst>
                                </p:cTn>
                              </p:par>
                              <p:par>
                                <p:cTn id="107" presetID="5" presetClass="entr" presetSubtype="10" fill="hold" grpId="1" nodeType="withEffect">
                                  <p:stCondLst>
                                    <p:cond delay="0"/>
                                  </p:stCondLst>
                                  <p:iterate type="lt">
                                    <p:tmPct val="0"/>
                                  </p:iterate>
                                  <p:childTnLst>
                                    <p:set>
                                      <p:cBhvr>
                                        <p:cTn id="108" dur="1" fill="hold">
                                          <p:stCondLst>
                                            <p:cond delay="0"/>
                                          </p:stCondLst>
                                        </p:cTn>
                                        <p:tgtEl>
                                          <p:spTgt spid="7412"/>
                                        </p:tgtEl>
                                        <p:attrNameLst>
                                          <p:attrName>style.visibility</p:attrName>
                                        </p:attrNameLst>
                                      </p:cBhvr>
                                      <p:to>
                                        <p:strVal val="visible"/>
                                      </p:to>
                                    </p:set>
                                    <p:animEffect transition="in" filter="checkerboard(across)">
                                      <p:cBhvr>
                                        <p:cTn id="109" dur="500"/>
                                        <p:tgtEl>
                                          <p:spTgt spid="7412"/>
                                        </p:tgtEl>
                                      </p:cBhvr>
                                    </p:animEffect>
                                  </p:childTnLst>
                                </p:cTn>
                              </p:par>
                              <p:par>
                                <p:cTn id="110" presetID="5" presetClass="entr" presetSubtype="10" fill="hold" grpId="1" nodeType="withEffect">
                                  <p:stCondLst>
                                    <p:cond delay="0"/>
                                  </p:stCondLst>
                                  <p:iterate type="lt">
                                    <p:tmPct val="0"/>
                                  </p:iterate>
                                  <p:childTnLst>
                                    <p:set>
                                      <p:cBhvr>
                                        <p:cTn id="111" dur="1" fill="hold">
                                          <p:stCondLst>
                                            <p:cond delay="0"/>
                                          </p:stCondLst>
                                        </p:cTn>
                                        <p:tgtEl>
                                          <p:spTgt spid="7413"/>
                                        </p:tgtEl>
                                        <p:attrNameLst>
                                          <p:attrName>style.visibility</p:attrName>
                                        </p:attrNameLst>
                                      </p:cBhvr>
                                      <p:to>
                                        <p:strVal val="visible"/>
                                      </p:to>
                                    </p:set>
                                    <p:animEffect transition="in" filter="checkerboard(across)">
                                      <p:cBhvr>
                                        <p:cTn id="112" dur="500"/>
                                        <p:tgtEl>
                                          <p:spTgt spid="7413"/>
                                        </p:tgtEl>
                                      </p:cBhvr>
                                    </p:animEffect>
                                  </p:childTnLst>
                                </p:cTn>
                              </p:par>
                              <p:par>
                                <p:cTn id="113" presetID="5" presetClass="entr" presetSubtype="10" fill="hold" grpId="1" nodeType="withEffect">
                                  <p:stCondLst>
                                    <p:cond delay="0"/>
                                  </p:stCondLst>
                                  <p:iterate type="lt">
                                    <p:tmPct val="0"/>
                                  </p:iterate>
                                  <p:childTnLst>
                                    <p:set>
                                      <p:cBhvr>
                                        <p:cTn id="114" dur="1" fill="hold">
                                          <p:stCondLst>
                                            <p:cond delay="0"/>
                                          </p:stCondLst>
                                        </p:cTn>
                                        <p:tgtEl>
                                          <p:spTgt spid="7414"/>
                                        </p:tgtEl>
                                        <p:attrNameLst>
                                          <p:attrName>style.visibility</p:attrName>
                                        </p:attrNameLst>
                                      </p:cBhvr>
                                      <p:to>
                                        <p:strVal val="visible"/>
                                      </p:to>
                                    </p:set>
                                    <p:animEffect transition="in" filter="checkerboard(across)">
                                      <p:cBhvr>
                                        <p:cTn id="115" dur="500"/>
                                        <p:tgtEl>
                                          <p:spTgt spid="7414"/>
                                        </p:tgtEl>
                                      </p:cBhvr>
                                    </p:animEffect>
                                  </p:childTnLst>
                                </p:cTn>
                              </p:par>
                              <p:par>
                                <p:cTn id="116" presetID="5" presetClass="entr" presetSubtype="10" fill="hold" grpId="1" nodeType="withEffect">
                                  <p:stCondLst>
                                    <p:cond delay="0"/>
                                  </p:stCondLst>
                                  <p:iterate type="lt">
                                    <p:tmPct val="0"/>
                                  </p:iterate>
                                  <p:childTnLst>
                                    <p:set>
                                      <p:cBhvr>
                                        <p:cTn id="117" dur="1" fill="hold">
                                          <p:stCondLst>
                                            <p:cond delay="0"/>
                                          </p:stCondLst>
                                        </p:cTn>
                                        <p:tgtEl>
                                          <p:spTgt spid="7415"/>
                                        </p:tgtEl>
                                        <p:attrNameLst>
                                          <p:attrName>style.visibility</p:attrName>
                                        </p:attrNameLst>
                                      </p:cBhvr>
                                      <p:to>
                                        <p:strVal val="visible"/>
                                      </p:to>
                                    </p:set>
                                    <p:animEffect transition="in" filter="checkerboard(across)">
                                      <p:cBhvr>
                                        <p:cTn id="118" dur="500"/>
                                        <p:tgtEl>
                                          <p:spTgt spid="7415"/>
                                        </p:tgtEl>
                                      </p:cBhvr>
                                    </p:animEffect>
                                  </p:childTnLst>
                                </p:cTn>
                              </p:par>
                              <p:par>
                                <p:cTn id="119" presetID="5" presetClass="entr" presetSubtype="10" fill="hold" grpId="1" nodeType="withEffect">
                                  <p:stCondLst>
                                    <p:cond delay="0"/>
                                  </p:stCondLst>
                                  <p:iterate type="lt">
                                    <p:tmPct val="0"/>
                                  </p:iterate>
                                  <p:childTnLst>
                                    <p:set>
                                      <p:cBhvr>
                                        <p:cTn id="120" dur="1" fill="hold">
                                          <p:stCondLst>
                                            <p:cond delay="0"/>
                                          </p:stCondLst>
                                        </p:cTn>
                                        <p:tgtEl>
                                          <p:spTgt spid="7416"/>
                                        </p:tgtEl>
                                        <p:attrNameLst>
                                          <p:attrName>style.visibility</p:attrName>
                                        </p:attrNameLst>
                                      </p:cBhvr>
                                      <p:to>
                                        <p:strVal val="visible"/>
                                      </p:to>
                                    </p:set>
                                    <p:animEffect transition="in" filter="checkerboard(across)">
                                      <p:cBhvr>
                                        <p:cTn id="121" dur="500"/>
                                        <p:tgtEl>
                                          <p:spTgt spid="7416"/>
                                        </p:tgtEl>
                                      </p:cBhvr>
                                    </p:animEffect>
                                  </p:childTnLst>
                                </p:cTn>
                              </p:par>
                              <p:par>
                                <p:cTn id="122" presetID="5" presetClass="entr" presetSubtype="10" fill="hold" grpId="1" nodeType="withEffect">
                                  <p:stCondLst>
                                    <p:cond delay="0"/>
                                  </p:stCondLst>
                                  <p:iterate type="lt">
                                    <p:tmPct val="0"/>
                                  </p:iterate>
                                  <p:childTnLst>
                                    <p:set>
                                      <p:cBhvr>
                                        <p:cTn id="123" dur="1" fill="hold">
                                          <p:stCondLst>
                                            <p:cond delay="0"/>
                                          </p:stCondLst>
                                        </p:cTn>
                                        <p:tgtEl>
                                          <p:spTgt spid="7417"/>
                                        </p:tgtEl>
                                        <p:attrNameLst>
                                          <p:attrName>style.visibility</p:attrName>
                                        </p:attrNameLst>
                                      </p:cBhvr>
                                      <p:to>
                                        <p:strVal val="visible"/>
                                      </p:to>
                                    </p:set>
                                    <p:animEffect transition="in" filter="checkerboard(across)">
                                      <p:cBhvr>
                                        <p:cTn id="124" dur="500"/>
                                        <p:tgtEl>
                                          <p:spTgt spid="7417"/>
                                        </p:tgtEl>
                                      </p:cBhvr>
                                    </p:animEffect>
                                  </p:childTnLst>
                                </p:cTn>
                              </p:par>
                              <p:par>
                                <p:cTn id="125" presetID="5" presetClass="entr" presetSubtype="10" fill="hold" grpId="1" nodeType="withEffect">
                                  <p:stCondLst>
                                    <p:cond delay="0"/>
                                  </p:stCondLst>
                                  <p:iterate type="lt">
                                    <p:tmPct val="0"/>
                                  </p:iterate>
                                  <p:childTnLst>
                                    <p:set>
                                      <p:cBhvr>
                                        <p:cTn id="126" dur="1" fill="hold">
                                          <p:stCondLst>
                                            <p:cond delay="0"/>
                                          </p:stCondLst>
                                        </p:cTn>
                                        <p:tgtEl>
                                          <p:spTgt spid="7418"/>
                                        </p:tgtEl>
                                        <p:attrNameLst>
                                          <p:attrName>style.visibility</p:attrName>
                                        </p:attrNameLst>
                                      </p:cBhvr>
                                      <p:to>
                                        <p:strVal val="visible"/>
                                      </p:to>
                                    </p:set>
                                    <p:animEffect transition="in" filter="checkerboard(across)">
                                      <p:cBhvr>
                                        <p:cTn id="127" dur="500"/>
                                        <p:tgtEl>
                                          <p:spTgt spid="7418"/>
                                        </p:tgtEl>
                                      </p:cBhvr>
                                    </p:animEffect>
                                  </p:childTnLst>
                                </p:cTn>
                              </p:par>
                              <p:par>
                                <p:cTn id="128" presetID="5" presetClass="entr" presetSubtype="10" fill="hold" grpId="1" nodeType="withEffect">
                                  <p:stCondLst>
                                    <p:cond delay="0"/>
                                  </p:stCondLst>
                                  <p:iterate type="lt">
                                    <p:tmPct val="0"/>
                                  </p:iterate>
                                  <p:childTnLst>
                                    <p:set>
                                      <p:cBhvr>
                                        <p:cTn id="129" dur="1" fill="hold">
                                          <p:stCondLst>
                                            <p:cond delay="0"/>
                                          </p:stCondLst>
                                        </p:cTn>
                                        <p:tgtEl>
                                          <p:spTgt spid="7419"/>
                                        </p:tgtEl>
                                        <p:attrNameLst>
                                          <p:attrName>style.visibility</p:attrName>
                                        </p:attrNameLst>
                                      </p:cBhvr>
                                      <p:to>
                                        <p:strVal val="visible"/>
                                      </p:to>
                                    </p:set>
                                    <p:animEffect transition="in" filter="checkerboard(across)">
                                      <p:cBhvr>
                                        <p:cTn id="130" dur="500"/>
                                        <p:tgtEl>
                                          <p:spTgt spid="7419"/>
                                        </p:tgtEl>
                                      </p:cBhvr>
                                    </p:animEffect>
                                  </p:childTnLst>
                                </p:cTn>
                              </p:par>
                              <p:par>
                                <p:cTn id="131" presetID="5" presetClass="entr" presetSubtype="10" fill="hold" grpId="1" nodeType="withEffect">
                                  <p:stCondLst>
                                    <p:cond delay="0"/>
                                  </p:stCondLst>
                                  <p:iterate type="lt">
                                    <p:tmPct val="0"/>
                                  </p:iterate>
                                  <p:childTnLst>
                                    <p:set>
                                      <p:cBhvr>
                                        <p:cTn id="132" dur="1" fill="hold">
                                          <p:stCondLst>
                                            <p:cond delay="0"/>
                                          </p:stCondLst>
                                        </p:cTn>
                                        <p:tgtEl>
                                          <p:spTgt spid="7420"/>
                                        </p:tgtEl>
                                        <p:attrNameLst>
                                          <p:attrName>style.visibility</p:attrName>
                                        </p:attrNameLst>
                                      </p:cBhvr>
                                      <p:to>
                                        <p:strVal val="visible"/>
                                      </p:to>
                                    </p:set>
                                    <p:animEffect transition="in" filter="checkerboard(across)">
                                      <p:cBhvr>
                                        <p:cTn id="133" dur="500"/>
                                        <p:tgtEl>
                                          <p:spTgt spid="7420"/>
                                        </p:tgtEl>
                                      </p:cBhvr>
                                    </p:animEffect>
                                  </p:childTnLst>
                                </p:cTn>
                              </p:par>
                              <p:par>
                                <p:cTn id="134" presetID="5" presetClass="entr" presetSubtype="10" fill="hold" grpId="1" nodeType="withEffect">
                                  <p:stCondLst>
                                    <p:cond delay="0"/>
                                  </p:stCondLst>
                                  <p:iterate type="lt">
                                    <p:tmPct val="0"/>
                                  </p:iterate>
                                  <p:childTnLst>
                                    <p:set>
                                      <p:cBhvr>
                                        <p:cTn id="135" dur="1" fill="hold">
                                          <p:stCondLst>
                                            <p:cond delay="0"/>
                                          </p:stCondLst>
                                        </p:cTn>
                                        <p:tgtEl>
                                          <p:spTgt spid="7421"/>
                                        </p:tgtEl>
                                        <p:attrNameLst>
                                          <p:attrName>style.visibility</p:attrName>
                                        </p:attrNameLst>
                                      </p:cBhvr>
                                      <p:to>
                                        <p:strVal val="visible"/>
                                      </p:to>
                                    </p:set>
                                    <p:animEffect transition="in" filter="checkerboard(across)">
                                      <p:cBhvr>
                                        <p:cTn id="136" dur="500"/>
                                        <p:tgtEl>
                                          <p:spTgt spid="7421"/>
                                        </p:tgtEl>
                                      </p:cBhvr>
                                    </p:animEffect>
                                  </p:childTnLst>
                                </p:cTn>
                              </p:par>
                              <p:par>
                                <p:cTn id="137" presetID="5" presetClass="entr" presetSubtype="10" fill="hold" grpId="1" nodeType="withEffect">
                                  <p:stCondLst>
                                    <p:cond delay="0"/>
                                  </p:stCondLst>
                                  <p:iterate type="lt">
                                    <p:tmPct val="0"/>
                                  </p:iterate>
                                  <p:childTnLst>
                                    <p:set>
                                      <p:cBhvr>
                                        <p:cTn id="138" dur="1" fill="hold">
                                          <p:stCondLst>
                                            <p:cond delay="0"/>
                                          </p:stCondLst>
                                        </p:cTn>
                                        <p:tgtEl>
                                          <p:spTgt spid="7422"/>
                                        </p:tgtEl>
                                        <p:attrNameLst>
                                          <p:attrName>style.visibility</p:attrName>
                                        </p:attrNameLst>
                                      </p:cBhvr>
                                      <p:to>
                                        <p:strVal val="visible"/>
                                      </p:to>
                                    </p:set>
                                    <p:animEffect transition="in" filter="checkerboard(across)">
                                      <p:cBhvr>
                                        <p:cTn id="139" dur="500"/>
                                        <p:tgtEl>
                                          <p:spTgt spid="7422"/>
                                        </p:tgtEl>
                                      </p:cBhvr>
                                    </p:animEffect>
                                  </p:childTnLst>
                                </p:cTn>
                              </p:par>
                              <p:par>
                                <p:cTn id="140" presetID="5" presetClass="entr" presetSubtype="10" fill="hold" grpId="1" nodeType="withEffect">
                                  <p:stCondLst>
                                    <p:cond delay="0"/>
                                  </p:stCondLst>
                                  <p:iterate type="lt">
                                    <p:tmPct val="0"/>
                                  </p:iterate>
                                  <p:childTnLst>
                                    <p:set>
                                      <p:cBhvr>
                                        <p:cTn id="141" dur="1" fill="hold">
                                          <p:stCondLst>
                                            <p:cond delay="0"/>
                                          </p:stCondLst>
                                        </p:cTn>
                                        <p:tgtEl>
                                          <p:spTgt spid="7423"/>
                                        </p:tgtEl>
                                        <p:attrNameLst>
                                          <p:attrName>style.visibility</p:attrName>
                                        </p:attrNameLst>
                                      </p:cBhvr>
                                      <p:to>
                                        <p:strVal val="visible"/>
                                      </p:to>
                                    </p:set>
                                    <p:animEffect transition="in" filter="checkerboard(across)">
                                      <p:cBhvr>
                                        <p:cTn id="142" dur="500"/>
                                        <p:tgtEl>
                                          <p:spTgt spid="7423"/>
                                        </p:tgtEl>
                                      </p:cBhvr>
                                    </p:animEffect>
                                  </p:childTnLst>
                                </p:cTn>
                              </p:par>
                              <p:par>
                                <p:cTn id="143" presetID="5" presetClass="entr" presetSubtype="10" fill="hold" grpId="1" nodeType="withEffect">
                                  <p:stCondLst>
                                    <p:cond delay="0"/>
                                  </p:stCondLst>
                                  <p:iterate type="lt">
                                    <p:tmPct val="0"/>
                                  </p:iterate>
                                  <p:childTnLst>
                                    <p:set>
                                      <p:cBhvr>
                                        <p:cTn id="144" dur="1" fill="hold">
                                          <p:stCondLst>
                                            <p:cond delay="0"/>
                                          </p:stCondLst>
                                        </p:cTn>
                                        <p:tgtEl>
                                          <p:spTgt spid="7424"/>
                                        </p:tgtEl>
                                        <p:attrNameLst>
                                          <p:attrName>style.visibility</p:attrName>
                                        </p:attrNameLst>
                                      </p:cBhvr>
                                      <p:to>
                                        <p:strVal val="visible"/>
                                      </p:to>
                                    </p:set>
                                    <p:animEffect transition="in" filter="checkerboard(across)">
                                      <p:cBhvr>
                                        <p:cTn id="145" dur="500"/>
                                        <p:tgtEl>
                                          <p:spTgt spid="7424"/>
                                        </p:tgtEl>
                                      </p:cBhvr>
                                    </p:animEffect>
                                  </p:childTnLst>
                                </p:cTn>
                              </p:par>
                              <p:par>
                                <p:cTn id="146" presetID="5" presetClass="entr" presetSubtype="10" fill="hold" grpId="1" nodeType="withEffect">
                                  <p:stCondLst>
                                    <p:cond delay="0"/>
                                  </p:stCondLst>
                                  <p:iterate type="lt">
                                    <p:tmPct val="0"/>
                                  </p:iterate>
                                  <p:childTnLst>
                                    <p:set>
                                      <p:cBhvr>
                                        <p:cTn id="147" dur="1" fill="hold">
                                          <p:stCondLst>
                                            <p:cond delay="0"/>
                                          </p:stCondLst>
                                        </p:cTn>
                                        <p:tgtEl>
                                          <p:spTgt spid="7425"/>
                                        </p:tgtEl>
                                        <p:attrNameLst>
                                          <p:attrName>style.visibility</p:attrName>
                                        </p:attrNameLst>
                                      </p:cBhvr>
                                      <p:to>
                                        <p:strVal val="visible"/>
                                      </p:to>
                                    </p:set>
                                    <p:animEffect transition="in" filter="checkerboard(across)">
                                      <p:cBhvr>
                                        <p:cTn id="148" dur="500"/>
                                        <p:tgtEl>
                                          <p:spTgt spid="7425"/>
                                        </p:tgtEl>
                                      </p:cBhvr>
                                    </p:animEffect>
                                  </p:childTnLst>
                                </p:cTn>
                              </p:par>
                              <p:par>
                                <p:cTn id="149" presetID="5" presetClass="entr" presetSubtype="10" fill="hold" grpId="1" nodeType="withEffect">
                                  <p:stCondLst>
                                    <p:cond delay="0"/>
                                  </p:stCondLst>
                                  <p:iterate type="lt">
                                    <p:tmPct val="0"/>
                                  </p:iterate>
                                  <p:childTnLst>
                                    <p:set>
                                      <p:cBhvr>
                                        <p:cTn id="150" dur="1" fill="hold">
                                          <p:stCondLst>
                                            <p:cond delay="0"/>
                                          </p:stCondLst>
                                        </p:cTn>
                                        <p:tgtEl>
                                          <p:spTgt spid="7426"/>
                                        </p:tgtEl>
                                        <p:attrNameLst>
                                          <p:attrName>style.visibility</p:attrName>
                                        </p:attrNameLst>
                                      </p:cBhvr>
                                      <p:to>
                                        <p:strVal val="visible"/>
                                      </p:to>
                                    </p:set>
                                    <p:animEffect transition="in" filter="checkerboard(across)">
                                      <p:cBhvr>
                                        <p:cTn id="151" dur="500"/>
                                        <p:tgtEl>
                                          <p:spTgt spid="7426"/>
                                        </p:tgtEl>
                                      </p:cBhvr>
                                    </p:animEffect>
                                  </p:childTnLst>
                                </p:cTn>
                              </p:par>
                              <p:par>
                                <p:cTn id="152" presetID="5" presetClass="entr" presetSubtype="10" fill="hold" grpId="1" nodeType="withEffect">
                                  <p:stCondLst>
                                    <p:cond delay="0"/>
                                  </p:stCondLst>
                                  <p:iterate type="lt">
                                    <p:tmPct val="0"/>
                                  </p:iterate>
                                  <p:childTnLst>
                                    <p:set>
                                      <p:cBhvr>
                                        <p:cTn id="153" dur="1" fill="hold">
                                          <p:stCondLst>
                                            <p:cond delay="0"/>
                                          </p:stCondLst>
                                        </p:cTn>
                                        <p:tgtEl>
                                          <p:spTgt spid="7427"/>
                                        </p:tgtEl>
                                        <p:attrNameLst>
                                          <p:attrName>style.visibility</p:attrName>
                                        </p:attrNameLst>
                                      </p:cBhvr>
                                      <p:to>
                                        <p:strVal val="visible"/>
                                      </p:to>
                                    </p:set>
                                    <p:animEffect transition="in" filter="checkerboard(across)">
                                      <p:cBhvr>
                                        <p:cTn id="154" dur="500"/>
                                        <p:tgtEl>
                                          <p:spTgt spid="7427"/>
                                        </p:tgtEl>
                                      </p:cBhvr>
                                    </p:animEffect>
                                  </p:childTnLst>
                                </p:cTn>
                              </p:par>
                              <p:par>
                                <p:cTn id="155" presetID="5" presetClass="entr" presetSubtype="10" fill="hold" grpId="1" nodeType="withEffect">
                                  <p:stCondLst>
                                    <p:cond delay="0"/>
                                  </p:stCondLst>
                                  <p:iterate type="lt">
                                    <p:tmPct val="0"/>
                                  </p:iterate>
                                  <p:childTnLst>
                                    <p:set>
                                      <p:cBhvr>
                                        <p:cTn id="156" dur="1" fill="hold">
                                          <p:stCondLst>
                                            <p:cond delay="0"/>
                                          </p:stCondLst>
                                        </p:cTn>
                                        <p:tgtEl>
                                          <p:spTgt spid="7428"/>
                                        </p:tgtEl>
                                        <p:attrNameLst>
                                          <p:attrName>style.visibility</p:attrName>
                                        </p:attrNameLst>
                                      </p:cBhvr>
                                      <p:to>
                                        <p:strVal val="visible"/>
                                      </p:to>
                                    </p:set>
                                    <p:animEffect transition="in" filter="checkerboard(across)">
                                      <p:cBhvr>
                                        <p:cTn id="157" dur="500"/>
                                        <p:tgtEl>
                                          <p:spTgt spid="7428"/>
                                        </p:tgtEl>
                                      </p:cBhvr>
                                    </p:animEffect>
                                  </p:childTnLst>
                                </p:cTn>
                              </p:par>
                              <p:par>
                                <p:cTn id="158" presetID="5" presetClass="entr" presetSubtype="10" fill="hold" grpId="1" nodeType="withEffect">
                                  <p:stCondLst>
                                    <p:cond delay="0"/>
                                  </p:stCondLst>
                                  <p:iterate type="lt">
                                    <p:tmPct val="0"/>
                                  </p:iterate>
                                  <p:childTnLst>
                                    <p:set>
                                      <p:cBhvr>
                                        <p:cTn id="159" dur="1" fill="hold">
                                          <p:stCondLst>
                                            <p:cond delay="0"/>
                                          </p:stCondLst>
                                        </p:cTn>
                                        <p:tgtEl>
                                          <p:spTgt spid="7429"/>
                                        </p:tgtEl>
                                        <p:attrNameLst>
                                          <p:attrName>style.visibility</p:attrName>
                                        </p:attrNameLst>
                                      </p:cBhvr>
                                      <p:to>
                                        <p:strVal val="visible"/>
                                      </p:to>
                                    </p:set>
                                    <p:animEffect transition="in" filter="checkerboard(across)">
                                      <p:cBhvr>
                                        <p:cTn id="160" dur="500"/>
                                        <p:tgtEl>
                                          <p:spTgt spid="7429"/>
                                        </p:tgtEl>
                                      </p:cBhvr>
                                    </p:animEffect>
                                  </p:childTnLst>
                                </p:cTn>
                              </p:par>
                              <p:par>
                                <p:cTn id="161" presetID="5" presetClass="entr" presetSubtype="10" fill="hold" grpId="1" nodeType="withEffect">
                                  <p:stCondLst>
                                    <p:cond delay="0"/>
                                  </p:stCondLst>
                                  <p:iterate type="lt">
                                    <p:tmPct val="0"/>
                                  </p:iterate>
                                  <p:childTnLst>
                                    <p:set>
                                      <p:cBhvr>
                                        <p:cTn id="162" dur="1" fill="hold">
                                          <p:stCondLst>
                                            <p:cond delay="0"/>
                                          </p:stCondLst>
                                        </p:cTn>
                                        <p:tgtEl>
                                          <p:spTgt spid="7430"/>
                                        </p:tgtEl>
                                        <p:attrNameLst>
                                          <p:attrName>style.visibility</p:attrName>
                                        </p:attrNameLst>
                                      </p:cBhvr>
                                      <p:to>
                                        <p:strVal val="visible"/>
                                      </p:to>
                                    </p:set>
                                    <p:animEffect transition="in" filter="checkerboard(across)">
                                      <p:cBhvr>
                                        <p:cTn id="163" dur="500"/>
                                        <p:tgtEl>
                                          <p:spTgt spid="7430"/>
                                        </p:tgtEl>
                                      </p:cBhvr>
                                    </p:animEffect>
                                  </p:childTnLst>
                                </p:cTn>
                              </p:par>
                              <p:par>
                                <p:cTn id="164" presetID="5" presetClass="entr" presetSubtype="10" fill="hold" grpId="1" nodeType="withEffect">
                                  <p:stCondLst>
                                    <p:cond delay="0"/>
                                  </p:stCondLst>
                                  <p:iterate type="lt">
                                    <p:tmPct val="0"/>
                                  </p:iterate>
                                  <p:childTnLst>
                                    <p:set>
                                      <p:cBhvr>
                                        <p:cTn id="165" dur="1" fill="hold">
                                          <p:stCondLst>
                                            <p:cond delay="0"/>
                                          </p:stCondLst>
                                        </p:cTn>
                                        <p:tgtEl>
                                          <p:spTgt spid="7431"/>
                                        </p:tgtEl>
                                        <p:attrNameLst>
                                          <p:attrName>style.visibility</p:attrName>
                                        </p:attrNameLst>
                                      </p:cBhvr>
                                      <p:to>
                                        <p:strVal val="visible"/>
                                      </p:to>
                                    </p:set>
                                    <p:animEffect transition="in" filter="checkerboard(across)">
                                      <p:cBhvr>
                                        <p:cTn id="166" dur="500"/>
                                        <p:tgtEl>
                                          <p:spTgt spid="7431"/>
                                        </p:tgtEl>
                                      </p:cBhvr>
                                    </p:animEffect>
                                  </p:childTnLst>
                                </p:cTn>
                              </p:par>
                              <p:par>
                                <p:cTn id="167" presetID="5" presetClass="entr" presetSubtype="10" fill="hold" grpId="1" nodeType="withEffect">
                                  <p:stCondLst>
                                    <p:cond delay="0"/>
                                  </p:stCondLst>
                                  <p:iterate type="lt">
                                    <p:tmPct val="0"/>
                                  </p:iterate>
                                  <p:childTnLst>
                                    <p:set>
                                      <p:cBhvr>
                                        <p:cTn id="168" dur="1" fill="hold">
                                          <p:stCondLst>
                                            <p:cond delay="0"/>
                                          </p:stCondLst>
                                        </p:cTn>
                                        <p:tgtEl>
                                          <p:spTgt spid="7432"/>
                                        </p:tgtEl>
                                        <p:attrNameLst>
                                          <p:attrName>style.visibility</p:attrName>
                                        </p:attrNameLst>
                                      </p:cBhvr>
                                      <p:to>
                                        <p:strVal val="visible"/>
                                      </p:to>
                                    </p:set>
                                    <p:animEffect transition="in" filter="checkerboard(across)">
                                      <p:cBhvr>
                                        <p:cTn id="169" dur="500"/>
                                        <p:tgtEl>
                                          <p:spTgt spid="7432"/>
                                        </p:tgtEl>
                                      </p:cBhvr>
                                    </p:animEffect>
                                  </p:childTnLst>
                                </p:cTn>
                              </p:par>
                              <p:par>
                                <p:cTn id="170" presetID="5" presetClass="entr" presetSubtype="10" fill="hold" grpId="1" nodeType="withEffect">
                                  <p:stCondLst>
                                    <p:cond delay="0"/>
                                  </p:stCondLst>
                                  <p:iterate type="lt">
                                    <p:tmPct val="0"/>
                                  </p:iterate>
                                  <p:childTnLst>
                                    <p:set>
                                      <p:cBhvr>
                                        <p:cTn id="171" dur="1" fill="hold">
                                          <p:stCondLst>
                                            <p:cond delay="0"/>
                                          </p:stCondLst>
                                        </p:cTn>
                                        <p:tgtEl>
                                          <p:spTgt spid="7433"/>
                                        </p:tgtEl>
                                        <p:attrNameLst>
                                          <p:attrName>style.visibility</p:attrName>
                                        </p:attrNameLst>
                                      </p:cBhvr>
                                      <p:to>
                                        <p:strVal val="visible"/>
                                      </p:to>
                                    </p:set>
                                    <p:animEffect transition="in" filter="checkerboard(across)">
                                      <p:cBhvr>
                                        <p:cTn id="172" dur="500"/>
                                        <p:tgtEl>
                                          <p:spTgt spid="7433"/>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73" restart="whenNotActive" fill="hold" evtFilter="cancelBubble" nodeType="interactiveSeq">
                <p:stCondLst>
                  <p:cond evt="onClick" delay="0">
                    <p:tgtEl>
                      <p:spTgt spid="7178"/>
                    </p:tgtEl>
                  </p:cond>
                </p:stCondLst>
                <p:endSync evt="end" delay="0">
                  <p:rtn val="all"/>
                </p:endSync>
                <p:childTnLst>
                  <p:par>
                    <p:cTn id="174" fill="hold">
                      <p:stCondLst>
                        <p:cond delay="0"/>
                      </p:stCondLst>
                      <p:childTnLst>
                        <p:par>
                          <p:cTn id="175" fill="hold">
                            <p:stCondLst>
                              <p:cond delay="0"/>
                            </p:stCondLst>
                            <p:childTnLst>
                              <p:par>
                                <p:cTn id="176" presetID="3" presetClass="emph" presetSubtype="2" fill="hold" grpId="0" nodeType="clickEffect">
                                  <p:stCondLst>
                                    <p:cond delay="0"/>
                                  </p:stCondLst>
                                  <p:iterate type="lt">
                                    <p:tmPct val="0"/>
                                  </p:iterate>
                                  <p:childTnLst>
                                    <p:animClr clrSpc="rgb" dir="cw">
                                      <p:cBhvr override="childStyle">
                                        <p:cTn id="177" dur="500" fill="hold"/>
                                        <p:tgtEl>
                                          <p:spTgt spid="7178"/>
                                        </p:tgtEl>
                                        <p:attrNameLst>
                                          <p:attrName>style.color</p:attrName>
                                        </p:attrNameLst>
                                      </p:cBhvr>
                                      <p:to>
                                        <a:srgbClr val="FF6600"/>
                                      </p:to>
                                    </p:animClr>
                                  </p:childTnLst>
                                </p:cTn>
                              </p:par>
                            </p:childTnLst>
                          </p:cTn>
                        </p:par>
                      </p:childTnLst>
                    </p:cTn>
                  </p:par>
                </p:childTnLst>
              </p:cTn>
              <p:nextCondLst>
                <p:cond evt="onClick" delay="0">
                  <p:tgtEl>
                    <p:spTgt spid="7178"/>
                  </p:tgtEl>
                </p:cond>
              </p:nextCondLst>
            </p:seq>
            <p:seq concurrent="1" nextAc="seek">
              <p:cTn id="178" restart="whenNotActive" fill="hold" evtFilter="cancelBubble" nodeType="interactiveSeq">
                <p:stCondLst>
                  <p:cond evt="onClick" delay="0">
                    <p:tgtEl>
                      <p:spTgt spid="7378"/>
                    </p:tgtEl>
                  </p:cond>
                </p:stCondLst>
                <p:endSync evt="end" delay="0">
                  <p:rtn val="all"/>
                </p:endSync>
                <p:childTnLst>
                  <p:par>
                    <p:cTn id="179" fill="hold">
                      <p:stCondLst>
                        <p:cond delay="0"/>
                      </p:stCondLst>
                      <p:childTnLst>
                        <p:par>
                          <p:cTn id="180" fill="hold">
                            <p:stCondLst>
                              <p:cond delay="0"/>
                            </p:stCondLst>
                            <p:childTnLst>
                              <p:par>
                                <p:cTn id="181" presetID="3" presetClass="emph" presetSubtype="2" fill="hold" grpId="0" nodeType="withEffect">
                                  <p:stCondLst>
                                    <p:cond delay="0"/>
                                  </p:stCondLst>
                                  <p:iterate type="lt">
                                    <p:tmPct val="0"/>
                                  </p:iterate>
                                  <p:childTnLst>
                                    <p:animClr clrSpc="rgb" dir="cw">
                                      <p:cBhvr override="childStyle">
                                        <p:cTn id="182" dur="500" fill="hold"/>
                                        <p:tgtEl>
                                          <p:spTgt spid="7378"/>
                                        </p:tgtEl>
                                        <p:attrNameLst>
                                          <p:attrName>style.color</p:attrName>
                                        </p:attrNameLst>
                                      </p:cBhvr>
                                      <p:to>
                                        <a:srgbClr val="FF6600"/>
                                      </p:to>
                                    </p:animClr>
                                  </p:childTnLst>
                                </p:cTn>
                              </p:par>
                            </p:childTnLst>
                          </p:cTn>
                        </p:par>
                      </p:childTnLst>
                    </p:cTn>
                  </p:par>
                </p:childTnLst>
              </p:cTn>
              <p:nextCondLst>
                <p:cond evt="onClick" delay="0">
                  <p:tgtEl>
                    <p:spTgt spid="7378"/>
                  </p:tgtEl>
                </p:cond>
              </p:nextCondLst>
            </p:seq>
            <p:seq concurrent="1" nextAc="seek">
              <p:cTn id="183" restart="whenNotActive" fill="hold" evtFilter="cancelBubble" nodeType="interactiveSeq">
                <p:stCondLst>
                  <p:cond evt="onClick" delay="0">
                    <p:tgtEl>
                      <p:spTgt spid="7379"/>
                    </p:tgtEl>
                  </p:cond>
                </p:stCondLst>
                <p:endSync evt="end" delay="0">
                  <p:rtn val="all"/>
                </p:endSync>
                <p:childTnLst>
                  <p:par>
                    <p:cTn id="184" fill="hold">
                      <p:stCondLst>
                        <p:cond delay="0"/>
                      </p:stCondLst>
                      <p:childTnLst>
                        <p:par>
                          <p:cTn id="185" fill="hold">
                            <p:stCondLst>
                              <p:cond delay="0"/>
                            </p:stCondLst>
                            <p:childTnLst>
                              <p:par>
                                <p:cTn id="186" presetID="3" presetClass="emph" presetSubtype="2" fill="hold" grpId="0" nodeType="withEffect">
                                  <p:stCondLst>
                                    <p:cond delay="0"/>
                                  </p:stCondLst>
                                  <p:iterate type="lt">
                                    <p:tmPct val="0"/>
                                  </p:iterate>
                                  <p:childTnLst>
                                    <p:animClr clrSpc="rgb" dir="cw">
                                      <p:cBhvr override="childStyle">
                                        <p:cTn id="187" dur="500" fill="hold"/>
                                        <p:tgtEl>
                                          <p:spTgt spid="7379"/>
                                        </p:tgtEl>
                                        <p:attrNameLst>
                                          <p:attrName>style.color</p:attrName>
                                        </p:attrNameLst>
                                      </p:cBhvr>
                                      <p:to>
                                        <a:srgbClr val="FF6600"/>
                                      </p:to>
                                    </p:animClr>
                                  </p:childTnLst>
                                </p:cTn>
                              </p:par>
                            </p:childTnLst>
                          </p:cTn>
                        </p:par>
                      </p:childTnLst>
                    </p:cTn>
                  </p:par>
                </p:childTnLst>
              </p:cTn>
              <p:nextCondLst>
                <p:cond evt="onClick" delay="0">
                  <p:tgtEl>
                    <p:spTgt spid="7379"/>
                  </p:tgtEl>
                </p:cond>
              </p:nextCondLst>
            </p:seq>
            <p:seq concurrent="1" nextAc="seek">
              <p:cTn id="188" restart="whenNotActive" fill="hold" evtFilter="cancelBubble" nodeType="interactiveSeq">
                <p:stCondLst>
                  <p:cond evt="onClick" delay="0">
                    <p:tgtEl>
                      <p:spTgt spid="7380"/>
                    </p:tgtEl>
                  </p:cond>
                </p:stCondLst>
                <p:endSync evt="end" delay="0">
                  <p:rtn val="all"/>
                </p:endSync>
                <p:childTnLst>
                  <p:par>
                    <p:cTn id="189" fill="hold">
                      <p:stCondLst>
                        <p:cond delay="0"/>
                      </p:stCondLst>
                      <p:childTnLst>
                        <p:par>
                          <p:cTn id="190" fill="hold">
                            <p:stCondLst>
                              <p:cond delay="0"/>
                            </p:stCondLst>
                            <p:childTnLst>
                              <p:par>
                                <p:cTn id="191" presetID="3" presetClass="emph" presetSubtype="2" fill="hold" grpId="0" nodeType="withEffect">
                                  <p:stCondLst>
                                    <p:cond delay="0"/>
                                  </p:stCondLst>
                                  <p:iterate type="lt">
                                    <p:tmPct val="0"/>
                                  </p:iterate>
                                  <p:childTnLst>
                                    <p:animClr clrSpc="rgb" dir="cw">
                                      <p:cBhvr override="childStyle">
                                        <p:cTn id="192" dur="500" fill="hold"/>
                                        <p:tgtEl>
                                          <p:spTgt spid="7380"/>
                                        </p:tgtEl>
                                        <p:attrNameLst>
                                          <p:attrName>style.color</p:attrName>
                                        </p:attrNameLst>
                                      </p:cBhvr>
                                      <p:to>
                                        <a:srgbClr val="FF6600"/>
                                      </p:to>
                                    </p:animClr>
                                  </p:childTnLst>
                                </p:cTn>
                              </p:par>
                            </p:childTnLst>
                          </p:cTn>
                        </p:par>
                      </p:childTnLst>
                    </p:cTn>
                  </p:par>
                </p:childTnLst>
              </p:cTn>
              <p:nextCondLst>
                <p:cond evt="onClick" delay="0">
                  <p:tgtEl>
                    <p:spTgt spid="7380"/>
                  </p:tgtEl>
                </p:cond>
              </p:nextCondLst>
            </p:seq>
            <p:seq concurrent="1" nextAc="seek">
              <p:cTn id="193" restart="whenNotActive" fill="hold" evtFilter="cancelBubble" nodeType="interactiveSeq">
                <p:stCondLst>
                  <p:cond evt="onClick" delay="0">
                    <p:tgtEl>
                      <p:spTgt spid="7381"/>
                    </p:tgtEl>
                  </p:cond>
                </p:stCondLst>
                <p:endSync evt="end" delay="0">
                  <p:rtn val="all"/>
                </p:endSync>
                <p:childTnLst>
                  <p:par>
                    <p:cTn id="194" fill="hold">
                      <p:stCondLst>
                        <p:cond delay="0"/>
                      </p:stCondLst>
                      <p:childTnLst>
                        <p:par>
                          <p:cTn id="195" fill="hold">
                            <p:stCondLst>
                              <p:cond delay="0"/>
                            </p:stCondLst>
                            <p:childTnLst>
                              <p:par>
                                <p:cTn id="196" presetID="3" presetClass="emph" presetSubtype="2" fill="hold" grpId="0" nodeType="withEffect">
                                  <p:stCondLst>
                                    <p:cond delay="0"/>
                                  </p:stCondLst>
                                  <p:iterate type="lt">
                                    <p:tmPct val="0"/>
                                  </p:iterate>
                                  <p:childTnLst>
                                    <p:animClr clrSpc="rgb" dir="cw">
                                      <p:cBhvr override="childStyle">
                                        <p:cTn id="197" dur="500" fill="hold"/>
                                        <p:tgtEl>
                                          <p:spTgt spid="7381"/>
                                        </p:tgtEl>
                                        <p:attrNameLst>
                                          <p:attrName>style.color</p:attrName>
                                        </p:attrNameLst>
                                      </p:cBhvr>
                                      <p:to>
                                        <a:srgbClr val="FF6600"/>
                                      </p:to>
                                    </p:animClr>
                                  </p:childTnLst>
                                </p:cTn>
                              </p:par>
                            </p:childTnLst>
                          </p:cTn>
                        </p:par>
                      </p:childTnLst>
                    </p:cTn>
                  </p:par>
                </p:childTnLst>
              </p:cTn>
              <p:nextCondLst>
                <p:cond evt="onClick" delay="0">
                  <p:tgtEl>
                    <p:spTgt spid="7381"/>
                  </p:tgtEl>
                </p:cond>
              </p:nextCondLst>
            </p:seq>
            <p:seq concurrent="1" nextAc="seek">
              <p:cTn id="198" restart="whenNotActive" fill="hold" evtFilter="cancelBubble" nodeType="interactiveSeq">
                <p:stCondLst>
                  <p:cond evt="onClick" delay="0">
                    <p:tgtEl>
                      <p:spTgt spid="7382"/>
                    </p:tgtEl>
                  </p:cond>
                </p:stCondLst>
                <p:endSync evt="end" delay="0">
                  <p:rtn val="all"/>
                </p:endSync>
                <p:childTnLst>
                  <p:par>
                    <p:cTn id="199" fill="hold">
                      <p:stCondLst>
                        <p:cond delay="0"/>
                      </p:stCondLst>
                      <p:childTnLst>
                        <p:par>
                          <p:cTn id="200" fill="hold">
                            <p:stCondLst>
                              <p:cond delay="0"/>
                            </p:stCondLst>
                            <p:childTnLst>
                              <p:par>
                                <p:cTn id="201" presetID="3" presetClass="emph" presetSubtype="2" fill="hold" grpId="0" nodeType="withEffect">
                                  <p:stCondLst>
                                    <p:cond delay="0"/>
                                  </p:stCondLst>
                                  <p:iterate type="lt">
                                    <p:tmPct val="0"/>
                                  </p:iterate>
                                  <p:childTnLst>
                                    <p:animClr clrSpc="rgb" dir="cw">
                                      <p:cBhvr override="childStyle">
                                        <p:cTn id="202" dur="500" fill="hold"/>
                                        <p:tgtEl>
                                          <p:spTgt spid="7382"/>
                                        </p:tgtEl>
                                        <p:attrNameLst>
                                          <p:attrName>style.color</p:attrName>
                                        </p:attrNameLst>
                                      </p:cBhvr>
                                      <p:to>
                                        <a:srgbClr val="FF6600"/>
                                      </p:to>
                                    </p:animClr>
                                  </p:childTnLst>
                                </p:cTn>
                              </p:par>
                            </p:childTnLst>
                          </p:cTn>
                        </p:par>
                      </p:childTnLst>
                    </p:cTn>
                  </p:par>
                </p:childTnLst>
              </p:cTn>
              <p:nextCondLst>
                <p:cond evt="onClick" delay="0">
                  <p:tgtEl>
                    <p:spTgt spid="7382"/>
                  </p:tgtEl>
                </p:cond>
              </p:nextCondLst>
            </p:seq>
            <p:seq concurrent="1" nextAc="seek">
              <p:cTn id="203" restart="whenNotActive" fill="hold" evtFilter="cancelBubble" nodeType="interactiveSeq">
                <p:stCondLst>
                  <p:cond evt="onClick" delay="0">
                    <p:tgtEl>
                      <p:spTgt spid="7383"/>
                    </p:tgtEl>
                  </p:cond>
                </p:stCondLst>
                <p:endSync evt="end" delay="0">
                  <p:rtn val="all"/>
                </p:endSync>
                <p:childTnLst>
                  <p:par>
                    <p:cTn id="204" fill="hold">
                      <p:stCondLst>
                        <p:cond delay="0"/>
                      </p:stCondLst>
                      <p:childTnLst>
                        <p:par>
                          <p:cTn id="205" fill="hold">
                            <p:stCondLst>
                              <p:cond delay="0"/>
                            </p:stCondLst>
                            <p:childTnLst>
                              <p:par>
                                <p:cTn id="206" presetID="3" presetClass="emph" presetSubtype="2" fill="hold" grpId="0" nodeType="withEffect">
                                  <p:stCondLst>
                                    <p:cond delay="0"/>
                                  </p:stCondLst>
                                  <p:iterate type="lt">
                                    <p:tmPct val="0"/>
                                  </p:iterate>
                                  <p:childTnLst>
                                    <p:animClr clrSpc="rgb" dir="cw">
                                      <p:cBhvr override="childStyle">
                                        <p:cTn id="207" dur="500" fill="hold"/>
                                        <p:tgtEl>
                                          <p:spTgt spid="7383"/>
                                        </p:tgtEl>
                                        <p:attrNameLst>
                                          <p:attrName>style.color</p:attrName>
                                        </p:attrNameLst>
                                      </p:cBhvr>
                                      <p:to>
                                        <a:srgbClr val="FF6600"/>
                                      </p:to>
                                    </p:animClr>
                                  </p:childTnLst>
                                </p:cTn>
                              </p:par>
                            </p:childTnLst>
                          </p:cTn>
                        </p:par>
                      </p:childTnLst>
                    </p:cTn>
                  </p:par>
                </p:childTnLst>
              </p:cTn>
              <p:nextCondLst>
                <p:cond evt="onClick" delay="0">
                  <p:tgtEl>
                    <p:spTgt spid="7383"/>
                  </p:tgtEl>
                </p:cond>
              </p:nextCondLst>
            </p:seq>
            <p:seq concurrent="1" nextAc="seek">
              <p:cTn id="208" restart="whenNotActive" fill="hold" evtFilter="cancelBubble" nodeType="interactiveSeq">
                <p:stCondLst>
                  <p:cond evt="onClick" delay="0">
                    <p:tgtEl>
                      <p:spTgt spid="7384"/>
                    </p:tgtEl>
                  </p:cond>
                </p:stCondLst>
                <p:endSync evt="end" delay="0">
                  <p:rtn val="all"/>
                </p:endSync>
                <p:childTnLst>
                  <p:par>
                    <p:cTn id="209" fill="hold">
                      <p:stCondLst>
                        <p:cond delay="0"/>
                      </p:stCondLst>
                      <p:childTnLst>
                        <p:par>
                          <p:cTn id="210" fill="hold">
                            <p:stCondLst>
                              <p:cond delay="0"/>
                            </p:stCondLst>
                            <p:childTnLst>
                              <p:par>
                                <p:cTn id="211" presetID="3" presetClass="emph" presetSubtype="2" fill="hold" grpId="0" nodeType="withEffect">
                                  <p:stCondLst>
                                    <p:cond delay="0"/>
                                  </p:stCondLst>
                                  <p:iterate type="lt">
                                    <p:tmPct val="0"/>
                                  </p:iterate>
                                  <p:childTnLst>
                                    <p:animClr clrSpc="rgb" dir="cw">
                                      <p:cBhvr override="childStyle">
                                        <p:cTn id="212" dur="500" fill="hold"/>
                                        <p:tgtEl>
                                          <p:spTgt spid="7384"/>
                                        </p:tgtEl>
                                        <p:attrNameLst>
                                          <p:attrName>style.color</p:attrName>
                                        </p:attrNameLst>
                                      </p:cBhvr>
                                      <p:to>
                                        <a:srgbClr val="FF6600"/>
                                      </p:to>
                                    </p:animClr>
                                  </p:childTnLst>
                                </p:cTn>
                              </p:par>
                            </p:childTnLst>
                          </p:cTn>
                        </p:par>
                      </p:childTnLst>
                    </p:cTn>
                  </p:par>
                </p:childTnLst>
              </p:cTn>
              <p:nextCondLst>
                <p:cond evt="onClick" delay="0">
                  <p:tgtEl>
                    <p:spTgt spid="7384"/>
                  </p:tgtEl>
                </p:cond>
              </p:nextCondLst>
            </p:seq>
            <p:seq concurrent="1" nextAc="seek">
              <p:cTn id="213" restart="whenNotActive" fill="hold" evtFilter="cancelBubble" nodeType="interactiveSeq">
                <p:stCondLst>
                  <p:cond evt="onClick" delay="0">
                    <p:tgtEl>
                      <p:spTgt spid="7385"/>
                    </p:tgtEl>
                  </p:cond>
                </p:stCondLst>
                <p:endSync evt="end" delay="0">
                  <p:rtn val="all"/>
                </p:endSync>
                <p:childTnLst>
                  <p:par>
                    <p:cTn id="214" fill="hold">
                      <p:stCondLst>
                        <p:cond delay="0"/>
                      </p:stCondLst>
                      <p:childTnLst>
                        <p:par>
                          <p:cTn id="215" fill="hold">
                            <p:stCondLst>
                              <p:cond delay="0"/>
                            </p:stCondLst>
                            <p:childTnLst>
                              <p:par>
                                <p:cTn id="216" presetID="3" presetClass="emph" presetSubtype="2" fill="hold" grpId="0" nodeType="withEffect">
                                  <p:stCondLst>
                                    <p:cond delay="0"/>
                                  </p:stCondLst>
                                  <p:iterate type="lt">
                                    <p:tmPct val="0"/>
                                  </p:iterate>
                                  <p:childTnLst>
                                    <p:animClr clrSpc="rgb" dir="cw">
                                      <p:cBhvr override="childStyle">
                                        <p:cTn id="217" dur="500" fill="hold"/>
                                        <p:tgtEl>
                                          <p:spTgt spid="7385"/>
                                        </p:tgtEl>
                                        <p:attrNameLst>
                                          <p:attrName>style.color</p:attrName>
                                        </p:attrNameLst>
                                      </p:cBhvr>
                                      <p:to>
                                        <a:srgbClr val="FF6600"/>
                                      </p:to>
                                    </p:animClr>
                                  </p:childTnLst>
                                </p:cTn>
                              </p:par>
                            </p:childTnLst>
                          </p:cTn>
                        </p:par>
                      </p:childTnLst>
                    </p:cTn>
                  </p:par>
                </p:childTnLst>
              </p:cTn>
              <p:nextCondLst>
                <p:cond evt="onClick" delay="0">
                  <p:tgtEl>
                    <p:spTgt spid="7385"/>
                  </p:tgtEl>
                </p:cond>
              </p:nextCondLst>
            </p:seq>
            <p:seq concurrent="1" nextAc="seek">
              <p:cTn id="218" restart="whenNotActive" fill="hold" evtFilter="cancelBubble" nodeType="interactiveSeq">
                <p:stCondLst>
                  <p:cond evt="onClick" delay="0">
                    <p:tgtEl>
                      <p:spTgt spid="7386"/>
                    </p:tgtEl>
                  </p:cond>
                </p:stCondLst>
                <p:endSync evt="end" delay="0">
                  <p:rtn val="all"/>
                </p:endSync>
                <p:childTnLst>
                  <p:par>
                    <p:cTn id="219" fill="hold">
                      <p:stCondLst>
                        <p:cond delay="0"/>
                      </p:stCondLst>
                      <p:childTnLst>
                        <p:par>
                          <p:cTn id="220" fill="hold">
                            <p:stCondLst>
                              <p:cond delay="0"/>
                            </p:stCondLst>
                            <p:childTnLst>
                              <p:par>
                                <p:cTn id="221" presetID="3" presetClass="emph" presetSubtype="2" fill="hold" grpId="0" nodeType="withEffect">
                                  <p:stCondLst>
                                    <p:cond delay="0"/>
                                  </p:stCondLst>
                                  <p:iterate type="lt">
                                    <p:tmPct val="0"/>
                                  </p:iterate>
                                  <p:childTnLst>
                                    <p:animClr clrSpc="rgb" dir="cw">
                                      <p:cBhvr override="childStyle">
                                        <p:cTn id="222" dur="500" fill="hold"/>
                                        <p:tgtEl>
                                          <p:spTgt spid="7386"/>
                                        </p:tgtEl>
                                        <p:attrNameLst>
                                          <p:attrName>style.color</p:attrName>
                                        </p:attrNameLst>
                                      </p:cBhvr>
                                      <p:to>
                                        <a:srgbClr val="FF6600"/>
                                      </p:to>
                                    </p:animClr>
                                  </p:childTnLst>
                                </p:cTn>
                              </p:par>
                            </p:childTnLst>
                          </p:cTn>
                        </p:par>
                      </p:childTnLst>
                    </p:cTn>
                  </p:par>
                </p:childTnLst>
              </p:cTn>
              <p:nextCondLst>
                <p:cond evt="onClick" delay="0">
                  <p:tgtEl>
                    <p:spTgt spid="7386"/>
                  </p:tgtEl>
                </p:cond>
              </p:nextCondLst>
            </p:seq>
            <p:seq concurrent="1" nextAc="seek">
              <p:cTn id="223" restart="whenNotActive" fill="hold" evtFilter="cancelBubble" nodeType="interactiveSeq">
                <p:stCondLst>
                  <p:cond evt="onClick" delay="0">
                    <p:tgtEl>
                      <p:spTgt spid="7387"/>
                    </p:tgtEl>
                  </p:cond>
                </p:stCondLst>
                <p:endSync evt="end" delay="0">
                  <p:rtn val="all"/>
                </p:endSync>
                <p:childTnLst>
                  <p:par>
                    <p:cTn id="224" fill="hold">
                      <p:stCondLst>
                        <p:cond delay="0"/>
                      </p:stCondLst>
                      <p:childTnLst>
                        <p:par>
                          <p:cTn id="225" fill="hold">
                            <p:stCondLst>
                              <p:cond delay="0"/>
                            </p:stCondLst>
                            <p:childTnLst>
                              <p:par>
                                <p:cTn id="226" presetID="3" presetClass="emph" presetSubtype="2" fill="hold" grpId="0" nodeType="withEffect">
                                  <p:stCondLst>
                                    <p:cond delay="0"/>
                                  </p:stCondLst>
                                  <p:iterate type="lt">
                                    <p:tmPct val="0"/>
                                  </p:iterate>
                                  <p:childTnLst>
                                    <p:animClr clrSpc="rgb" dir="cw">
                                      <p:cBhvr override="childStyle">
                                        <p:cTn id="227" dur="500" fill="hold"/>
                                        <p:tgtEl>
                                          <p:spTgt spid="7387"/>
                                        </p:tgtEl>
                                        <p:attrNameLst>
                                          <p:attrName>style.color</p:attrName>
                                        </p:attrNameLst>
                                      </p:cBhvr>
                                      <p:to>
                                        <a:srgbClr val="FF6600"/>
                                      </p:to>
                                    </p:animClr>
                                  </p:childTnLst>
                                </p:cTn>
                              </p:par>
                            </p:childTnLst>
                          </p:cTn>
                        </p:par>
                      </p:childTnLst>
                    </p:cTn>
                  </p:par>
                </p:childTnLst>
              </p:cTn>
              <p:nextCondLst>
                <p:cond evt="onClick" delay="0">
                  <p:tgtEl>
                    <p:spTgt spid="7387"/>
                  </p:tgtEl>
                </p:cond>
              </p:nextCondLst>
            </p:seq>
            <p:seq concurrent="1" nextAc="seek">
              <p:cTn id="228" restart="whenNotActive" fill="hold" evtFilter="cancelBubble" nodeType="interactiveSeq">
                <p:stCondLst>
                  <p:cond evt="onClick" delay="0">
                    <p:tgtEl>
                      <p:spTgt spid="7389"/>
                    </p:tgtEl>
                  </p:cond>
                </p:stCondLst>
                <p:endSync evt="end" delay="0">
                  <p:rtn val="all"/>
                </p:endSync>
                <p:childTnLst>
                  <p:par>
                    <p:cTn id="229" fill="hold">
                      <p:stCondLst>
                        <p:cond delay="0"/>
                      </p:stCondLst>
                      <p:childTnLst>
                        <p:par>
                          <p:cTn id="230" fill="hold">
                            <p:stCondLst>
                              <p:cond delay="0"/>
                            </p:stCondLst>
                            <p:childTnLst>
                              <p:par>
                                <p:cTn id="231" presetID="3" presetClass="emph" presetSubtype="2" fill="hold" grpId="0" nodeType="withEffect">
                                  <p:stCondLst>
                                    <p:cond delay="0"/>
                                  </p:stCondLst>
                                  <p:iterate type="lt">
                                    <p:tmPct val="0"/>
                                  </p:iterate>
                                  <p:childTnLst>
                                    <p:animClr clrSpc="rgb" dir="cw">
                                      <p:cBhvr override="childStyle">
                                        <p:cTn id="232" dur="500" fill="hold"/>
                                        <p:tgtEl>
                                          <p:spTgt spid="7389"/>
                                        </p:tgtEl>
                                        <p:attrNameLst>
                                          <p:attrName>style.color</p:attrName>
                                        </p:attrNameLst>
                                      </p:cBhvr>
                                      <p:to>
                                        <a:srgbClr val="FF6600"/>
                                      </p:to>
                                    </p:animClr>
                                  </p:childTnLst>
                                </p:cTn>
                              </p:par>
                            </p:childTnLst>
                          </p:cTn>
                        </p:par>
                      </p:childTnLst>
                    </p:cTn>
                  </p:par>
                </p:childTnLst>
              </p:cTn>
              <p:nextCondLst>
                <p:cond evt="onClick" delay="0">
                  <p:tgtEl>
                    <p:spTgt spid="7389"/>
                  </p:tgtEl>
                </p:cond>
              </p:nextCondLst>
            </p:seq>
            <p:seq concurrent="1" nextAc="seek">
              <p:cTn id="233" restart="whenNotActive" fill="hold" evtFilter="cancelBubble" nodeType="interactiveSeq">
                <p:stCondLst>
                  <p:cond evt="onClick" delay="0">
                    <p:tgtEl>
                      <p:spTgt spid="7390"/>
                    </p:tgtEl>
                  </p:cond>
                </p:stCondLst>
                <p:endSync evt="end" delay="0">
                  <p:rtn val="all"/>
                </p:endSync>
                <p:childTnLst>
                  <p:par>
                    <p:cTn id="234" fill="hold">
                      <p:stCondLst>
                        <p:cond delay="0"/>
                      </p:stCondLst>
                      <p:childTnLst>
                        <p:par>
                          <p:cTn id="235" fill="hold">
                            <p:stCondLst>
                              <p:cond delay="0"/>
                            </p:stCondLst>
                            <p:childTnLst>
                              <p:par>
                                <p:cTn id="236" presetID="3" presetClass="emph" presetSubtype="2" fill="hold" grpId="0" nodeType="withEffect">
                                  <p:stCondLst>
                                    <p:cond delay="0"/>
                                  </p:stCondLst>
                                  <p:iterate type="lt">
                                    <p:tmPct val="0"/>
                                  </p:iterate>
                                  <p:childTnLst>
                                    <p:animClr clrSpc="rgb" dir="cw">
                                      <p:cBhvr override="childStyle">
                                        <p:cTn id="237" dur="500" fill="hold"/>
                                        <p:tgtEl>
                                          <p:spTgt spid="7390"/>
                                        </p:tgtEl>
                                        <p:attrNameLst>
                                          <p:attrName>style.color</p:attrName>
                                        </p:attrNameLst>
                                      </p:cBhvr>
                                      <p:to>
                                        <a:srgbClr val="FF6600"/>
                                      </p:to>
                                    </p:animClr>
                                  </p:childTnLst>
                                </p:cTn>
                              </p:par>
                            </p:childTnLst>
                          </p:cTn>
                        </p:par>
                      </p:childTnLst>
                    </p:cTn>
                  </p:par>
                </p:childTnLst>
              </p:cTn>
              <p:nextCondLst>
                <p:cond evt="onClick" delay="0">
                  <p:tgtEl>
                    <p:spTgt spid="7390"/>
                  </p:tgtEl>
                </p:cond>
              </p:nextCondLst>
            </p:seq>
            <p:seq concurrent="1" nextAc="seek">
              <p:cTn id="238" restart="whenNotActive" fill="hold" evtFilter="cancelBubble" nodeType="interactiveSeq">
                <p:stCondLst>
                  <p:cond evt="onClick" delay="0">
                    <p:tgtEl>
                      <p:spTgt spid="7391"/>
                    </p:tgtEl>
                  </p:cond>
                </p:stCondLst>
                <p:endSync evt="end" delay="0">
                  <p:rtn val="all"/>
                </p:endSync>
                <p:childTnLst>
                  <p:par>
                    <p:cTn id="239" fill="hold">
                      <p:stCondLst>
                        <p:cond delay="0"/>
                      </p:stCondLst>
                      <p:childTnLst>
                        <p:par>
                          <p:cTn id="240" fill="hold">
                            <p:stCondLst>
                              <p:cond delay="0"/>
                            </p:stCondLst>
                            <p:childTnLst>
                              <p:par>
                                <p:cTn id="241" presetID="3" presetClass="emph" presetSubtype="2" fill="hold" grpId="0" nodeType="withEffect">
                                  <p:stCondLst>
                                    <p:cond delay="0"/>
                                  </p:stCondLst>
                                  <p:iterate type="lt">
                                    <p:tmPct val="0"/>
                                  </p:iterate>
                                  <p:childTnLst>
                                    <p:animClr clrSpc="rgb" dir="cw">
                                      <p:cBhvr override="childStyle">
                                        <p:cTn id="242" dur="500" fill="hold"/>
                                        <p:tgtEl>
                                          <p:spTgt spid="7391"/>
                                        </p:tgtEl>
                                        <p:attrNameLst>
                                          <p:attrName>style.color</p:attrName>
                                        </p:attrNameLst>
                                      </p:cBhvr>
                                      <p:to>
                                        <a:srgbClr val="FF6600"/>
                                      </p:to>
                                    </p:animClr>
                                  </p:childTnLst>
                                </p:cTn>
                              </p:par>
                            </p:childTnLst>
                          </p:cTn>
                        </p:par>
                      </p:childTnLst>
                    </p:cTn>
                  </p:par>
                </p:childTnLst>
              </p:cTn>
              <p:nextCondLst>
                <p:cond evt="onClick" delay="0">
                  <p:tgtEl>
                    <p:spTgt spid="7391"/>
                  </p:tgtEl>
                </p:cond>
              </p:nextCondLst>
            </p:seq>
            <p:seq concurrent="1" nextAc="seek">
              <p:cTn id="243" restart="whenNotActive" fill="hold" evtFilter="cancelBubble" nodeType="interactiveSeq">
                <p:stCondLst>
                  <p:cond evt="onClick" delay="0">
                    <p:tgtEl>
                      <p:spTgt spid="7392"/>
                    </p:tgtEl>
                  </p:cond>
                </p:stCondLst>
                <p:endSync evt="end" delay="0">
                  <p:rtn val="all"/>
                </p:endSync>
                <p:childTnLst>
                  <p:par>
                    <p:cTn id="244" fill="hold">
                      <p:stCondLst>
                        <p:cond delay="0"/>
                      </p:stCondLst>
                      <p:childTnLst>
                        <p:par>
                          <p:cTn id="245" fill="hold">
                            <p:stCondLst>
                              <p:cond delay="0"/>
                            </p:stCondLst>
                            <p:childTnLst>
                              <p:par>
                                <p:cTn id="246" presetID="3" presetClass="emph" presetSubtype="2" fill="hold" grpId="0" nodeType="withEffect">
                                  <p:stCondLst>
                                    <p:cond delay="0"/>
                                  </p:stCondLst>
                                  <p:iterate type="lt">
                                    <p:tmPct val="0"/>
                                  </p:iterate>
                                  <p:childTnLst>
                                    <p:animClr clrSpc="rgb" dir="cw">
                                      <p:cBhvr override="childStyle">
                                        <p:cTn id="247" dur="500" fill="hold"/>
                                        <p:tgtEl>
                                          <p:spTgt spid="7392"/>
                                        </p:tgtEl>
                                        <p:attrNameLst>
                                          <p:attrName>style.color</p:attrName>
                                        </p:attrNameLst>
                                      </p:cBhvr>
                                      <p:to>
                                        <a:srgbClr val="FF6600"/>
                                      </p:to>
                                    </p:animClr>
                                  </p:childTnLst>
                                </p:cTn>
                              </p:par>
                            </p:childTnLst>
                          </p:cTn>
                        </p:par>
                      </p:childTnLst>
                    </p:cTn>
                  </p:par>
                </p:childTnLst>
              </p:cTn>
              <p:nextCondLst>
                <p:cond evt="onClick" delay="0">
                  <p:tgtEl>
                    <p:spTgt spid="7392"/>
                  </p:tgtEl>
                </p:cond>
              </p:nextCondLst>
            </p:seq>
            <p:seq concurrent="1" nextAc="seek">
              <p:cTn id="248" restart="whenNotActive" fill="hold" evtFilter="cancelBubble" nodeType="interactiveSeq">
                <p:stCondLst>
                  <p:cond evt="onClick" delay="0">
                    <p:tgtEl>
                      <p:spTgt spid="7393"/>
                    </p:tgtEl>
                  </p:cond>
                </p:stCondLst>
                <p:endSync evt="end" delay="0">
                  <p:rtn val="all"/>
                </p:endSync>
                <p:childTnLst>
                  <p:par>
                    <p:cTn id="249" fill="hold">
                      <p:stCondLst>
                        <p:cond delay="0"/>
                      </p:stCondLst>
                      <p:childTnLst>
                        <p:par>
                          <p:cTn id="250" fill="hold">
                            <p:stCondLst>
                              <p:cond delay="0"/>
                            </p:stCondLst>
                            <p:childTnLst>
                              <p:par>
                                <p:cTn id="251" presetID="3" presetClass="emph" presetSubtype="2" fill="hold" grpId="0" nodeType="withEffect">
                                  <p:stCondLst>
                                    <p:cond delay="0"/>
                                  </p:stCondLst>
                                  <p:iterate type="lt">
                                    <p:tmPct val="0"/>
                                  </p:iterate>
                                  <p:childTnLst>
                                    <p:animClr clrSpc="rgb" dir="cw">
                                      <p:cBhvr override="childStyle">
                                        <p:cTn id="252" dur="500" fill="hold"/>
                                        <p:tgtEl>
                                          <p:spTgt spid="7393"/>
                                        </p:tgtEl>
                                        <p:attrNameLst>
                                          <p:attrName>style.color</p:attrName>
                                        </p:attrNameLst>
                                      </p:cBhvr>
                                      <p:to>
                                        <a:srgbClr val="FF6600"/>
                                      </p:to>
                                    </p:animClr>
                                  </p:childTnLst>
                                </p:cTn>
                              </p:par>
                            </p:childTnLst>
                          </p:cTn>
                        </p:par>
                      </p:childTnLst>
                    </p:cTn>
                  </p:par>
                </p:childTnLst>
              </p:cTn>
              <p:nextCondLst>
                <p:cond evt="onClick" delay="0">
                  <p:tgtEl>
                    <p:spTgt spid="7393"/>
                  </p:tgtEl>
                </p:cond>
              </p:nextCondLst>
            </p:seq>
            <p:seq concurrent="1" nextAc="seek">
              <p:cTn id="253" restart="whenNotActive" fill="hold" evtFilter="cancelBubble" nodeType="interactiveSeq">
                <p:stCondLst>
                  <p:cond evt="onClick" delay="0">
                    <p:tgtEl>
                      <p:spTgt spid="7394"/>
                    </p:tgtEl>
                  </p:cond>
                </p:stCondLst>
                <p:endSync evt="end" delay="0">
                  <p:rtn val="all"/>
                </p:endSync>
                <p:childTnLst>
                  <p:par>
                    <p:cTn id="254" fill="hold">
                      <p:stCondLst>
                        <p:cond delay="0"/>
                      </p:stCondLst>
                      <p:childTnLst>
                        <p:par>
                          <p:cTn id="255" fill="hold">
                            <p:stCondLst>
                              <p:cond delay="0"/>
                            </p:stCondLst>
                            <p:childTnLst>
                              <p:par>
                                <p:cTn id="256" presetID="3" presetClass="emph" presetSubtype="2" fill="hold" grpId="0" nodeType="withEffect">
                                  <p:stCondLst>
                                    <p:cond delay="0"/>
                                  </p:stCondLst>
                                  <p:iterate type="lt">
                                    <p:tmPct val="0"/>
                                  </p:iterate>
                                  <p:childTnLst>
                                    <p:animClr clrSpc="rgb" dir="cw">
                                      <p:cBhvr override="childStyle">
                                        <p:cTn id="257" dur="500" fill="hold"/>
                                        <p:tgtEl>
                                          <p:spTgt spid="7394"/>
                                        </p:tgtEl>
                                        <p:attrNameLst>
                                          <p:attrName>style.color</p:attrName>
                                        </p:attrNameLst>
                                      </p:cBhvr>
                                      <p:to>
                                        <a:srgbClr val="FF6600"/>
                                      </p:to>
                                    </p:animClr>
                                  </p:childTnLst>
                                </p:cTn>
                              </p:par>
                            </p:childTnLst>
                          </p:cTn>
                        </p:par>
                      </p:childTnLst>
                    </p:cTn>
                  </p:par>
                </p:childTnLst>
              </p:cTn>
              <p:nextCondLst>
                <p:cond evt="onClick" delay="0">
                  <p:tgtEl>
                    <p:spTgt spid="7394"/>
                  </p:tgtEl>
                </p:cond>
              </p:nextCondLst>
            </p:seq>
            <p:seq concurrent="1" nextAc="seek">
              <p:cTn id="258" restart="whenNotActive" fill="hold" evtFilter="cancelBubble" nodeType="interactiveSeq">
                <p:stCondLst>
                  <p:cond evt="onClick" delay="0">
                    <p:tgtEl>
                      <p:spTgt spid="7395"/>
                    </p:tgtEl>
                  </p:cond>
                </p:stCondLst>
                <p:endSync evt="end" delay="0">
                  <p:rtn val="all"/>
                </p:endSync>
                <p:childTnLst>
                  <p:par>
                    <p:cTn id="259" fill="hold">
                      <p:stCondLst>
                        <p:cond delay="0"/>
                      </p:stCondLst>
                      <p:childTnLst>
                        <p:par>
                          <p:cTn id="260" fill="hold">
                            <p:stCondLst>
                              <p:cond delay="0"/>
                            </p:stCondLst>
                            <p:childTnLst>
                              <p:par>
                                <p:cTn id="261" presetID="3" presetClass="emph" presetSubtype="2" fill="hold" grpId="0" nodeType="withEffect">
                                  <p:stCondLst>
                                    <p:cond delay="0"/>
                                  </p:stCondLst>
                                  <p:iterate type="lt">
                                    <p:tmPct val="0"/>
                                  </p:iterate>
                                  <p:childTnLst>
                                    <p:animClr clrSpc="rgb" dir="cw">
                                      <p:cBhvr override="childStyle">
                                        <p:cTn id="262" dur="500" fill="hold"/>
                                        <p:tgtEl>
                                          <p:spTgt spid="7395"/>
                                        </p:tgtEl>
                                        <p:attrNameLst>
                                          <p:attrName>style.color</p:attrName>
                                        </p:attrNameLst>
                                      </p:cBhvr>
                                      <p:to>
                                        <a:srgbClr val="FF6600"/>
                                      </p:to>
                                    </p:animClr>
                                  </p:childTnLst>
                                </p:cTn>
                              </p:par>
                            </p:childTnLst>
                          </p:cTn>
                        </p:par>
                      </p:childTnLst>
                    </p:cTn>
                  </p:par>
                </p:childTnLst>
              </p:cTn>
              <p:nextCondLst>
                <p:cond evt="onClick" delay="0">
                  <p:tgtEl>
                    <p:spTgt spid="7395"/>
                  </p:tgtEl>
                </p:cond>
              </p:nextCondLst>
            </p:seq>
            <p:seq concurrent="1" nextAc="seek">
              <p:cTn id="263" restart="whenNotActive" fill="hold" evtFilter="cancelBubble" nodeType="interactiveSeq">
                <p:stCondLst>
                  <p:cond evt="onClick" delay="0">
                    <p:tgtEl>
                      <p:spTgt spid="7396"/>
                    </p:tgtEl>
                  </p:cond>
                </p:stCondLst>
                <p:endSync evt="end" delay="0">
                  <p:rtn val="all"/>
                </p:endSync>
                <p:childTnLst>
                  <p:par>
                    <p:cTn id="264" fill="hold">
                      <p:stCondLst>
                        <p:cond delay="0"/>
                      </p:stCondLst>
                      <p:childTnLst>
                        <p:par>
                          <p:cTn id="265" fill="hold">
                            <p:stCondLst>
                              <p:cond delay="0"/>
                            </p:stCondLst>
                            <p:childTnLst>
                              <p:par>
                                <p:cTn id="266" presetID="3" presetClass="emph" presetSubtype="2" fill="hold" grpId="0" nodeType="withEffect">
                                  <p:stCondLst>
                                    <p:cond delay="0"/>
                                  </p:stCondLst>
                                  <p:iterate type="lt">
                                    <p:tmPct val="0"/>
                                  </p:iterate>
                                  <p:childTnLst>
                                    <p:animClr clrSpc="rgb" dir="cw">
                                      <p:cBhvr override="childStyle">
                                        <p:cTn id="267" dur="500" fill="hold"/>
                                        <p:tgtEl>
                                          <p:spTgt spid="7396"/>
                                        </p:tgtEl>
                                        <p:attrNameLst>
                                          <p:attrName>style.color</p:attrName>
                                        </p:attrNameLst>
                                      </p:cBhvr>
                                      <p:to>
                                        <a:srgbClr val="FF6600"/>
                                      </p:to>
                                    </p:animClr>
                                  </p:childTnLst>
                                </p:cTn>
                              </p:par>
                            </p:childTnLst>
                          </p:cTn>
                        </p:par>
                      </p:childTnLst>
                    </p:cTn>
                  </p:par>
                </p:childTnLst>
              </p:cTn>
              <p:nextCondLst>
                <p:cond evt="onClick" delay="0">
                  <p:tgtEl>
                    <p:spTgt spid="7396"/>
                  </p:tgtEl>
                </p:cond>
              </p:nextCondLst>
            </p:seq>
            <p:seq concurrent="1" nextAc="seek">
              <p:cTn id="268" restart="whenNotActive" fill="hold" evtFilter="cancelBubble" nodeType="interactiveSeq">
                <p:stCondLst>
                  <p:cond evt="onClick" delay="0">
                    <p:tgtEl>
                      <p:spTgt spid="7397"/>
                    </p:tgtEl>
                  </p:cond>
                </p:stCondLst>
                <p:endSync evt="end" delay="0">
                  <p:rtn val="all"/>
                </p:endSync>
                <p:childTnLst>
                  <p:par>
                    <p:cTn id="269" fill="hold">
                      <p:stCondLst>
                        <p:cond delay="0"/>
                      </p:stCondLst>
                      <p:childTnLst>
                        <p:par>
                          <p:cTn id="270" fill="hold">
                            <p:stCondLst>
                              <p:cond delay="0"/>
                            </p:stCondLst>
                            <p:childTnLst>
                              <p:par>
                                <p:cTn id="271" presetID="3" presetClass="emph" presetSubtype="2" fill="hold" grpId="0" nodeType="withEffect">
                                  <p:stCondLst>
                                    <p:cond delay="0"/>
                                  </p:stCondLst>
                                  <p:iterate type="lt">
                                    <p:tmPct val="0"/>
                                  </p:iterate>
                                  <p:childTnLst>
                                    <p:animClr clrSpc="rgb" dir="cw">
                                      <p:cBhvr override="childStyle">
                                        <p:cTn id="272" dur="500" fill="hold"/>
                                        <p:tgtEl>
                                          <p:spTgt spid="7397"/>
                                        </p:tgtEl>
                                        <p:attrNameLst>
                                          <p:attrName>style.color</p:attrName>
                                        </p:attrNameLst>
                                      </p:cBhvr>
                                      <p:to>
                                        <a:srgbClr val="FF6600"/>
                                      </p:to>
                                    </p:animClr>
                                  </p:childTnLst>
                                </p:cTn>
                              </p:par>
                            </p:childTnLst>
                          </p:cTn>
                        </p:par>
                      </p:childTnLst>
                    </p:cTn>
                  </p:par>
                </p:childTnLst>
              </p:cTn>
              <p:nextCondLst>
                <p:cond evt="onClick" delay="0">
                  <p:tgtEl>
                    <p:spTgt spid="7397"/>
                  </p:tgtEl>
                </p:cond>
              </p:nextCondLst>
            </p:seq>
            <p:seq concurrent="1" nextAc="seek">
              <p:cTn id="273" restart="whenNotActive" fill="hold" evtFilter="cancelBubble" nodeType="interactiveSeq">
                <p:stCondLst>
                  <p:cond evt="onClick" delay="0">
                    <p:tgtEl>
                      <p:spTgt spid="7398"/>
                    </p:tgtEl>
                  </p:cond>
                </p:stCondLst>
                <p:endSync evt="end" delay="0">
                  <p:rtn val="all"/>
                </p:endSync>
                <p:childTnLst>
                  <p:par>
                    <p:cTn id="274" fill="hold">
                      <p:stCondLst>
                        <p:cond delay="0"/>
                      </p:stCondLst>
                      <p:childTnLst>
                        <p:par>
                          <p:cTn id="275" fill="hold">
                            <p:stCondLst>
                              <p:cond delay="0"/>
                            </p:stCondLst>
                            <p:childTnLst>
                              <p:par>
                                <p:cTn id="276" presetID="3" presetClass="emph" presetSubtype="2" fill="hold" grpId="0" nodeType="withEffect">
                                  <p:stCondLst>
                                    <p:cond delay="0"/>
                                  </p:stCondLst>
                                  <p:iterate type="lt">
                                    <p:tmPct val="0"/>
                                  </p:iterate>
                                  <p:childTnLst>
                                    <p:animClr clrSpc="rgb" dir="cw">
                                      <p:cBhvr override="childStyle">
                                        <p:cTn id="277" dur="500" fill="hold"/>
                                        <p:tgtEl>
                                          <p:spTgt spid="7398"/>
                                        </p:tgtEl>
                                        <p:attrNameLst>
                                          <p:attrName>style.color</p:attrName>
                                        </p:attrNameLst>
                                      </p:cBhvr>
                                      <p:to>
                                        <a:srgbClr val="FF6600"/>
                                      </p:to>
                                    </p:animClr>
                                  </p:childTnLst>
                                </p:cTn>
                              </p:par>
                            </p:childTnLst>
                          </p:cTn>
                        </p:par>
                      </p:childTnLst>
                    </p:cTn>
                  </p:par>
                </p:childTnLst>
              </p:cTn>
              <p:nextCondLst>
                <p:cond evt="onClick" delay="0">
                  <p:tgtEl>
                    <p:spTgt spid="7398"/>
                  </p:tgtEl>
                </p:cond>
              </p:nextCondLst>
            </p:seq>
            <p:seq concurrent="1" nextAc="seek">
              <p:cTn id="278" restart="whenNotActive" fill="hold" evtFilter="cancelBubble" nodeType="interactiveSeq">
                <p:stCondLst>
                  <p:cond evt="onClick" delay="0">
                    <p:tgtEl>
                      <p:spTgt spid="7399"/>
                    </p:tgtEl>
                  </p:cond>
                </p:stCondLst>
                <p:endSync evt="end" delay="0">
                  <p:rtn val="all"/>
                </p:endSync>
                <p:childTnLst>
                  <p:par>
                    <p:cTn id="279" fill="hold">
                      <p:stCondLst>
                        <p:cond delay="0"/>
                      </p:stCondLst>
                      <p:childTnLst>
                        <p:par>
                          <p:cTn id="280" fill="hold">
                            <p:stCondLst>
                              <p:cond delay="0"/>
                            </p:stCondLst>
                            <p:childTnLst>
                              <p:par>
                                <p:cTn id="281" presetID="3" presetClass="emph" presetSubtype="2" fill="hold" grpId="0" nodeType="withEffect">
                                  <p:stCondLst>
                                    <p:cond delay="0"/>
                                  </p:stCondLst>
                                  <p:iterate type="lt">
                                    <p:tmPct val="0"/>
                                  </p:iterate>
                                  <p:childTnLst>
                                    <p:animClr clrSpc="rgb" dir="cw">
                                      <p:cBhvr override="childStyle">
                                        <p:cTn id="282" dur="500" fill="hold"/>
                                        <p:tgtEl>
                                          <p:spTgt spid="7399"/>
                                        </p:tgtEl>
                                        <p:attrNameLst>
                                          <p:attrName>style.color</p:attrName>
                                        </p:attrNameLst>
                                      </p:cBhvr>
                                      <p:to>
                                        <a:srgbClr val="FF6600"/>
                                      </p:to>
                                    </p:animClr>
                                  </p:childTnLst>
                                </p:cTn>
                              </p:par>
                            </p:childTnLst>
                          </p:cTn>
                        </p:par>
                      </p:childTnLst>
                    </p:cTn>
                  </p:par>
                </p:childTnLst>
              </p:cTn>
              <p:nextCondLst>
                <p:cond evt="onClick" delay="0">
                  <p:tgtEl>
                    <p:spTgt spid="7399"/>
                  </p:tgtEl>
                </p:cond>
              </p:nextCondLst>
            </p:seq>
            <p:seq concurrent="1" nextAc="seek">
              <p:cTn id="283" restart="whenNotActive" fill="hold" evtFilter="cancelBubble" nodeType="interactiveSeq">
                <p:stCondLst>
                  <p:cond evt="onClick" delay="0">
                    <p:tgtEl>
                      <p:spTgt spid="7400"/>
                    </p:tgtEl>
                  </p:cond>
                </p:stCondLst>
                <p:endSync evt="end" delay="0">
                  <p:rtn val="all"/>
                </p:endSync>
                <p:childTnLst>
                  <p:par>
                    <p:cTn id="284" fill="hold">
                      <p:stCondLst>
                        <p:cond delay="0"/>
                      </p:stCondLst>
                      <p:childTnLst>
                        <p:par>
                          <p:cTn id="285" fill="hold">
                            <p:stCondLst>
                              <p:cond delay="0"/>
                            </p:stCondLst>
                            <p:childTnLst>
                              <p:par>
                                <p:cTn id="286" presetID="3" presetClass="emph" presetSubtype="2" fill="hold" grpId="0" nodeType="withEffect">
                                  <p:stCondLst>
                                    <p:cond delay="0"/>
                                  </p:stCondLst>
                                  <p:iterate type="lt">
                                    <p:tmPct val="0"/>
                                  </p:iterate>
                                  <p:childTnLst>
                                    <p:animClr clrSpc="rgb" dir="cw">
                                      <p:cBhvr override="childStyle">
                                        <p:cTn id="287" dur="500" fill="hold"/>
                                        <p:tgtEl>
                                          <p:spTgt spid="7400"/>
                                        </p:tgtEl>
                                        <p:attrNameLst>
                                          <p:attrName>style.color</p:attrName>
                                        </p:attrNameLst>
                                      </p:cBhvr>
                                      <p:to>
                                        <a:srgbClr val="FF6600"/>
                                      </p:to>
                                    </p:animClr>
                                  </p:childTnLst>
                                </p:cTn>
                              </p:par>
                            </p:childTnLst>
                          </p:cTn>
                        </p:par>
                      </p:childTnLst>
                    </p:cTn>
                  </p:par>
                </p:childTnLst>
              </p:cTn>
              <p:nextCondLst>
                <p:cond evt="onClick" delay="0">
                  <p:tgtEl>
                    <p:spTgt spid="7400"/>
                  </p:tgtEl>
                </p:cond>
              </p:nextCondLst>
            </p:seq>
            <p:seq concurrent="1" nextAc="seek">
              <p:cTn id="288" restart="whenNotActive" fill="hold" evtFilter="cancelBubble" nodeType="interactiveSeq">
                <p:stCondLst>
                  <p:cond evt="onClick" delay="0">
                    <p:tgtEl>
                      <p:spTgt spid="7401"/>
                    </p:tgtEl>
                  </p:cond>
                </p:stCondLst>
                <p:endSync evt="end" delay="0">
                  <p:rtn val="all"/>
                </p:endSync>
                <p:childTnLst>
                  <p:par>
                    <p:cTn id="289" fill="hold">
                      <p:stCondLst>
                        <p:cond delay="0"/>
                      </p:stCondLst>
                      <p:childTnLst>
                        <p:par>
                          <p:cTn id="290" fill="hold">
                            <p:stCondLst>
                              <p:cond delay="0"/>
                            </p:stCondLst>
                            <p:childTnLst>
                              <p:par>
                                <p:cTn id="291" presetID="3" presetClass="emph" presetSubtype="2" fill="hold" grpId="0" nodeType="withEffect">
                                  <p:stCondLst>
                                    <p:cond delay="0"/>
                                  </p:stCondLst>
                                  <p:iterate type="lt">
                                    <p:tmPct val="0"/>
                                  </p:iterate>
                                  <p:childTnLst>
                                    <p:animClr clrSpc="rgb" dir="cw">
                                      <p:cBhvr override="childStyle">
                                        <p:cTn id="292" dur="500" fill="hold"/>
                                        <p:tgtEl>
                                          <p:spTgt spid="7401"/>
                                        </p:tgtEl>
                                        <p:attrNameLst>
                                          <p:attrName>style.color</p:attrName>
                                        </p:attrNameLst>
                                      </p:cBhvr>
                                      <p:to>
                                        <a:srgbClr val="FF6600"/>
                                      </p:to>
                                    </p:animClr>
                                  </p:childTnLst>
                                </p:cTn>
                              </p:par>
                            </p:childTnLst>
                          </p:cTn>
                        </p:par>
                      </p:childTnLst>
                    </p:cTn>
                  </p:par>
                </p:childTnLst>
              </p:cTn>
              <p:nextCondLst>
                <p:cond evt="onClick" delay="0">
                  <p:tgtEl>
                    <p:spTgt spid="7401"/>
                  </p:tgtEl>
                </p:cond>
              </p:nextCondLst>
            </p:seq>
            <p:seq concurrent="1" nextAc="seek">
              <p:cTn id="293" restart="whenNotActive" fill="hold" evtFilter="cancelBubble" nodeType="interactiveSeq">
                <p:stCondLst>
                  <p:cond evt="onClick" delay="0">
                    <p:tgtEl>
                      <p:spTgt spid="7402"/>
                    </p:tgtEl>
                  </p:cond>
                </p:stCondLst>
                <p:endSync evt="end" delay="0">
                  <p:rtn val="all"/>
                </p:endSync>
                <p:childTnLst>
                  <p:par>
                    <p:cTn id="294" fill="hold">
                      <p:stCondLst>
                        <p:cond delay="0"/>
                      </p:stCondLst>
                      <p:childTnLst>
                        <p:par>
                          <p:cTn id="295" fill="hold">
                            <p:stCondLst>
                              <p:cond delay="0"/>
                            </p:stCondLst>
                            <p:childTnLst>
                              <p:par>
                                <p:cTn id="296" presetID="3" presetClass="emph" presetSubtype="2" fill="hold" grpId="0" nodeType="withEffect">
                                  <p:stCondLst>
                                    <p:cond delay="0"/>
                                  </p:stCondLst>
                                  <p:iterate type="lt">
                                    <p:tmPct val="0"/>
                                  </p:iterate>
                                  <p:childTnLst>
                                    <p:animClr clrSpc="rgb" dir="cw">
                                      <p:cBhvr override="childStyle">
                                        <p:cTn id="297" dur="500" fill="hold"/>
                                        <p:tgtEl>
                                          <p:spTgt spid="7402"/>
                                        </p:tgtEl>
                                        <p:attrNameLst>
                                          <p:attrName>style.color</p:attrName>
                                        </p:attrNameLst>
                                      </p:cBhvr>
                                      <p:to>
                                        <a:srgbClr val="FF6600"/>
                                      </p:to>
                                    </p:animClr>
                                  </p:childTnLst>
                                </p:cTn>
                              </p:par>
                            </p:childTnLst>
                          </p:cTn>
                        </p:par>
                      </p:childTnLst>
                    </p:cTn>
                  </p:par>
                </p:childTnLst>
              </p:cTn>
              <p:nextCondLst>
                <p:cond evt="onClick" delay="0">
                  <p:tgtEl>
                    <p:spTgt spid="7402"/>
                  </p:tgtEl>
                </p:cond>
              </p:nextCondLst>
            </p:seq>
            <p:seq concurrent="1" nextAc="seek">
              <p:cTn id="298" restart="whenNotActive" fill="hold" evtFilter="cancelBubble" nodeType="interactiveSeq">
                <p:stCondLst>
                  <p:cond evt="onClick" delay="0">
                    <p:tgtEl>
                      <p:spTgt spid="7403"/>
                    </p:tgtEl>
                  </p:cond>
                </p:stCondLst>
                <p:endSync evt="end" delay="0">
                  <p:rtn val="all"/>
                </p:endSync>
                <p:childTnLst>
                  <p:par>
                    <p:cTn id="299" fill="hold">
                      <p:stCondLst>
                        <p:cond delay="0"/>
                      </p:stCondLst>
                      <p:childTnLst>
                        <p:par>
                          <p:cTn id="300" fill="hold">
                            <p:stCondLst>
                              <p:cond delay="0"/>
                            </p:stCondLst>
                            <p:childTnLst>
                              <p:par>
                                <p:cTn id="301" presetID="3" presetClass="emph" presetSubtype="2" fill="hold" grpId="0" nodeType="withEffect">
                                  <p:stCondLst>
                                    <p:cond delay="0"/>
                                  </p:stCondLst>
                                  <p:iterate type="lt">
                                    <p:tmPct val="0"/>
                                  </p:iterate>
                                  <p:childTnLst>
                                    <p:animClr clrSpc="rgb" dir="cw">
                                      <p:cBhvr override="childStyle">
                                        <p:cTn id="302" dur="500" fill="hold"/>
                                        <p:tgtEl>
                                          <p:spTgt spid="7403"/>
                                        </p:tgtEl>
                                        <p:attrNameLst>
                                          <p:attrName>style.color</p:attrName>
                                        </p:attrNameLst>
                                      </p:cBhvr>
                                      <p:to>
                                        <a:srgbClr val="FF6600"/>
                                      </p:to>
                                    </p:animClr>
                                  </p:childTnLst>
                                </p:cTn>
                              </p:par>
                            </p:childTnLst>
                          </p:cTn>
                        </p:par>
                      </p:childTnLst>
                    </p:cTn>
                  </p:par>
                </p:childTnLst>
              </p:cTn>
              <p:nextCondLst>
                <p:cond evt="onClick" delay="0">
                  <p:tgtEl>
                    <p:spTgt spid="7403"/>
                  </p:tgtEl>
                </p:cond>
              </p:nextCondLst>
            </p:seq>
            <p:seq concurrent="1" nextAc="seek">
              <p:cTn id="303" restart="whenNotActive" fill="hold" evtFilter="cancelBubble" nodeType="interactiveSeq">
                <p:stCondLst>
                  <p:cond evt="onClick" delay="0">
                    <p:tgtEl>
                      <p:spTgt spid="7404"/>
                    </p:tgtEl>
                  </p:cond>
                </p:stCondLst>
                <p:endSync evt="end" delay="0">
                  <p:rtn val="all"/>
                </p:endSync>
                <p:childTnLst>
                  <p:par>
                    <p:cTn id="304" fill="hold">
                      <p:stCondLst>
                        <p:cond delay="0"/>
                      </p:stCondLst>
                      <p:childTnLst>
                        <p:par>
                          <p:cTn id="305" fill="hold">
                            <p:stCondLst>
                              <p:cond delay="0"/>
                            </p:stCondLst>
                            <p:childTnLst>
                              <p:par>
                                <p:cTn id="306" presetID="3" presetClass="emph" presetSubtype="2" fill="hold" grpId="0" nodeType="withEffect">
                                  <p:stCondLst>
                                    <p:cond delay="0"/>
                                  </p:stCondLst>
                                  <p:iterate type="lt">
                                    <p:tmPct val="0"/>
                                  </p:iterate>
                                  <p:childTnLst>
                                    <p:animClr clrSpc="rgb" dir="cw">
                                      <p:cBhvr override="childStyle">
                                        <p:cTn id="307" dur="500" fill="hold"/>
                                        <p:tgtEl>
                                          <p:spTgt spid="7404"/>
                                        </p:tgtEl>
                                        <p:attrNameLst>
                                          <p:attrName>style.color</p:attrName>
                                        </p:attrNameLst>
                                      </p:cBhvr>
                                      <p:to>
                                        <a:srgbClr val="FF6600"/>
                                      </p:to>
                                    </p:animClr>
                                  </p:childTnLst>
                                </p:cTn>
                              </p:par>
                            </p:childTnLst>
                          </p:cTn>
                        </p:par>
                      </p:childTnLst>
                    </p:cTn>
                  </p:par>
                </p:childTnLst>
              </p:cTn>
              <p:nextCondLst>
                <p:cond evt="onClick" delay="0">
                  <p:tgtEl>
                    <p:spTgt spid="7404"/>
                  </p:tgtEl>
                </p:cond>
              </p:nextCondLst>
            </p:seq>
            <p:seq concurrent="1" nextAc="seek">
              <p:cTn id="308" restart="whenNotActive" fill="hold" evtFilter="cancelBubble" nodeType="interactiveSeq">
                <p:stCondLst>
                  <p:cond evt="onClick" delay="0">
                    <p:tgtEl>
                      <p:spTgt spid="7405"/>
                    </p:tgtEl>
                  </p:cond>
                </p:stCondLst>
                <p:endSync evt="end" delay="0">
                  <p:rtn val="all"/>
                </p:endSync>
                <p:childTnLst>
                  <p:par>
                    <p:cTn id="309" fill="hold">
                      <p:stCondLst>
                        <p:cond delay="0"/>
                      </p:stCondLst>
                      <p:childTnLst>
                        <p:par>
                          <p:cTn id="310" fill="hold">
                            <p:stCondLst>
                              <p:cond delay="0"/>
                            </p:stCondLst>
                            <p:childTnLst>
                              <p:par>
                                <p:cTn id="311" presetID="3" presetClass="emph" presetSubtype="2" fill="hold" grpId="0" nodeType="withEffect">
                                  <p:stCondLst>
                                    <p:cond delay="0"/>
                                  </p:stCondLst>
                                  <p:iterate type="lt">
                                    <p:tmPct val="0"/>
                                  </p:iterate>
                                  <p:childTnLst>
                                    <p:animClr clrSpc="rgb" dir="cw">
                                      <p:cBhvr override="childStyle">
                                        <p:cTn id="312" dur="500" fill="hold"/>
                                        <p:tgtEl>
                                          <p:spTgt spid="7405"/>
                                        </p:tgtEl>
                                        <p:attrNameLst>
                                          <p:attrName>style.color</p:attrName>
                                        </p:attrNameLst>
                                      </p:cBhvr>
                                      <p:to>
                                        <a:srgbClr val="FF6600"/>
                                      </p:to>
                                    </p:animClr>
                                  </p:childTnLst>
                                </p:cTn>
                              </p:par>
                            </p:childTnLst>
                          </p:cTn>
                        </p:par>
                      </p:childTnLst>
                    </p:cTn>
                  </p:par>
                </p:childTnLst>
              </p:cTn>
              <p:nextCondLst>
                <p:cond evt="onClick" delay="0">
                  <p:tgtEl>
                    <p:spTgt spid="7405"/>
                  </p:tgtEl>
                </p:cond>
              </p:nextCondLst>
            </p:seq>
            <p:seq concurrent="1" nextAc="seek">
              <p:cTn id="313" restart="whenNotActive" fill="hold" evtFilter="cancelBubble" nodeType="interactiveSeq">
                <p:stCondLst>
                  <p:cond evt="onClick" delay="0">
                    <p:tgtEl>
                      <p:spTgt spid="7406"/>
                    </p:tgtEl>
                  </p:cond>
                </p:stCondLst>
                <p:endSync evt="end" delay="0">
                  <p:rtn val="all"/>
                </p:endSync>
                <p:childTnLst>
                  <p:par>
                    <p:cTn id="314" fill="hold">
                      <p:stCondLst>
                        <p:cond delay="0"/>
                      </p:stCondLst>
                      <p:childTnLst>
                        <p:par>
                          <p:cTn id="315" fill="hold">
                            <p:stCondLst>
                              <p:cond delay="0"/>
                            </p:stCondLst>
                            <p:childTnLst>
                              <p:par>
                                <p:cTn id="316" presetID="3" presetClass="emph" presetSubtype="2" fill="hold" grpId="0" nodeType="withEffect">
                                  <p:stCondLst>
                                    <p:cond delay="0"/>
                                  </p:stCondLst>
                                  <p:iterate type="lt">
                                    <p:tmPct val="0"/>
                                  </p:iterate>
                                  <p:childTnLst>
                                    <p:animClr clrSpc="rgb" dir="cw">
                                      <p:cBhvr override="childStyle">
                                        <p:cTn id="317" dur="500" fill="hold"/>
                                        <p:tgtEl>
                                          <p:spTgt spid="7406"/>
                                        </p:tgtEl>
                                        <p:attrNameLst>
                                          <p:attrName>style.color</p:attrName>
                                        </p:attrNameLst>
                                      </p:cBhvr>
                                      <p:to>
                                        <a:srgbClr val="FF6600"/>
                                      </p:to>
                                    </p:animClr>
                                  </p:childTnLst>
                                </p:cTn>
                              </p:par>
                            </p:childTnLst>
                          </p:cTn>
                        </p:par>
                      </p:childTnLst>
                    </p:cTn>
                  </p:par>
                </p:childTnLst>
              </p:cTn>
              <p:nextCondLst>
                <p:cond evt="onClick" delay="0">
                  <p:tgtEl>
                    <p:spTgt spid="7406"/>
                  </p:tgtEl>
                </p:cond>
              </p:nextCondLst>
            </p:seq>
            <p:seq concurrent="1" nextAc="seek">
              <p:cTn id="318" restart="whenNotActive" fill="hold" evtFilter="cancelBubble" nodeType="interactiveSeq">
                <p:stCondLst>
                  <p:cond evt="onClick" delay="0">
                    <p:tgtEl>
                      <p:spTgt spid="7407"/>
                    </p:tgtEl>
                  </p:cond>
                </p:stCondLst>
                <p:endSync evt="end" delay="0">
                  <p:rtn val="all"/>
                </p:endSync>
                <p:childTnLst>
                  <p:par>
                    <p:cTn id="319" fill="hold">
                      <p:stCondLst>
                        <p:cond delay="0"/>
                      </p:stCondLst>
                      <p:childTnLst>
                        <p:par>
                          <p:cTn id="320" fill="hold">
                            <p:stCondLst>
                              <p:cond delay="0"/>
                            </p:stCondLst>
                            <p:childTnLst>
                              <p:par>
                                <p:cTn id="321" presetID="3" presetClass="emph" presetSubtype="2" fill="hold" grpId="0" nodeType="withEffect">
                                  <p:stCondLst>
                                    <p:cond delay="0"/>
                                  </p:stCondLst>
                                  <p:iterate type="lt">
                                    <p:tmPct val="0"/>
                                  </p:iterate>
                                  <p:childTnLst>
                                    <p:animClr clrSpc="rgb" dir="cw">
                                      <p:cBhvr override="childStyle">
                                        <p:cTn id="322" dur="500" fill="hold"/>
                                        <p:tgtEl>
                                          <p:spTgt spid="7407"/>
                                        </p:tgtEl>
                                        <p:attrNameLst>
                                          <p:attrName>style.color</p:attrName>
                                        </p:attrNameLst>
                                      </p:cBhvr>
                                      <p:to>
                                        <a:srgbClr val="FF6600"/>
                                      </p:to>
                                    </p:animClr>
                                  </p:childTnLst>
                                </p:cTn>
                              </p:par>
                            </p:childTnLst>
                          </p:cTn>
                        </p:par>
                      </p:childTnLst>
                    </p:cTn>
                  </p:par>
                </p:childTnLst>
              </p:cTn>
              <p:nextCondLst>
                <p:cond evt="onClick" delay="0">
                  <p:tgtEl>
                    <p:spTgt spid="7407"/>
                  </p:tgtEl>
                </p:cond>
              </p:nextCondLst>
            </p:seq>
            <p:seq concurrent="1" nextAc="seek">
              <p:cTn id="323" restart="whenNotActive" fill="hold" evtFilter="cancelBubble" nodeType="interactiveSeq">
                <p:stCondLst>
                  <p:cond evt="onClick" delay="0">
                    <p:tgtEl>
                      <p:spTgt spid="7408"/>
                    </p:tgtEl>
                  </p:cond>
                </p:stCondLst>
                <p:endSync evt="end" delay="0">
                  <p:rtn val="all"/>
                </p:endSync>
                <p:childTnLst>
                  <p:par>
                    <p:cTn id="324" fill="hold">
                      <p:stCondLst>
                        <p:cond delay="0"/>
                      </p:stCondLst>
                      <p:childTnLst>
                        <p:par>
                          <p:cTn id="325" fill="hold">
                            <p:stCondLst>
                              <p:cond delay="0"/>
                            </p:stCondLst>
                            <p:childTnLst>
                              <p:par>
                                <p:cTn id="326" presetID="3" presetClass="emph" presetSubtype="2" fill="hold" grpId="0" nodeType="withEffect">
                                  <p:stCondLst>
                                    <p:cond delay="0"/>
                                  </p:stCondLst>
                                  <p:iterate type="lt">
                                    <p:tmPct val="0"/>
                                  </p:iterate>
                                  <p:childTnLst>
                                    <p:animClr clrSpc="rgb" dir="cw">
                                      <p:cBhvr override="childStyle">
                                        <p:cTn id="327" dur="500" fill="hold"/>
                                        <p:tgtEl>
                                          <p:spTgt spid="7408"/>
                                        </p:tgtEl>
                                        <p:attrNameLst>
                                          <p:attrName>style.color</p:attrName>
                                        </p:attrNameLst>
                                      </p:cBhvr>
                                      <p:to>
                                        <a:srgbClr val="FF6600"/>
                                      </p:to>
                                    </p:animClr>
                                  </p:childTnLst>
                                </p:cTn>
                              </p:par>
                            </p:childTnLst>
                          </p:cTn>
                        </p:par>
                      </p:childTnLst>
                    </p:cTn>
                  </p:par>
                </p:childTnLst>
              </p:cTn>
              <p:nextCondLst>
                <p:cond evt="onClick" delay="0">
                  <p:tgtEl>
                    <p:spTgt spid="7408"/>
                  </p:tgtEl>
                </p:cond>
              </p:nextCondLst>
            </p:seq>
            <p:seq concurrent="1" nextAc="seek">
              <p:cTn id="328" restart="whenNotActive" fill="hold" evtFilter="cancelBubble" nodeType="interactiveSeq">
                <p:stCondLst>
                  <p:cond evt="onClick" delay="0">
                    <p:tgtEl>
                      <p:spTgt spid="7409"/>
                    </p:tgtEl>
                  </p:cond>
                </p:stCondLst>
                <p:endSync evt="end" delay="0">
                  <p:rtn val="all"/>
                </p:endSync>
                <p:childTnLst>
                  <p:par>
                    <p:cTn id="329" fill="hold">
                      <p:stCondLst>
                        <p:cond delay="0"/>
                      </p:stCondLst>
                      <p:childTnLst>
                        <p:par>
                          <p:cTn id="330" fill="hold">
                            <p:stCondLst>
                              <p:cond delay="0"/>
                            </p:stCondLst>
                            <p:childTnLst>
                              <p:par>
                                <p:cTn id="331" presetID="3" presetClass="emph" presetSubtype="2" fill="hold" grpId="0" nodeType="withEffect">
                                  <p:stCondLst>
                                    <p:cond delay="0"/>
                                  </p:stCondLst>
                                  <p:iterate type="lt">
                                    <p:tmPct val="0"/>
                                  </p:iterate>
                                  <p:childTnLst>
                                    <p:animClr clrSpc="rgb" dir="cw">
                                      <p:cBhvr override="childStyle">
                                        <p:cTn id="332" dur="500" fill="hold"/>
                                        <p:tgtEl>
                                          <p:spTgt spid="7409"/>
                                        </p:tgtEl>
                                        <p:attrNameLst>
                                          <p:attrName>style.color</p:attrName>
                                        </p:attrNameLst>
                                      </p:cBhvr>
                                      <p:to>
                                        <a:srgbClr val="FF6600"/>
                                      </p:to>
                                    </p:animClr>
                                  </p:childTnLst>
                                </p:cTn>
                              </p:par>
                            </p:childTnLst>
                          </p:cTn>
                        </p:par>
                      </p:childTnLst>
                    </p:cTn>
                  </p:par>
                </p:childTnLst>
              </p:cTn>
              <p:nextCondLst>
                <p:cond evt="onClick" delay="0">
                  <p:tgtEl>
                    <p:spTgt spid="7409"/>
                  </p:tgtEl>
                </p:cond>
              </p:nextCondLst>
            </p:seq>
            <p:seq concurrent="1" nextAc="seek">
              <p:cTn id="333" restart="whenNotActive" fill="hold" evtFilter="cancelBubble" nodeType="interactiveSeq">
                <p:stCondLst>
                  <p:cond evt="onClick" delay="0">
                    <p:tgtEl>
                      <p:spTgt spid="7410"/>
                    </p:tgtEl>
                  </p:cond>
                </p:stCondLst>
                <p:endSync evt="end" delay="0">
                  <p:rtn val="all"/>
                </p:endSync>
                <p:childTnLst>
                  <p:par>
                    <p:cTn id="334" fill="hold">
                      <p:stCondLst>
                        <p:cond delay="0"/>
                      </p:stCondLst>
                      <p:childTnLst>
                        <p:par>
                          <p:cTn id="335" fill="hold">
                            <p:stCondLst>
                              <p:cond delay="0"/>
                            </p:stCondLst>
                            <p:childTnLst>
                              <p:par>
                                <p:cTn id="336" presetID="3" presetClass="emph" presetSubtype="2" fill="hold" grpId="0" nodeType="withEffect">
                                  <p:stCondLst>
                                    <p:cond delay="0"/>
                                  </p:stCondLst>
                                  <p:iterate type="lt">
                                    <p:tmPct val="0"/>
                                  </p:iterate>
                                  <p:childTnLst>
                                    <p:animClr clrSpc="rgb" dir="cw">
                                      <p:cBhvr override="childStyle">
                                        <p:cTn id="337" dur="500" fill="hold"/>
                                        <p:tgtEl>
                                          <p:spTgt spid="7410"/>
                                        </p:tgtEl>
                                        <p:attrNameLst>
                                          <p:attrName>style.color</p:attrName>
                                        </p:attrNameLst>
                                      </p:cBhvr>
                                      <p:to>
                                        <a:srgbClr val="FF6600"/>
                                      </p:to>
                                    </p:animClr>
                                  </p:childTnLst>
                                </p:cTn>
                              </p:par>
                            </p:childTnLst>
                          </p:cTn>
                        </p:par>
                      </p:childTnLst>
                    </p:cTn>
                  </p:par>
                </p:childTnLst>
              </p:cTn>
              <p:nextCondLst>
                <p:cond evt="onClick" delay="0">
                  <p:tgtEl>
                    <p:spTgt spid="7410"/>
                  </p:tgtEl>
                </p:cond>
              </p:nextCondLst>
            </p:seq>
            <p:seq concurrent="1" nextAc="seek">
              <p:cTn id="338" restart="whenNotActive" fill="hold" evtFilter="cancelBubble" nodeType="interactiveSeq">
                <p:stCondLst>
                  <p:cond evt="onClick" delay="0">
                    <p:tgtEl>
                      <p:spTgt spid="7411"/>
                    </p:tgtEl>
                  </p:cond>
                </p:stCondLst>
                <p:endSync evt="end" delay="0">
                  <p:rtn val="all"/>
                </p:endSync>
                <p:childTnLst>
                  <p:par>
                    <p:cTn id="339" fill="hold">
                      <p:stCondLst>
                        <p:cond delay="0"/>
                      </p:stCondLst>
                      <p:childTnLst>
                        <p:par>
                          <p:cTn id="340" fill="hold">
                            <p:stCondLst>
                              <p:cond delay="0"/>
                            </p:stCondLst>
                            <p:childTnLst>
                              <p:par>
                                <p:cTn id="341" presetID="3" presetClass="emph" presetSubtype="2" fill="hold" grpId="0" nodeType="withEffect">
                                  <p:stCondLst>
                                    <p:cond delay="0"/>
                                  </p:stCondLst>
                                  <p:iterate type="lt">
                                    <p:tmPct val="0"/>
                                  </p:iterate>
                                  <p:childTnLst>
                                    <p:animClr clrSpc="rgb" dir="cw">
                                      <p:cBhvr override="childStyle">
                                        <p:cTn id="342" dur="500" fill="hold"/>
                                        <p:tgtEl>
                                          <p:spTgt spid="7411"/>
                                        </p:tgtEl>
                                        <p:attrNameLst>
                                          <p:attrName>style.color</p:attrName>
                                        </p:attrNameLst>
                                      </p:cBhvr>
                                      <p:to>
                                        <a:srgbClr val="FF6600"/>
                                      </p:to>
                                    </p:animClr>
                                  </p:childTnLst>
                                </p:cTn>
                              </p:par>
                            </p:childTnLst>
                          </p:cTn>
                        </p:par>
                      </p:childTnLst>
                    </p:cTn>
                  </p:par>
                </p:childTnLst>
              </p:cTn>
              <p:nextCondLst>
                <p:cond evt="onClick" delay="0">
                  <p:tgtEl>
                    <p:spTgt spid="7411"/>
                  </p:tgtEl>
                </p:cond>
              </p:nextCondLst>
            </p:seq>
            <p:seq concurrent="1" nextAc="seek">
              <p:cTn id="343" restart="whenNotActive" fill="hold" evtFilter="cancelBubble" nodeType="interactiveSeq">
                <p:stCondLst>
                  <p:cond evt="onClick" delay="0">
                    <p:tgtEl>
                      <p:spTgt spid="7412"/>
                    </p:tgtEl>
                  </p:cond>
                </p:stCondLst>
                <p:endSync evt="end" delay="0">
                  <p:rtn val="all"/>
                </p:endSync>
                <p:childTnLst>
                  <p:par>
                    <p:cTn id="344" fill="hold">
                      <p:stCondLst>
                        <p:cond delay="0"/>
                      </p:stCondLst>
                      <p:childTnLst>
                        <p:par>
                          <p:cTn id="345" fill="hold">
                            <p:stCondLst>
                              <p:cond delay="0"/>
                            </p:stCondLst>
                            <p:childTnLst>
                              <p:par>
                                <p:cTn id="346" presetID="3" presetClass="emph" presetSubtype="2" fill="hold" grpId="0" nodeType="withEffect">
                                  <p:stCondLst>
                                    <p:cond delay="0"/>
                                  </p:stCondLst>
                                  <p:iterate type="lt">
                                    <p:tmPct val="0"/>
                                  </p:iterate>
                                  <p:childTnLst>
                                    <p:animClr clrSpc="rgb" dir="cw">
                                      <p:cBhvr override="childStyle">
                                        <p:cTn id="347" dur="500" fill="hold"/>
                                        <p:tgtEl>
                                          <p:spTgt spid="7412"/>
                                        </p:tgtEl>
                                        <p:attrNameLst>
                                          <p:attrName>style.color</p:attrName>
                                        </p:attrNameLst>
                                      </p:cBhvr>
                                      <p:to>
                                        <a:srgbClr val="FF6600"/>
                                      </p:to>
                                    </p:animClr>
                                  </p:childTnLst>
                                </p:cTn>
                              </p:par>
                            </p:childTnLst>
                          </p:cTn>
                        </p:par>
                      </p:childTnLst>
                    </p:cTn>
                  </p:par>
                </p:childTnLst>
              </p:cTn>
              <p:nextCondLst>
                <p:cond evt="onClick" delay="0">
                  <p:tgtEl>
                    <p:spTgt spid="7412"/>
                  </p:tgtEl>
                </p:cond>
              </p:nextCondLst>
            </p:seq>
            <p:seq concurrent="1" nextAc="seek">
              <p:cTn id="348" restart="whenNotActive" fill="hold" evtFilter="cancelBubble" nodeType="interactiveSeq">
                <p:stCondLst>
                  <p:cond evt="onClick" delay="0">
                    <p:tgtEl>
                      <p:spTgt spid="7413"/>
                    </p:tgtEl>
                  </p:cond>
                </p:stCondLst>
                <p:endSync evt="end" delay="0">
                  <p:rtn val="all"/>
                </p:endSync>
                <p:childTnLst>
                  <p:par>
                    <p:cTn id="349" fill="hold">
                      <p:stCondLst>
                        <p:cond delay="0"/>
                      </p:stCondLst>
                      <p:childTnLst>
                        <p:par>
                          <p:cTn id="350" fill="hold">
                            <p:stCondLst>
                              <p:cond delay="0"/>
                            </p:stCondLst>
                            <p:childTnLst>
                              <p:par>
                                <p:cTn id="351" presetID="3" presetClass="emph" presetSubtype="2" fill="hold" grpId="0" nodeType="withEffect">
                                  <p:stCondLst>
                                    <p:cond delay="0"/>
                                  </p:stCondLst>
                                  <p:iterate type="lt">
                                    <p:tmPct val="0"/>
                                  </p:iterate>
                                  <p:childTnLst>
                                    <p:animClr clrSpc="rgb" dir="cw">
                                      <p:cBhvr override="childStyle">
                                        <p:cTn id="352" dur="500" fill="hold"/>
                                        <p:tgtEl>
                                          <p:spTgt spid="7413"/>
                                        </p:tgtEl>
                                        <p:attrNameLst>
                                          <p:attrName>style.color</p:attrName>
                                        </p:attrNameLst>
                                      </p:cBhvr>
                                      <p:to>
                                        <a:srgbClr val="FF6600"/>
                                      </p:to>
                                    </p:animClr>
                                  </p:childTnLst>
                                </p:cTn>
                              </p:par>
                            </p:childTnLst>
                          </p:cTn>
                        </p:par>
                      </p:childTnLst>
                    </p:cTn>
                  </p:par>
                </p:childTnLst>
              </p:cTn>
              <p:nextCondLst>
                <p:cond evt="onClick" delay="0">
                  <p:tgtEl>
                    <p:spTgt spid="7413"/>
                  </p:tgtEl>
                </p:cond>
              </p:nextCondLst>
            </p:seq>
            <p:seq concurrent="1" nextAc="seek">
              <p:cTn id="353" restart="whenNotActive" fill="hold" evtFilter="cancelBubble" nodeType="interactiveSeq">
                <p:stCondLst>
                  <p:cond evt="onClick" delay="0">
                    <p:tgtEl>
                      <p:spTgt spid="7414"/>
                    </p:tgtEl>
                  </p:cond>
                </p:stCondLst>
                <p:endSync evt="end" delay="0">
                  <p:rtn val="all"/>
                </p:endSync>
                <p:childTnLst>
                  <p:par>
                    <p:cTn id="354" fill="hold">
                      <p:stCondLst>
                        <p:cond delay="0"/>
                      </p:stCondLst>
                      <p:childTnLst>
                        <p:par>
                          <p:cTn id="355" fill="hold">
                            <p:stCondLst>
                              <p:cond delay="0"/>
                            </p:stCondLst>
                            <p:childTnLst>
                              <p:par>
                                <p:cTn id="356" presetID="3" presetClass="emph" presetSubtype="2" fill="hold" grpId="0" nodeType="withEffect">
                                  <p:stCondLst>
                                    <p:cond delay="0"/>
                                  </p:stCondLst>
                                  <p:iterate type="lt">
                                    <p:tmPct val="0"/>
                                  </p:iterate>
                                  <p:childTnLst>
                                    <p:animClr clrSpc="rgb" dir="cw">
                                      <p:cBhvr override="childStyle">
                                        <p:cTn id="357" dur="500" fill="hold"/>
                                        <p:tgtEl>
                                          <p:spTgt spid="7414"/>
                                        </p:tgtEl>
                                        <p:attrNameLst>
                                          <p:attrName>style.color</p:attrName>
                                        </p:attrNameLst>
                                      </p:cBhvr>
                                      <p:to>
                                        <a:srgbClr val="FF6600"/>
                                      </p:to>
                                    </p:animClr>
                                  </p:childTnLst>
                                </p:cTn>
                              </p:par>
                            </p:childTnLst>
                          </p:cTn>
                        </p:par>
                      </p:childTnLst>
                    </p:cTn>
                  </p:par>
                </p:childTnLst>
              </p:cTn>
              <p:nextCondLst>
                <p:cond evt="onClick" delay="0">
                  <p:tgtEl>
                    <p:spTgt spid="7414"/>
                  </p:tgtEl>
                </p:cond>
              </p:nextCondLst>
            </p:seq>
            <p:seq concurrent="1" nextAc="seek">
              <p:cTn id="358" restart="whenNotActive" fill="hold" evtFilter="cancelBubble" nodeType="interactiveSeq">
                <p:stCondLst>
                  <p:cond evt="onClick" delay="0">
                    <p:tgtEl>
                      <p:spTgt spid="7415"/>
                    </p:tgtEl>
                  </p:cond>
                </p:stCondLst>
                <p:endSync evt="end" delay="0">
                  <p:rtn val="all"/>
                </p:endSync>
                <p:childTnLst>
                  <p:par>
                    <p:cTn id="359" fill="hold">
                      <p:stCondLst>
                        <p:cond delay="0"/>
                      </p:stCondLst>
                      <p:childTnLst>
                        <p:par>
                          <p:cTn id="360" fill="hold">
                            <p:stCondLst>
                              <p:cond delay="0"/>
                            </p:stCondLst>
                            <p:childTnLst>
                              <p:par>
                                <p:cTn id="361" presetID="3" presetClass="emph" presetSubtype="2" fill="hold" grpId="0" nodeType="withEffect">
                                  <p:stCondLst>
                                    <p:cond delay="0"/>
                                  </p:stCondLst>
                                  <p:iterate type="lt">
                                    <p:tmPct val="0"/>
                                  </p:iterate>
                                  <p:childTnLst>
                                    <p:animClr clrSpc="rgb" dir="cw">
                                      <p:cBhvr override="childStyle">
                                        <p:cTn id="362" dur="500" fill="hold"/>
                                        <p:tgtEl>
                                          <p:spTgt spid="7415"/>
                                        </p:tgtEl>
                                        <p:attrNameLst>
                                          <p:attrName>style.color</p:attrName>
                                        </p:attrNameLst>
                                      </p:cBhvr>
                                      <p:to>
                                        <a:srgbClr val="FF6600"/>
                                      </p:to>
                                    </p:animClr>
                                  </p:childTnLst>
                                </p:cTn>
                              </p:par>
                            </p:childTnLst>
                          </p:cTn>
                        </p:par>
                      </p:childTnLst>
                    </p:cTn>
                  </p:par>
                </p:childTnLst>
              </p:cTn>
              <p:nextCondLst>
                <p:cond evt="onClick" delay="0">
                  <p:tgtEl>
                    <p:spTgt spid="7415"/>
                  </p:tgtEl>
                </p:cond>
              </p:nextCondLst>
            </p:seq>
            <p:seq concurrent="1" nextAc="seek">
              <p:cTn id="363" restart="whenNotActive" fill="hold" evtFilter="cancelBubble" nodeType="interactiveSeq">
                <p:stCondLst>
                  <p:cond evt="onClick" delay="0">
                    <p:tgtEl>
                      <p:spTgt spid="7416"/>
                    </p:tgtEl>
                  </p:cond>
                </p:stCondLst>
                <p:endSync evt="end" delay="0">
                  <p:rtn val="all"/>
                </p:endSync>
                <p:childTnLst>
                  <p:par>
                    <p:cTn id="364" fill="hold">
                      <p:stCondLst>
                        <p:cond delay="0"/>
                      </p:stCondLst>
                      <p:childTnLst>
                        <p:par>
                          <p:cTn id="365" fill="hold">
                            <p:stCondLst>
                              <p:cond delay="0"/>
                            </p:stCondLst>
                            <p:childTnLst>
                              <p:par>
                                <p:cTn id="366" presetID="3" presetClass="emph" presetSubtype="2" fill="hold" grpId="0" nodeType="withEffect">
                                  <p:stCondLst>
                                    <p:cond delay="0"/>
                                  </p:stCondLst>
                                  <p:iterate type="lt">
                                    <p:tmPct val="0"/>
                                  </p:iterate>
                                  <p:childTnLst>
                                    <p:animClr clrSpc="rgb" dir="cw">
                                      <p:cBhvr override="childStyle">
                                        <p:cTn id="367" dur="500" fill="hold"/>
                                        <p:tgtEl>
                                          <p:spTgt spid="7416"/>
                                        </p:tgtEl>
                                        <p:attrNameLst>
                                          <p:attrName>style.color</p:attrName>
                                        </p:attrNameLst>
                                      </p:cBhvr>
                                      <p:to>
                                        <a:srgbClr val="FF6600"/>
                                      </p:to>
                                    </p:animClr>
                                  </p:childTnLst>
                                </p:cTn>
                              </p:par>
                            </p:childTnLst>
                          </p:cTn>
                        </p:par>
                      </p:childTnLst>
                    </p:cTn>
                  </p:par>
                </p:childTnLst>
              </p:cTn>
              <p:nextCondLst>
                <p:cond evt="onClick" delay="0">
                  <p:tgtEl>
                    <p:spTgt spid="7416"/>
                  </p:tgtEl>
                </p:cond>
              </p:nextCondLst>
            </p:seq>
            <p:seq concurrent="1" nextAc="seek">
              <p:cTn id="368" restart="whenNotActive" fill="hold" evtFilter="cancelBubble" nodeType="interactiveSeq">
                <p:stCondLst>
                  <p:cond evt="onClick" delay="0">
                    <p:tgtEl>
                      <p:spTgt spid="7417"/>
                    </p:tgtEl>
                  </p:cond>
                </p:stCondLst>
                <p:endSync evt="end" delay="0">
                  <p:rtn val="all"/>
                </p:endSync>
                <p:childTnLst>
                  <p:par>
                    <p:cTn id="369" fill="hold">
                      <p:stCondLst>
                        <p:cond delay="0"/>
                      </p:stCondLst>
                      <p:childTnLst>
                        <p:par>
                          <p:cTn id="370" fill="hold">
                            <p:stCondLst>
                              <p:cond delay="0"/>
                            </p:stCondLst>
                            <p:childTnLst>
                              <p:par>
                                <p:cTn id="371" presetID="3" presetClass="emph" presetSubtype="2" fill="hold" grpId="0" nodeType="withEffect">
                                  <p:stCondLst>
                                    <p:cond delay="0"/>
                                  </p:stCondLst>
                                  <p:iterate type="lt">
                                    <p:tmPct val="0"/>
                                  </p:iterate>
                                  <p:childTnLst>
                                    <p:animClr clrSpc="rgb" dir="cw">
                                      <p:cBhvr override="childStyle">
                                        <p:cTn id="372" dur="500" fill="hold"/>
                                        <p:tgtEl>
                                          <p:spTgt spid="7417"/>
                                        </p:tgtEl>
                                        <p:attrNameLst>
                                          <p:attrName>style.color</p:attrName>
                                        </p:attrNameLst>
                                      </p:cBhvr>
                                      <p:to>
                                        <a:srgbClr val="FF6600"/>
                                      </p:to>
                                    </p:animClr>
                                  </p:childTnLst>
                                </p:cTn>
                              </p:par>
                            </p:childTnLst>
                          </p:cTn>
                        </p:par>
                      </p:childTnLst>
                    </p:cTn>
                  </p:par>
                </p:childTnLst>
              </p:cTn>
              <p:nextCondLst>
                <p:cond evt="onClick" delay="0">
                  <p:tgtEl>
                    <p:spTgt spid="7417"/>
                  </p:tgtEl>
                </p:cond>
              </p:nextCondLst>
            </p:seq>
            <p:seq concurrent="1" nextAc="seek">
              <p:cTn id="373" restart="whenNotActive" fill="hold" evtFilter="cancelBubble" nodeType="interactiveSeq">
                <p:stCondLst>
                  <p:cond evt="onClick" delay="0">
                    <p:tgtEl>
                      <p:spTgt spid="7418"/>
                    </p:tgtEl>
                  </p:cond>
                </p:stCondLst>
                <p:endSync evt="end" delay="0">
                  <p:rtn val="all"/>
                </p:endSync>
                <p:childTnLst>
                  <p:par>
                    <p:cTn id="374" fill="hold">
                      <p:stCondLst>
                        <p:cond delay="0"/>
                      </p:stCondLst>
                      <p:childTnLst>
                        <p:par>
                          <p:cTn id="375" fill="hold">
                            <p:stCondLst>
                              <p:cond delay="0"/>
                            </p:stCondLst>
                            <p:childTnLst>
                              <p:par>
                                <p:cTn id="376" presetID="3" presetClass="emph" presetSubtype="2" fill="hold" grpId="0" nodeType="withEffect">
                                  <p:stCondLst>
                                    <p:cond delay="0"/>
                                  </p:stCondLst>
                                  <p:iterate type="lt">
                                    <p:tmPct val="0"/>
                                  </p:iterate>
                                  <p:childTnLst>
                                    <p:animClr clrSpc="rgb" dir="cw">
                                      <p:cBhvr override="childStyle">
                                        <p:cTn id="377" dur="500" fill="hold"/>
                                        <p:tgtEl>
                                          <p:spTgt spid="7418"/>
                                        </p:tgtEl>
                                        <p:attrNameLst>
                                          <p:attrName>style.color</p:attrName>
                                        </p:attrNameLst>
                                      </p:cBhvr>
                                      <p:to>
                                        <a:srgbClr val="FF6600"/>
                                      </p:to>
                                    </p:animClr>
                                  </p:childTnLst>
                                </p:cTn>
                              </p:par>
                            </p:childTnLst>
                          </p:cTn>
                        </p:par>
                      </p:childTnLst>
                    </p:cTn>
                  </p:par>
                </p:childTnLst>
              </p:cTn>
              <p:nextCondLst>
                <p:cond evt="onClick" delay="0">
                  <p:tgtEl>
                    <p:spTgt spid="7418"/>
                  </p:tgtEl>
                </p:cond>
              </p:nextCondLst>
            </p:seq>
            <p:seq concurrent="1" nextAc="seek">
              <p:cTn id="378" restart="whenNotActive" fill="hold" evtFilter="cancelBubble" nodeType="interactiveSeq">
                <p:stCondLst>
                  <p:cond evt="onClick" delay="0">
                    <p:tgtEl>
                      <p:spTgt spid="7419"/>
                    </p:tgtEl>
                  </p:cond>
                </p:stCondLst>
                <p:endSync evt="end" delay="0">
                  <p:rtn val="all"/>
                </p:endSync>
                <p:childTnLst>
                  <p:par>
                    <p:cTn id="379" fill="hold">
                      <p:stCondLst>
                        <p:cond delay="0"/>
                      </p:stCondLst>
                      <p:childTnLst>
                        <p:par>
                          <p:cTn id="380" fill="hold">
                            <p:stCondLst>
                              <p:cond delay="0"/>
                            </p:stCondLst>
                            <p:childTnLst>
                              <p:par>
                                <p:cTn id="381" presetID="3" presetClass="emph" presetSubtype="2" fill="hold" grpId="0" nodeType="withEffect">
                                  <p:stCondLst>
                                    <p:cond delay="0"/>
                                  </p:stCondLst>
                                  <p:iterate type="lt">
                                    <p:tmPct val="0"/>
                                  </p:iterate>
                                  <p:childTnLst>
                                    <p:animClr clrSpc="rgb" dir="cw">
                                      <p:cBhvr override="childStyle">
                                        <p:cTn id="382" dur="500" fill="hold"/>
                                        <p:tgtEl>
                                          <p:spTgt spid="7419"/>
                                        </p:tgtEl>
                                        <p:attrNameLst>
                                          <p:attrName>style.color</p:attrName>
                                        </p:attrNameLst>
                                      </p:cBhvr>
                                      <p:to>
                                        <a:srgbClr val="FF6600"/>
                                      </p:to>
                                    </p:animClr>
                                  </p:childTnLst>
                                </p:cTn>
                              </p:par>
                            </p:childTnLst>
                          </p:cTn>
                        </p:par>
                      </p:childTnLst>
                    </p:cTn>
                  </p:par>
                </p:childTnLst>
              </p:cTn>
              <p:nextCondLst>
                <p:cond evt="onClick" delay="0">
                  <p:tgtEl>
                    <p:spTgt spid="7419"/>
                  </p:tgtEl>
                </p:cond>
              </p:nextCondLst>
            </p:seq>
            <p:seq concurrent="1" nextAc="seek">
              <p:cTn id="383" restart="whenNotActive" fill="hold" evtFilter="cancelBubble" nodeType="interactiveSeq">
                <p:stCondLst>
                  <p:cond evt="onClick" delay="0">
                    <p:tgtEl>
                      <p:spTgt spid="7420"/>
                    </p:tgtEl>
                  </p:cond>
                </p:stCondLst>
                <p:endSync evt="end" delay="0">
                  <p:rtn val="all"/>
                </p:endSync>
                <p:childTnLst>
                  <p:par>
                    <p:cTn id="384" fill="hold">
                      <p:stCondLst>
                        <p:cond delay="0"/>
                      </p:stCondLst>
                      <p:childTnLst>
                        <p:par>
                          <p:cTn id="385" fill="hold">
                            <p:stCondLst>
                              <p:cond delay="0"/>
                            </p:stCondLst>
                            <p:childTnLst>
                              <p:par>
                                <p:cTn id="386" presetID="3" presetClass="emph" presetSubtype="2" fill="hold" grpId="0" nodeType="withEffect">
                                  <p:stCondLst>
                                    <p:cond delay="0"/>
                                  </p:stCondLst>
                                  <p:iterate type="lt">
                                    <p:tmPct val="0"/>
                                  </p:iterate>
                                  <p:childTnLst>
                                    <p:animClr clrSpc="rgb" dir="cw">
                                      <p:cBhvr override="childStyle">
                                        <p:cTn id="387" dur="500" fill="hold"/>
                                        <p:tgtEl>
                                          <p:spTgt spid="7420"/>
                                        </p:tgtEl>
                                        <p:attrNameLst>
                                          <p:attrName>style.color</p:attrName>
                                        </p:attrNameLst>
                                      </p:cBhvr>
                                      <p:to>
                                        <a:srgbClr val="FF6600"/>
                                      </p:to>
                                    </p:animClr>
                                  </p:childTnLst>
                                </p:cTn>
                              </p:par>
                            </p:childTnLst>
                          </p:cTn>
                        </p:par>
                      </p:childTnLst>
                    </p:cTn>
                  </p:par>
                </p:childTnLst>
              </p:cTn>
              <p:nextCondLst>
                <p:cond evt="onClick" delay="0">
                  <p:tgtEl>
                    <p:spTgt spid="7420"/>
                  </p:tgtEl>
                </p:cond>
              </p:nextCondLst>
            </p:seq>
            <p:seq concurrent="1" nextAc="seek">
              <p:cTn id="388" restart="whenNotActive" fill="hold" evtFilter="cancelBubble" nodeType="interactiveSeq">
                <p:stCondLst>
                  <p:cond evt="onClick" delay="0">
                    <p:tgtEl>
                      <p:spTgt spid="7421"/>
                    </p:tgtEl>
                  </p:cond>
                </p:stCondLst>
                <p:endSync evt="end" delay="0">
                  <p:rtn val="all"/>
                </p:endSync>
                <p:childTnLst>
                  <p:par>
                    <p:cTn id="389" fill="hold">
                      <p:stCondLst>
                        <p:cond delay="0"/>
                      </p:stCondLst>
                      <p:childTnLst>
                        <p:par>
                          <p:cTn id="390" fill="hold">
                            <p:stCondLst>
                              <p:cond delay="0"/>
                            </p:stCondLst>
                            <p:childTnLst>
                              <p:par>
                                <p:cTn id="391" presetID="3" presetClass="emph" presetSubtype="2" fill="hold" grpId="0" nodeType="withEffect">
                                  <p:stCondLst>
                                    <p:cond delay="0"/>
                                  </p:stCondLst>
                                  <p:iterate type="lt">
                                    <p:tmPct val="0"/>
                                  </p:iterate>
                                  <p:childTnLst>
                                    <p:animClr clrSpc="rgb" dir="cw">
                                      <p:cBhvr override="childStyle">
                                        <p:cTn id="392" dur="500" fill="hold"/>
                                        <p:tgtEl>
                                          <p:spTgt spid="7421"/>
                                        </p:tgtEl>
                                        <p:attrNameLst>
                                          <p:attrName>style.color</p:attrName>
                                        </p:attrNameLst>
                                      </p:cBhvr>
                                      <p:to>
                                        <a:srgbClr val="FF6600"/>
                                      </p:to>
                                    </p:animClr>
                                  </p:childTnLst>
                                </p:cTn>
                              </p:par>
                            </p:childTnLst>
                          </p:cTn>
                        </p:par>
                      </p:childTnLst>
                    </p:cTn>
                  </p:par>
                </p:childTnLst>
              </p:cTn>
              <p:nextCondLst>
                <p:cond evt="onClick" delay="0">
                  <p:tgtEl>
                    <p:spTgt spid="7421"/>
                  </p:tgtEl>
                </p:cond>
              </p:nextCondLst>
            </p:seq>
            <p:seq concurrent="1" nextAc="seek">
              <p:cTn id="393" restart="whenNotActive" fill="hold" evtFilter="cancelBubble" nodeType="interactiveSeq">
                <p:stCondLst>
                  <p:cond evt="onClick" delay="0">
                    <p:tgtEl>
                      <p:spTgt spid="7422"/>
                    </p:tgtEl>
                  </p:cond>
                </p:stCondLst>
                <p:endSync evt="end" delay="0">
                  <p:rtn val="all"/>
                </p:endSync>
                <p:childTnLst>
                  <p:par>
                    <p:cTn id="394" fill="hold">
                      <p:stCondLst>
                        <p:cond delay="0"/>
                      </p:stCondLst>
                      <p:childTnLst>
                        <p:par>
                          <p:cTn id="395" fill="hold">
                            <p:stCondLst>
                              <p:cond delay="0"/>
                            </p:stCondLst>
                            <p:childTnLst>
                              <p:par>
                                <p:cTn id="396" presetID="3" presetClass="emph" presetSubtype="2" fill="hold" grpId="0" nodeType="withEffect">
                                  <p:stCondLst>
                                    <p:cond delay="0"/>
                                  </p:stCondLst>
                                  <p:iterate type="lt">
                                    <p:tmPct val="0"/>
                                  </p:iterate>
                                  <p:childTnLst>
                                    <p:animClr clrSpc="rgb" dir="cw">
                                      <p:cBhvr override="childStyle">
                                        <p:cTn id="397" dur="500" fill="hold"/>
                                        <p:tgtEl>
                                          <p:spTgt spid="7422"/>
                                        </p:tgtEl>
                                        <p:attrNameLst>
                                          <p:attrName>style.color</p:attrName>
                                        </p:attrNameLst>
                                      </p:cBhvr>
                                      <p:to>
                                        <a:srgbClr val="FF6600"/>
                                      </p:to>
                                    </p:animClr>
                                  </p:childTnLst>
                                </p:cTn>
                              </p:par>
                            </p:childTnLst>
                          </p:cTn>
                        </p:par>
                      </p:childTnLst>
                    </p:cTn>
                  </p:par>
                </p:childTnLst>
              </p:cTn>
              <p:nextCondLst>
                <p:cond evt="onClick" delay="0">
                  <p:tgtEl>
                    <p:spTgt spid="7422"/>
                  </p:tgtEl>
                </p:cond>
              </p:nextCondLst>
            </p:seq>
            <p:seq concurrent="1" nextAc="seek">
              <p:cTn id="398" restart="whenNotActive" fill="hold" evtFilter="cancelBubble" nodeType="interactiveSeq">
                <p:stCondLst>
                  <p:cond evt="onClick" delay="0">
                    <p:tgtEl>
                      <p:spTgt spid="7423"/>
                    </p:tgtEl>
                  </p:cond>
                </p:stCondLst>
                <p:endSync evt="end" delay="0">
                  <p:rtn val="all"/>
                </p:endSync>
                <p:childTnLst>
                  <p:par>
                    <p:cTn id="399" fill="hold">
                      <p:stCondLst>
                        <p:cond delay="0"/>
                      </p:stCondLst>
                      <p:childTnLst>
                        <p:par>
                          <p:cTn id="400" fill="hold">
                            <p:stCondLst>
                              <p:cond delay="0"/>
                            </p:stCondLst>
                            <p:childTnLst>
                              <p:par>
                                <p:cTn id="401" presetID="3" presetClass="emph" presetSubtype="2" fill="hold" grpId="0" nodeType="withEffect">
                                  <p:stCondLst>
                                    <p:cond delay="0"/>
                                  </p:stCondLst>
                                  <p:iterate type="lt">
                                    <p:tmPct val="0"/>
                                  </p:iterate>
                                  <p:childTnLst>
                                    <p:animClr clrSpc="rgb" dir="cw">
                                      <p:cBhvr override="childStyle">
                                        <p:cTn id="402" dur="500" fill="hold"/>
                                        <p:tgtEl>
                                          <p:spTgt spid="7423"/>
                                        </p:tgtEl>
                                        <p:attrNameLst>
                                          <p:attrName>style.color</p:attrName>
                                        </p:attrNameLst>
                                      </p:cBhvr>
                                      <p:to>
                                        <a:srgbClr val="FF6600"/>
                                      </p:to>
                                    </p:animClr>
                                  </p:childTnLst>
                                </p:cTn>
                              </p:par>
                            </p:childTnLst>
                          </p:cTn>
                        </p:par>
                      </p:childTnLst>
                    </p:cTn>
                  </p:par>
                </p:childTnLst>
              </p:cTn>
              <p:nextCondLst>
                <p:cond evt="onClick" delay="0">
                  <p:tgtEl>
                    <p:spTgt spid="7423"/>
                  </p:tgtEl>
                </p:cond>
              </p:nextCondLst>
            </p:seq>
            <p:seq concurrent="1" nextAc="seek">
              <p:cTn id="403" restart="whenNotActive" fill="hold" evtFilter="cancelBubble" nodeType="interactiveSeq">
                <p:stCondLst>
                  <p:cond evt="onClick" delay="0">
                    <p:tgtEl>
                      <p:spTgt spid="7424"/>
                    </p:tgtEl>
                  </p:cond>
                </p:stCondLst>
                <p:endSync evt="end" delay="0">
                  <p:rtn val="all"/>
                </p:endSync>
                <p:childTnLst>
                  <p:par>
                    <p:cTn id="404" fill="hold">
                      <p:stCondLst>
                        <p:cond delay="0"/>
                      </p:stCondLst>
                      <p:childTnLst>
                        <p:par>
                          <p:cTn id="405" fill="hold">
                            <p:stCondLst>
                              <p:cond delay="0"/>
                            </p:stCondLst>
                            <p:childTnLst>
                              <p:par>
                                <p:cTn id="406" presetID="3" presetClass="emph" presetSubtype="2" fill="hold" grpId="0" nodeType="withEffect">
                                  <p:stCondLst>
                                    <p:cond delay="0"/>
                                  </p:stCondLst>
                                  <p:iterate type="lt">
                                    <p:tmPct val="0"/>
                                  </p:iterate>
                                  <p:childTnLst>
                                    <p:animClr clrSpc="rgb" dir="cw">
                                      <p:cBhvr override="childStyle">
                                        <p:cTn id="407" dur="500" fill="hold"/>
                                        <p:tgtEl>
                                          <p:spTgt spid="7424"/>
                                        </p:tgtEl>
                                        <p:attrNameLst>
                                          <p:attrName>style.color</p:attrName>
                                        </p:attrNameLst>
                                      </p:cBhvr>
                                      <p:to>
                                        <a:srgbClr val="FF6600"/>
                                      </p:to>
                                    </p:animClr>
                                  </p:childTnLst>
                                </p:cTn>
                              </p:par>
                            </p:childTnLst>
                          </p:cTn>
                        </p:par>
                      </p:childTnLst>
                    </p:cTn>
                  </p:par>
                </p:childTnLst>
              </p:cTn>
              <p:nextCondLst>
                <p:cond evt="onClick" delay="0">
                  <p:tgtEl>
                    <p:spTgt spid="7424"/>
                  </p:tgtEl>
                </p:cond>
              </p:nextCondLst>
            </p:seq>
            <p:seq concurrent="1" nextAc="seek">
              <p:cTn id="408" restart="whenNotActive" fill="hold" evtFilter="cancelBubble" nodeType="interactiveSeq">
                <p:stCondLst>
                  <p:cond evt="onClick" delay="0">
                    <p:tgtEl>
                      <p:spTgt spid="7425"/>
                    </p:tgtEl>
                  </p:cond>
                </p:stCondLst>
                <p:endSync evt="end" delay="0">
                  <p:rtn val="all"/>
                </p:endSync>
                <p:childTnLst>
                  <p:par>
                    <p:cTn id="409" fill="hold">
                      <p:stCondLst>
                        <p:cond delay="0"/>
                      </p:stCondLst>
                      <p:childTnLst>
                        <p:par>
                          <p:cTn id="410" fill="hold">
                            <p:stCondLst>
                              <p:cond delay="0"/>
                            </p:stCondLst>
                            <p:childTnLst>
                              <p:par>
                                <p:cTn id="411" presetID="3" presetClass="emph" presetSubtype="2" fill="hold" grpId="0" nodeType="withEffect">
                                  <p:stCondLst>
                                    <p:cond delay="0"/>
                                  </p:stCondLst>
                                  <p:iterate type="lt">
                                    <p:tmPct val="0"/>
                                  </p:iterate>
                                  <p:childTnLst>
                                    <p:animClr clrSpc="rgb" dir="cw">
                                      <p:cBhvr override="childStyle">
                                        <p:cTn id="412" dur="500" fill="hold"/>
                                        <p:tgtEl>
                                          <p:spTgt spid="7425"/>
                                        </p:tgtEl>
                                        <p:attrNameLst>
                                          <p:attrName>style.color</p:attrName>
                                        </p:attrNameLst>
                                      </p:cBhvr>
                                      <p:to>
                                        <a:srgbClr val="FF6600"/>
                                      </p:to>
                                    </p:animClr>
                                  </p:childTnLst>
                                </p:cTn>
                              </p:par>
                            </p:childTnLst>
                          </p:cTn>
                        </p:par>
                      </p:childTnLst>
                    </p:cTn>
                  </p:par>
                </p:childTnLst>
              </p:cTn>
              <p:nextCondLst>
                <p:cond evt="onClick" delay="0">
                  <p:tgtEl>
                    <p:spTgt spid="7425"/>
                  </p:tgtEl>
                </p:cond>
              </p:nextCondLst>
            </p:seq>
            <p:seq concurrent="1" nextAc="seek">
              <p:cTn id="413" restart="whenNotActive" fill="hold" evtFilter="cancelBubble" nodeType="interactiveSeq">
                <p:stCondLst>
                  <p:cond evt="onClick" delay="0">
                    <p:tgtEl>
                      <p:spTgt spid="7426"/>
                    </p:tgtEl>
                  </p:cond>
                </p:stCondLst>
                <p:endSync evt="end" delay="0">
                  <p:rtn val="all"/>
                </p:endSync>
                <p:childTnLst>
                  <p:par>
                    <p:cTn id="414" fill="hold">
                      <p:stCondLst>
                        <p:cond delay="0"/>
                      </p:stCondLst>
                      <p:childTnLst>
                        <p:par>
                          <p:cTn id="415" fill="hold">
                            <p:stCondLst>
                              <p:cond delay="0"/>
                            </p:stCondLst>
                            <p:childTnLst>
                              <p:par>
                                <p:cTn id="416" presetID="3" presetClass="emph" presetSubtype="2" fill="hold" grpId="0" nodeType="withEffect">
                                  <p:stCondLst>
                                    <p:cond delay="0"/>
                                  </p:stCondLst>
                                  <p:iterate type="lt">
                                    <p:tmPct val="0"/>
                                  </p:iterate>
                                  <p:childTnLst>
                                    <p:animClr clrSpc="rgb" dir="cw">
                                      <p:cBhvr override="childStyle">
                                        <p:cTn id="417" dur="500" fill="hold"/>
                                        <p:tgtEl>
                                          <p:spTgt spid="7426"/>
                                        </p:tgtEl>
                                        <p:attrNameLst>
                                          <p:attrName>style.color</p:attrName>
                                        </p:attrNameLst>
                                      </p:cBhvr>
                                      <p:to>
                                        <a:srgbClr val="FF6600"/>
                                      </p:to>
                                    </p:animClr>
                                  </p:childTnLst>
                                </p:cTn>
                              </p:par>
                            </p:childTnLst>
                          </p:cTn>
                        </p:par>
                      </p:childTnLst>
                    </p:cTn>
                  </p:par>
                </p:childTnLst>
              </p:cTn>
              <p:nextCondLst>
                <p:cond evt="onClick" delay="0">
                  <p:tgtEl>
                    <p:spTgt spid="7426"/>
                  </p:tgtEl>
                </p:cond>
              </p:nextCondLst>
            </p:seq>
            <p:seq concurrent="1" nextAc="seek">
              <p:cTn id="418" restart="whenNotActive" fill="hold" evtFilter="cancelBubble" nodeType="interactiveSeq">
                <p:stCondLst>
                  <p:cond evt="onClick" delay="0">
                    <p:tgtEl>
                      <p:spTgt spid="7427"/>
                    </p:tgtEl>
                  </p:cond>
                </p:stCondLst>
                <p:endSync evt="end" delay="0">
                  <p:rtn val="all"/>
                </p:endSync>
                <p:childTnLst>
                  <p:par>
                    <p:cTn id="419" fill="hold">
                      <p:stCondLst>
                        <p:cond delay="0"/>
                      </p:stCondLst>
                      <p:childTnLst>
                        <p:par>
                          <p:cTn id="420" fill="hold">
                            <p:stCondLst>
                              <p:cond delay="0"/>
                            </p:stCondLst>
                            <p:childTnLst>
                              <p:par>
                                <p:cTn id="421" presetID="3" presetClass="emph" presetSubtype="2" fill="hold" grpId="0" nodeType="withEffect">
                                  <p:stCondLst>
                                    <p:cond delay="0"/>
                                  </p:stCondLst>
                                  <p:iterate type="lt">
                                    <p:tmPct val="0"/>
                                  </p:iterate>
                                  <p:childTnLst>
                                    <p:animClr clrSpc="rgb" dir="cw">
                                      <p:cBhvr override="childStyle">
                                        <p:cTn id="422" dur="500" fill="hold"/>
                                        <p:tgtEl>
                                          <p:spTgt spid="7427"/>
                                        </p:tgtEl>
                                        <p:attrNameLst>
                                          <p:attrName>style.color</p:attrName>
                                        </p:attrNameLst>
                                      </p:cBhvr>
                                      <p:to>
                                        <a:srgbClr val="FF6600"/>
                                      </p:to>
                                    </p:animClr>
                                  </p:childTnLst>
                                </p:cTn>
                              </p:par>
                            </p:childTnLst>
                          </p:cTn>
                        </p:par>
                      </p:childTnLst>
                    </p:cTn>
                  </p:par>
                </p:childTnLst>
              </p:cTn>
              <p:nextCondLst>
                <p:cond evt="onClick" delay="0">
                  <p:tgtEl>
                    <p:spTgt spid="7427"/>
                  </p:tgtEl>
                </p:cond>
              </p:nextCondLst>
            </p:seq>
            <p:seq concurrent="1" nextAc="seek">
              <p:cTn id="423" restart="whenNotActive" fill="hold" evtFilter="cancelBubble" nodeType="interactiveSeq">
                <p:stCondLst>
                  <p:cond evt="onClick" delay="0">
                    <p:tgtEl>
                      <p:spTgt spid="7428"/>
                    </p:tgtEl>
                  </p:cond>
                </p:stCondLst>
                <p:endSync evt="end" delay="0">
                  <p:rtn val="all"/>
                </p:endSync>
                <p:childTnLst>
                  <p:par>
                    <p:cTn id="424" fill="hold">
                      <p:stCondLst>
                        <p:cond delay="0"/>
                      </p:stCondLst>
                      <p:childTnLst>
                        <p:par>
                          <p:cTn id="425" fill="hold">
                            <p:stCondLst>
                              <p:cond delay="0"/>
                            </p:stCondLst>
                            <p:childTnLst>
                              <p:par>
                                <p:cTn id="426" presetID="3" presetClass="emph" presetSubtype="2" fill="hold" grpId="0" nodeType="withEffect">
                                  <p:stCondLst>
                                    <p:cond delay="0"/>
                                  </p:stCondLst>
                                  <p:iterate type="lt">
                                    <p:tmPct val="0"/>
                                  </p:iterate>
                                  <p:childTnLst>
                                    <p:animClr clrSpc="rgb" dir="cw">
                                      <p:cBhvr override="childStyle">
                                        <p:cTn id="427" dur="500" fill="hold"/>
                                        <p:tgtEl>
                                          <p:spTgt spid="7428"/>
                                        </p:tgtEl>
                                        <p:attrNameLst>
                                          <p:attrName>style.color</p:attrName>
                                        </p:attrNameLst>
                                      </p:cBhvr>
                                      <p:to>
                                        <a:srgbClr val="FF6600"/>
                                      </p:to>
                                    </p:animClr>
                                  </p:childTnLst>
                                </p:cTn>
                              </p:par>
                            </p:childTnLst>
                          </p:cTn>
                        </p:par>
                      </p:childTnLst>
                    </p:cTn>
                  </p:par>
                </p:childTnLst>
              </p:cTn>
              <p:nextCondLst>
                <p:cond evt="onClick" delay="0">
                  <p:tgtEl>
                    <p:spTgt spid="7428"/>
                  </p:tgtEl>
                </p:cond>
              </p:nextCondLst>
            </p:seq>
            <p:seq concurrent="1" nextAc="seek">
              <p:cTn id="428" restart="whenNotActive" fill="hold" evtFilter="cancelBubble" nodeType="interactiveSeq">
                <p:stCondLst>
                  <p:cond evt="onClick" delay="0">
                    <p:tgtEl>
                      <p:spTgt spid="7429"/>
                    </p:tgtEl>
                  </p:cond>
                </p:stCondLst>
                <p:endSync evt="end" delay="0">
                  <p:rtn val="all"/>
                </p:endSync>
                <p:childTnLst>
                  <p:par>
                    <p:cTn id="429" fill="hold">
                      <p:stCondLst>
                        <p:cond delay="0"/>
                      </p:stCondLst>
                      <p:childTnLst>
                        <p:par>
                          <p:cTn id="430" fill="hold">
                            <p:stCondLst>
                              <p:cond delay="0"/>
                            </p:stCondLst>
                            <p:childTnLst>
                              <p:par>
                                <p:cTn id="431" presetID="3" presetClass="emph" presetSubtype="2" fill="hold" grpId="0" nodeType="withEffect">
                                  <p:stCondLst>
                                    <p:cond delay="0"/>
                                  </p:stCondLst>
                                  <p:iterate type="lt">
                                    <p:tmPct val="0"/>
                                  </p:iterate>
                                  <p:childTnLst>
                                    <p:animClr clrSpc="rgb" dir="cw">
                                      <p:cBhvr override="childStyle">
                                        <p:cTn id="432" dur="500" fill="hold"/>
                                        <p:tgtEl>
                                          <p:spTgt spid="7429"/>
                                        </p:tgtEl>
                                        <p:attrNameLst>
                                          <p:attrName>style.color</p:attrName>
                                        </p:attrNameLst>
                                      </p:cBhvr>
                                      <p:to>
                                        <a:srgbClr val="FF6600"/>
                                      </p:to>
                                    </p:animClr>
                                  </p:childTnLst>
                                </p:cTn>
                              </p:par>
                            </p:childTnLst>
                          </p:cTn>
                        </p:par>
                      </p:childTnLst>
                    </p:cTn>
                  </p:par>
                </p:childTnLst>
              </p:cTn>
              <p:nextCondLst>
                <p:cond evt="onClick" delay="0">
                  <p:tgtEl>
                    <p:spTgt spid="7429"/>
                  </p:tgtEl>
                </p:cond>
              </p:nextCondLst>
            </p:seq>
            <p:seq concurrent="1" nextAc="seek">
              <p:cTn id="433" restart="whenNotActive" fill="hold" evtFilter="cancelBubble" nodeType="interactiveSeq">
                <p:stCondLst>
                  <p:cond evt="onClick" delay="0">
                    <p:tgtEl>
                      <p:spTgt spid="7430"/>
                    </p:tgtEl>
                  </p:cond>
                </p:stCondLst>
                <p:endSync evt="end" delay="0">
                  <p:rtn val="all"/>
                </p:endSync>
                <p:childTnLst>
                  <p:par>
                    <p:cTn id="434" fill="hold">
                      <p:stCondLst>
                        <p:cond delay="0"/>
                      </p:stCondLst>
                      <p:childTnLst>
                        <p:par>
                          <p:cTn id="435" fill="hold">
                            <p:stCondLst>
                              <p:cond delay="0"/>
                            </p:stCondLst>
                            <p:childTnLst>
                              <p:par>
                                <p:cTn id="436" presetID="3" presetClass="emph" presetSubtype="2" fill="hold" grpId="0" nodeType="withEffect">
                                  <p:stCondLst>
                                    <p:cond delay="0"/>
                                  </p:stCondLst>
                                  <p:iterate type="lt">
                                    <p:tmPct val="0"/>
                                  </p:iterate>
                                  <p:childTnLst>
                                    <p:animClr clrSpc="rgb" dir="cw">
                                      <p:cBhvr override="childStyle">
                                        <p:cTn id="437" dur="500" fill="hold"/>
                                        <p:tgtEl>
                                          <p:spTgt spid="7430"/>
                                        </p:tgtEl>
                                        <p:attrNameLst>
                                          <p:attrName>style.color</p:attrName>
                                        </p:attrNameLst>
                                      </p:cBhvr>
                                      <p:to>
                                        <a:srgbClr val="FF6600"/>
                                      </p:to>
                                    </p:animClr>
                                  </p:childTnLst>
                                </p:cTn>
                              </p:par>
                            </p:childTnLst>
                          </p:cTn>
                        </p:par>
                      </p:childTnLst>
                    </p:cTn>
                  </p:par>
                </p:childTnLst>
              </p:cTn>
              <p:nextCondLst>
                <p:cond evt="onClick" delay="0">
                  <p:tgtEl>
                    <p:spTgt spid="7430"/>
                  </p:tgtEl>
                </p:cond>
              </p:nextCondLst>
            </p:seq>
            <p:seq concurrent="1" nextAc="seek">
              <p:cTn id="438" restart="whenNotActive" fill="hold" evtFilter="cancelBubble" nodeType="interactiveSeq">
                <p:stCondLst>
                  <p:cond evt="onClick" delay="0">
                    <p:tgtEl>
                      <p:spTgt spid="7431"/>
                    </p:tgtEl>
                  </p:cond>
                </p:stCondLst>
                <p:endSync evt="end" delay="0">
                  <p:rtn val="all"/>
                </p:endSync>
                <p:childTnLst>
                  <p:par>
                    <p:cTn id="439" fill="hold">
                      <p:stCondLst>
                        <p:cond delay="0"/>
                      </p:stCondLst>
                      <p:childTnLst>
                        <p:par>
                          <p:cTn id="440" fill="hold">
                            <p:stCondLst>
                              <p:cond delay="0"/>
                            </p:stCondLst>
                            <p:childTnLst>
                              <p:par>
                                <p:cTn id="441" presetID="3" presetClass="emph" presetSubtype="2" fill="hold" grpId="0" nodeType="withEffect">
                                  <p:stCondLst>
                                    <p:cond delay="0"/>
                                  </p:stCondLst>
                                  <p:iterate type="lt">
                                    <p:tmPct val="0"/>
                                  </p:iterate>
                                  <p:childTnLst>
                                    <p:animClr clrSpc="rgb" dir="cw">
                                      <p:cBhvr override="childStyle">
                                        <p:cTn id="442" dur="500" fill="hold"/>
                                        <p:tgtEl>
                                          <p:spTgt spid="7431"/>
                                        </p:tgtEl>
                                        <p:attrNameLst>
                                          <p:attrName>style.color</p:attrName>
                                        </p:attrNameLst>
                                      </p:cBhvr>
                                      <p:to>
                                        <a:srgbClr val="FF6600"/>
                                      </p:to>
                                    </p:animClr>
                                  </p:childTnLst>
                                </p:cTn>
                              </p:par>
                            </p:childTnLst>
                          </p:cTn>
                        </p:par>
                      </p:childTnLst>
                    </p:cTn>
                  </p:par>
                </p:childTnLst>
              </p:cTn>
              <p:nextCondLst>
                <p:cond evt="onClick" delay="0">
                  <p:tgtEl>
                    <p:spTgt spid="7431"/>
                  </p:tgtEl>
                </p:cond>
              </p:nextCondLst>
            </p:seq>
            <p:seq concurrent="1" nextAc="seek">
              <p:cTn id="443" restart="whenNotActive" fill="hold" evtFilter="cancelBubble" nodeType="interactiveSeq">
                <p:stCondLst>
                  <p:cond evt="onClick" delay="0">
                    <p:tgtEl>
                      <p:spTgt spid="7432"/>
                    </p:tgtEl>
                  </p:cond>
                </p:stCondLst>
                <p:endSync evt="end" delay="0">
                  <p:rtn val="all"/>
                </p:endSync>
                <p:childTnLst>
                  <p:par>
                    <p:cTn id="444" fill="hold">
                      <p:stCondLst>
                        <p:cond delay="0"/>
                      </p:stCondLst>
                      <p:childTnLst>
                        <p:par>
                          <p:cTn id="445" fill="hold">
                            <p:stCondLst>
                              <p:cond delay="0"/>
                            </p:stCondLst>
                            <p:childTnLst>
                              <p:par>
                                <p:cTn id="446" presetID="3" presetClass="emph" presetSubtype="2" fill="hold" grpId="0" nodeType="withEffect">
                                  <p:stCondLst>
                                    <p:cond delay="0"/>
                                  </p:stCondLst>
                                  <p:iterate type="lt">
                                    <p:tmPct val="0"/>
                                  </p:iterate>
                                  <p:childTnLst>
                                    <p:animClr clrSpc="rgb" dir="cw">
                                      <p:cBhvr override="childStyle">
                                        <p:cTn id="447" dur="500" fill="hold"/>
                                        <p:tgtEl>
                                          <p:spTgt spid="7432"/>
                                        </p:tgtEl>
                                        <p:attrNameLst>
                                          <p:attrName>style.color</p:attrName>
                                        </p:attrNameLst>
                                      </p:cBhvr>
                                      <p:to>
                                        <a:srgbClr val="FF6600"/>
                                      </p:to>
                                    </p:animClr>
                                  </p:childTnLst>
                                </p:cTn>
                              </p:par>
                            </p:childTnLst>
                          </p:cTn>
                        </p:par>
                      </p:childTnLst>
                    </p:cTn>
                  </p:par>
                </p:childTnLst>
              </p:cTn>
              <p:nextCondLst>
                <p:cond evt="onClick" delay="0">
                  <p:tgtEl>
                    <p:spTgt spid="7432"/>
                  </p:tgtEl>
                </p:cond>
              </p:nextCondLst>
            </p:seq>
            <p:seq concurrent="1" nextAc="seek">
              <p:cTn id="448" restart="whenNotActive" fill="hold" evtFilter="cancelBubble" nodeType="interactiveSeq">
                <p:stCondLst>
                  <p:cond evt="onClick" delay="0">
                    <p:tgtEl>
                      <p:spTgt spid="7433"/>
                    </p:tgtEl>
                  </p:cond>
                </p:stCondLst>
                <p:endSync evt="end" delay="0">
                  <p:rtn val="all"/>
                </p:endSync>
                <p:childTnLst>
                  <p:par>
                    <p:cTn id="449" fill="hold">
                      <p:stCondLst>
                        <p:cond delay="0"/>
                      </p:stCondLst>
                      <p:childTnLst>
                        <p:par>
                          <p:cTn id="450" fill="hold">
                            <p:stCondLst>
                              <p:cond delay="0"/>
                            </p:stCondLst>
                            <p:childTnLst>
                              <p:par>
                                <p:cTn id="451" presetID="3" presetClass="emph" presetSubtype="2" fill="hold" grpId="0" nodeType="withEffect">
                                  <p:stCondLst>
                                    <p:cond delay="0"/>
                                  </p:stCondLst>
                                  <p:iterate type="lt">
                                    <p:tmPct val="0"/>
                                  </p:iterate>
                                  <p:childTnLst>
                                    <p:animClr clrSpc="rgb" dir="cw">
                                      <p:cBhvr override="childStyle">
                                        <p:cTn id="452" dur="500" fill="hold"/>
                                        <p:tgtEl>
                                          <p:spTgt spid="7433"/>
                                        </p:tgtEl>
                                        <p:attrNameLst>
                                          <p:attrName>style.color</p:attrName>
                                        </p:attrNameLst>
                                      </p:cBhvr>
                                      <p:to>
                                        <a:srgbClr val="FF6600"/>
                                      </p:to>
                                    </p:animClr>
                                  </p:childTnLst>
                                </p:cTn>
                              </p:par>
                            </p:childTnLst>
                          </p:cTn>
                        </p:par>
                      </p:childTnLst>
                    </p:cTn>
                  </p:par>
                </p:childTnLst>
              </p:cTn>
              <p:nextCondLst>
                <p:cond evt="onClick" delay="0">
                  <p:tgtEl>
                    <p:spTgt spid="7433"/>
                  </p:tgtEl>
                </p:cond>
              </p:nextCondLst>
            </p:seq>
          </p:childTnLst>
        </p:cTn>
      </p:par>
    </p:tnLst>
    <p:bldLst>
      <p:bldP spid="7178" grpId="0"/>
      <p:bldP spid="7178" grpId="2"/>
      <p:bldP spid="7378" grpId="0"/>
      <p:bldP spid="7378" grpId="1"/>
      <p:bldP spid="7379" grpId="0"/>
      <p:bldP spid="7379" grpId="1"/>
      <p:bldP spid="7380" grpId="0"/>
      <p:bldP spid="7380" grpId="1"/>
      <p:bldP spid="7381" grpId="0"/>
      <p:bldP spid="7381" grpId="1"/>
      <p:bldP spid="7382" grpId="0"/>
      <p:bldP spid="7382" grpId="1"/>
      <p:bldP spid="7383" grpId="0"/>
      <p:bldP spid="7383" grpId="1"/>
      <p:bldP spid="7384" grpId="0"/>
      <p:bldP spid="7384" grpId="1"/>
      <p:bldP spid="7385" grpId="0"/>
      <p:bldP spid="7385" grpId="1"/>
      <p:bldP spid="7386" grpId="0"/>
      <p:bldP spid="7386" grpId="1"/>
      <p:bldP spid="7387" grpId="0"/>
      <p:bldP spid="7387" grpId="1"/>
      <p:bldP spid="7389" grpId="0"/>
      <p:bldP spid="7389" grpId="1"/>
      <p:bldP spid="7390" grpId="0"/>
      <p:bldP spid="7390" grpId="1"/>
      <p:bldP spid="7391" grpId="0"/>
      <p:bldP spid="7391" grpId="1"/>
      <p:bldP spid="7392" grpId="0"/>
      <p:bldP spid="7392" grpId="1"/>
      <p:bldP spid="7393" grpId="0"/>
      <p:bldP spid="7393" grpId="1"/>
      <p:bldP spid="7394" grpId="0"/>
      <p:bldP spid="7394" grpId="1"/>
      <p:bldP spid="7395" grpId="0"/>
      <p:bldP spid="7395" grpId="1"/>
      <p:bldP spid="7396" grpId="0"/>
      <p:bldP spid="7396" grpId="1"/>
      <p:bldP spid="7397" grpId="0"/>
      <p:bldP spid="7397" grpId="1"/>
      <p:bldP spid="7398" grpId="0"/>
      <p:bldP spid="7398" grpId="1"/>
      <p:bldP spid="7399" grpId="0"/>
      <p:bldP spid="7399" grpId="1"/>
      <p:bldP spid="7400" grpId="0"/>
      <p:bldP spid="7400" grpId="1"/>
      <p:bldP spid="7401" grpId="0"/>
      <p:bldP spid="7401" grpId="1"/>
      <p:bldP spid="7402" grpId="0"/>
      <p:bldP spid="7402" grpId="1"/>
      <p:bldP spid="7403" grpId="0"/>
      <p:bldP spid="7403" grpId="1"/>
      <p:bldP spid="7404" grpId="0"/>
      <p:bldP spid="7404" grpId="1"/>
      <p:bldP spid="7405" grpId="0"/>
      <p:bldP spid="7405" grpId="1"/>
      <p:bldP spid="7406" grpId="0"/>
      <p:bldP spid="7406" grpId="1"/>
      <p:bldP spid="7407" grpId="0"/>
      <p:bldP spid="7407" grpId="1"/>
      <p:bldP spid="7408" grpId="0"/>
      <p:bldP spid="7408" grpId="1"/>
      <p:bldP spid="7409" grpId="0"/>
      <p:bldP spid="7409" grpId="1"/>
      <p:bldP spid="7410" grpId="0"/>
      <p:bldP spid="7410" grpId="1"/>
      <p:bldP spid="7411" grpId="0"/>
      <p:bldP spid="7411" grpId="1"/>
      <p:bldP spid="7412" grpId="0"/>
      <p:bldP spid="7412" grpId="1"/>
      <p:bldP spid="7413" grpId="0"/>
      <p:bldP spid="7413" grpId="1"/>
      <p:bldP spid="7414" grpId="0"/>
      <p:bldP spid="7414" grpId="1"/>
      <p:bldP spid="7415" grpId="0"/>
      <p:bldP spid="7415" grpId="1"/>
      <p:bldP spid="7416" grpId="0"/>
      <p:bldP spid="7416" grpId="1"/>
      <p:bldP spid="7417" grpId="0"/>
      <p:bldP spid="7417" grpId="1"/>
      <p:bldP spid="7418" grpId="0"/>
      <p:bldP spid="7418" grpId="1"/>
      <p:bldP spid="7419" grpId="0"/>
      <p:bldP spid="7419" grpId="1"/>
      <p:bldP spid="7420" grpId="0"/>
      <p:bldP spid="7420" grpId="1"/>
      <p:bldP spid="7421" grpId="0"/>
      <p:bldP spid="7421" grpId="1"/>
      <p:bldP spid="7422" grpId="0"/>
      <p:bldP spid="7422" grpId="1"/>
      <p:bldP spid="7423" grpId="0"/>
      <p:bldP spid="7423" grpId="1"/>
      <p:bldP spid="7424" grpId="0"/>
      <p:bldP spid="7424" grpId="1"/>
      <p:bldP spid="7425" grpId="0"/>
      <p:bldP spid="7425" grpId="1"/>
      <p:bldP spid="7426" grpId="0"/>
      <p:bldP spid="7426" grpId="1"/>
      <p:bldP spid="7427" grpId="0"/>
      <p:bldP spid="7427" grpId="1"/>
      <p:bldP spid="7428" grpId="0"/>
      <p:bldP spid="7428" grpId="1"/>
      <p:bldP spid="7429" grpId="0"/>
      <p:bldP spid="7429" grpId="1"/>
      <p:bldP spid="7430" grpId="0"/>
      <p:bldP spid="7430" grpId="1"/>
      <p:bldP spid="7431" grpId="0"/>
      <p:bldP spid="7431" grpId="1"/>
      <p:bldP spid="7432" grpId="0"/>
      <p:bldP spid="7432" grpId="1"/>
      <p:bldP spid="7433" grpId="0"/>
      <p:bldP spid="7433"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9FBFA"/>
            </a:gs>
            <a:gs pos="100000">
              <a:srgbClr val="FCEEEA"/>
            </a:gs>
          </a:gsLst>
          <a:lin ang="5400000"/>
          <a:tileRect/>
        </a:gradFill>
        <a:effectLst/>
      </p:bgPr>
    </p:bg>
    <p:spTree>
      <p:nvGrpSpPr>
        <p:cNvPr id="1" name=""/>
        <p:cNvGrpSpPr/>
        <p:nvPr/>
      </p:nvGrpSpPr>
      <p:grpSpPr/>
      <p:sp>
        <p:nvSpPr>
          <p:cNvPr id="24580" name="Text Box 4"/>
          <p:cNvSpPr txBox="1"/>
          <p:nvPr/>
        </p:nvSpPr>
        <p:spPr>
          <a:xfrm>
            <a:off x="1295400" y="1066800"/>
            <a:ext cx="6252845" cy="1014730"/>
          </a:xfrm>
          <a:prstGeom prst="rect">
            <a:avLst/>
          </a:prstGeom>
          <a:noFill/>
          <a:ln w="9525" cap="flat" cmpd="sng">
            <a:solidFill>
              <a:srgbClr val="FFC000"/>
            </a:solidFill>
            <a:prstDash val="solid"/>
            <a:round/>
            <a:headEnd type="none" w="med" len="med"/>
            <a:tailEnd type="none" w="med" len="med"/>
          </a:ln>
        </p:spPr>
        <p:txBody>
          <a:bodyPr wrap="square" anchor="t" anchorCtr="0">
            <a:spAutoFit/>
          </a:bodyPr>
          <a:p>
            <a:pPr algn="ctr">
              <a:spcBef>
                <a:spcPct val="50000"/>
              </a:spcBef>
            </a:pPr>
            <a:r>
              <a:rPr lang="vi-VN" altLang="en-US" sz="3000" dirty="0">
                <a:cs typeface="Times New Roman" panose="02020603050405020304" pitchFamily="18" charset="0"/>
              </a:rPr>
              <a:t>Những dấu hiệu nào cho biết mùa đông đã về với rẻo cao?</a:t>
            </a:r>
            <a:endParaRPr lang="vi-VN" altLang="en-US" sz="3000" dirty="0">
              <a:cs typeface="Times New Roman" panose="02020603050405020304" pitchFamily="18" charset="0"/>
            </a:endParaRPr>
          </a:p>
        </p:txBody>
      </p:sp>
      <p:sp>
        <p:nvSpPr>
          <p:cNvPr id="24581" name="Text Box 5"/>
          <p:cNvSpPr txBox="1"/>
          <p:nvPr/>
        </p:nvSpPr>
        <p:spPr>
          <a:xfrm>
            <a:off x="609600" y="2590800"/>
            <a:ext cx="7969250" cy="1476375"/>
          </a:xfrm>
          <a:prstGeom prst="rect">
            <a:avLst/>
          </a:prstGeom>
          <a:noFill/>
          <a:ln w="9525">
            <a:noFill/>
          </a:ln>
        </p:spPr>
        <p:txBody>
          <a:bodyPr wrap="square" anchor="t" anchorCtr="0">
            <a:spAutoFit/>
          </a:bodyPr>
          <a:p>
            <a:pPr algn="just">
              <a:spcBef>
                <a:spcPct val="50000"/>
              </a:spcBef>
            </a:pPr>
            <a:r>
              <a:rPr lang="vi-VN" altLang="en-US" sz="3000" b="1" dirty="0">
                <a:solidFill>
                  <a:srgbClr val="FF0000"/>
                </a:solidFill>
                <a:cs typeface="Times New Roman" panose="02020603050405020304" pitchFamily="18" charset="0"/>
              </a:rPr>
              <a:t>Mây theo các sườn núi trườn xuống, mưa bụi, hoa cải nở vàng trên đồi, nước suối cạn dần, những chiếc lá vàng cuối cùng đã lìa cành.</a:t>
            </a:r>
            <a:r>
              <a:rPr lang="vi-VN" altLang="en-US" sz="3000" b="1" u="heavy" dirty="0">
                <a:solidFill>
                  <a:srgbClr val="FF0000"/>
                </a:solidFill>
                <a:cs typeface="Times New Roman" panose="02020603050405020304" pitchFamily="18" charset="0"/>
              </a:rPr>
              <a:t>  </a:t>
            </a:r>
            <a:r>
              <a:rPr lang="vi-VN" altLang="en-US" sz="3000" b="1" dirty="0">
                <a:solidFill>
                  <a:srgbClr val="FF0000"/>
                </a:solidFill>
                <a:cs typeface="Times New Roman" panose="02020603050405020304" pitchFamily="18" charset="0"/>
              </a:rPr>
              <a:t> </a:t>
            </a:r>
            <a:endParaRPr lang="vi-VN" altLang="en-US" sz="3000" b="1" dirty="0">
              <a:solidFill>
                <a:srgbClr val="FF0000"/>
              </a:solidFill>
              <a:cs typeface="Times New Roman" panose="02020603050405020304" pitchFamily="18" charset="0"/>
            </a:endParaRPr>
          </a:p>
        </p:txBody>
      </p:sp>
      <p:pic>
        <p:nvPicPr>
          <p:cNvPr id="6150" name="Picture 1" descr="knowledge_png_760631"/>
          <p:cNvPicPr>
            <a:picLocks noChangeAspect="1"/>
          </p:cNvPicPr>
          <p:nvPr/>
        </p:nvPicPr>
        <p:blipFill>
          <a:blip r:embed="rId1"/>
          <a:stretch>
            <a:fillRect/>
          </a:stretch>
        </p:blipFill>
        <p:spPr>
          <a:xfrm flipH="1">
            <a:off x="6461760" y="5128895"/>
            <a:ext cx="3017520" cy="1683385"/>
          </a:xfrm>
          <a:prstGeom prst="rect">
            <a:avLst/>
          </a:prstGeom>
          <a:noFill/>
          <a:ln w="9525">
            <a:noFill/>
          </a:ln>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fade">
                                      <p:cBhvr>
                                        <p:cTn id="7" dur="1000"/>
                                        <p:tgtEl>
                                          <p:spTgt spid="24580"/>
                                        </p:tgtEl>
                                      </p:cBhvr>
                                    </p:animEffect>
                                    <p:anim calcmode="lin" valueType="num">
                                      <p:cBhvr>
                                        <p:cTn id="8" dur="1000" fill="hold"/>
                                        <p:tgtEl>
                                          <p:spTgt spid="24580"/>
                                        </p:tgtEl>
                                        <p:attrNameLst>
                                          <p:attrName>ppt_x</p:attrName>
                                        </p:attrNameLst>
                                      </p:cBhvr>
                                      <p:tavLst>
                                        <p:tav tm="0">
                                          <p:val>
                                            <p:strVal val="#ppt_x"/>
                                          </p:val>
                                        </p:tav>
                                        <p:tav tm="100000">
                                          <p:val>
                                            <p:strVal val="#ppt_x"/>
                                          </p:val>
                                        </p:tav>
                                      </p:tavLst>
                                    </p:anim>
                                    <p:anim calcmode="lin" valueType="num">
                                      <p:cBhvr>
                                        <p:cTn id="9" dur="1000" fill="hold"/>
                                        <p:tgtEl>
                                          <p:spTgt spid="2458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4581"/>
                                        </p:tgtEl>
                                        <p:attrNameLst>
                                          <p:attrName>style.visibility</p:attrName>
                                        </p:attrNameLst>
                                      </p:cBhvr>
                                      <p:to>
                                        <p:strVal val="visible"/>
                                      </p:to>
                                    </p:set>
                                    <p:animEffect transition="in" filter="fade">
                                      <p:cBhvr>
                                        <p:cTn id="14" dur="1000"/>
                                        <p:tgtEl>
                                          <p:spTgt spid="24581"/>
                                        </p:tgtEl>
                                      </p:cBhvr>
                                    </p:animEffect>
                                    <p:anim calcmode="lin" valueType="num">
                                      <p:cBhvr>
                                        <p:cTn id="15" dur="1000" fill="hold"/>
                                        <p:tgtEl>
                                          <p:spTgt spid="24581"/>
                                        </p:tgtEl>
                                        <p:attrNameLst>
                                          <p:attrName>ppt_x</p:attrName>
                                        </p:attrNameLst>
                                      </p:cBhvr>
                                      <p:tavLst>
                                        <p:tav tm="0">
                                          <p:val>
                                            <p:strVal val="#ppt_x"/>
                                          </p:val>
                                        </p:tav>
                                        <p:tav tm="100000">
                                          <p:val>
                                            <p:strVal val="#ppt_x"/>
                                          </p:val>
                                        </p:tav>
                                      </p:tavLst>
                                    </p:anim>
                                    <p:anim calcmode="lin" valueType="num">
                                      <p:cBhvr>
                                        <p:cTn id="16" dur="1000" fill="hold"/>
                                        <p:tgtEl>
                                          <p:spTgt spid="245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bldLvl="0" animBg="1"/>
      <p:bldP spid="2458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8000">
              <a:srgbClr val="F9FBFA"/>
            </a:gs>
            <a:gs pos="100000">
              <a:srgbClr val="FCEEEA"/>
            </a:gs>
          </a:gsLst>
          <a:lin ang="5400000" scaled="0"/>
        </a:gradFill>
        <a:effectLst/>
      </p:bgPr>
    </p:bg>
    <p:spTree>
      <p:nvGrpSpPr>
        <p:cNvPr id="1" name=""/>
        <p:cNvGrpSpPr/>
        <p:nvPr/>
      </p:nvGrpSpPr>
      <p:grpSpPr/>
      <p:sp>
        <p:nvSpPr>
          <p:cNvPr id="25606" name="Rectangle 6"/>
          <p:cNvSpPr/>
          <p:nvPr/>
        </p:nvSpPr>
        <p:spPr>
          <a:xfrm>
            <a:off x="533400" y="2667000"/>
            <a:ext cx="2463165" cy="829945"/>
          </a:xfrm>
          <a:prstGeom prst="rect">
            <a:avLst/>
          </a:prstGeom>
          <a:noFill/>
          <a:ln w="9525">
            <a:noFill/>
          </a:ln>
        </p:spPr>
        <p:txBody>
          <a:bodyPr wrap="none" anchor="t" anchorCtr="0">
            <a:spAutoFit/>
          </a:bodyPr>
          <a:p>
            <a:r>
              <a:rPr lang="vi-VN" altLang="en-US" sz="4800" b="1" dirty="0">
                <a:solidFill>
                  <a:srgbClr val="FF0000"/>
                </a:solidFill>
                <a:latin typeface="Times New Roman" panose="02020603050405020304" pitchFamily="18" charset="0"/>
              </a:rPr>
              <a:t>sườn </a:t>
            </a:r>
            <a:r>
              <a:rPr lang="vi-VN" altLang="en-US" sz="4800" b="1" dirty="0">
                <a:solidFill>
                  <a:srgbClr val="FF0000"/>
                </a:solidFill>
                <a:latin typeface="Times New Roman" panose="02020603050405020304" pitchFamily="18" charset="0"/>
              </a:rPr>
              <a:t>núi</a:t>
            </a:r>
            <a:endParaRPr lang="vi-VN" altLang="en-US" sz="4800" b="1" dirty="0">
              <a:solidFill>
                <a:srgbClr val="FF0000"/>
              </a:solidFill>
              <a:latin typeface="Times New Roman" panose="02020603050405020304" pitchFamily="18" charset="0"/>
            </a:endParaRPr>
          </a:p>
        </p:txBody>
      </p:sp>
      <p:sp>
        <p:nvSpPr>
          <p:cNvPr id="25607" name="Rectangle 7"/>
          <p:cNvSpPr/>
          <p:nvPr/>
        </p:nvSpPr>
        <p:spPr>
          <a:xfrm>
            <a:off x="533400" y="3678238"/>
            <a:ext cx="3444240" cy="829945"/>
          </a:xfrm>
          <a:prstGeom prst="rect">
            <a:avLst/>
          </a:prstGeom>
          <a:noFill/>
          <a:ln w="9525">
            <a:noFill/>
          </a:ln>
        </p:spPr>
        <p:txBody>
          <a:bodyPr wrap="none" anchor="t" anchorCtr="0">
            <a:spAutoFit/>
          </a:bodyPr>
          <a:p>
            <a:r>
              <a:rPr lang="vi-VN" altLang="en-US" sz="4800" b="1" dirty="0">
                <a:solidFill>
                  <a:srgbClr val="FF0000"/>
                </a:solidFill>
                <a:latin typeface="Times New Roman" panose="02020603050405020304" pitchFamily="18" charset="0"/>
              </a:rPr>
              <a:t>trườn </a:t>
            </a:r>
            <a:r>
              <a:rPr lang="vi-VN" altLang="en-US" sz="4800" b="1" dirty="0">
                <a:solidFill>
                  <a:srgbClr val="FF0000"/>
                </a:solidFill>
                <a:latin typeface="Times New Roman" panose="02020603050405020304" pitchFamily="18" charset="0"/>
              </a:rPr>
              <a:t>xuống</a:t>
            </a:r>
            <a:endParaRPr lang="vi-VN" altLang="en-US" sz="4800" b="1" dirty="0">
              <a:solidFill>
                <a:srgbClr val="FF0000"/>
              </a:solidFill>
              <a:latin typeface="Times New Roman" panose="02020603050405020304" pitchFamily="18" charset="0"/>
            </a:endParaRPr>
          </a:p>
        </p:txBody>
      </p:sp>
      <p:sp>
        <p:nvSpPr>
          <p:cNvPr id="25612" name="Rectangle 12"/>
          <p:cNvSpPr/>
          <p:nvPr/>
        </p:nvSpPr>
        <p:spPr>
          <a:xfrm>
            <a:off x="5562600" y="2667000"/>
            <a:ext cx="2844165" cy="829945"/>
          </a:xfrm>
          <a:prstGeom prst="rect">
            <a:avLst/>
          </a:prstGeom>
          <a:noFill/>
          <a:ln w="9525">
            <a:noFill/>
          </a:ln>
        </p:spPr>
        <p:txBody>
          <a:bodyPr wrap="none" anchor="t" anchorCtr="0">
            <a:spAutoFit/>
          </a:bodyPr>
          <a:p>
            <a:r>
              <a:rPr lang="vi-VN" altLang="en-US" sz="4800" b="1" dirty="0">
                <a:solidFill>
                  <a:srgbClr val="FF0000"/>
                </a:solidFill>
                <a:latin typeface="Times New Roman" panose="02020603050405020304" pitchFamily="18" charset="0"/>
              </a:rPr>
              <a:t>nhẵn </a:t>
            </a:r>
            <a:r>
              <a:rPr lang="vi-VN" altLang="en-US" sz="4800" b="1" dirty="0">
                <a:solidFill>
                  <a:srgbClr val="FF0000"/>
                </a:solidFill>
                <a:latin typeface="Times New Roman" panose="02020603050405020304" pitchFamily="18" charset="0"/>
              </a:rPr>
              <a:t>nhụi</a:t>
            </a:r>
            <a:endParaRPr lang="vi-VN" altLang="en-US" sz="4800" b="1" dirty="0">
              <a:solidFill>
                <a:srgbClr val="FF0000"/>
              </a:solidFill>
              <a:latin typeface="Times New Roman" panose="02020603050405020304" pitchFamily="18" charset="0"/>
            </a:endParaRPr>
          </a:p>
        </p:txBody>
      </p:sp>
      <p:sp>
        <p:nvSpPr>
          <p:cNvPr id="25613" name="Rectangle 13"/>
          <p:cNvSpPr/>
          <p:nvPr/>
        </p:nvSpPr>
        <p:spPr>
          <a:xfrm>
            <a:off x="5562600" y="3678555"/>
            <a:ext cx="3503295" cy="829945"/>
          </a:xfrm>
          <a:prstGeom prst="rect">
            <a:avLst/>
          </a:prstGeom>
          <a:noFill/>
          <a:ln w="9525">
            <a:noFill/>
          </a:ln>
        </p:spPr>
        <p:txBody>
          <a:bodyPr wrap="none" anchor="t" anchorCtr="0">
            <a:spAutoFit/>
          </a:bodyPr>
          <a:p>
            <a:r>
              <a:rPr lang="vi-VN" altLang="en-US" sz="4800" b="1" dirty="0">
                <a:solidFill>
                  <a:srgbClr val="FF0000"/>
                </a:solidFill>
                <a:latin typeface="Times New Roman" panose="02020603050405020304" pitchFamily="18" charset="0"/>
              </a:rPr>
              <a:t>khua lao </a:t>
            </a:r>
            <a:r>
              <a:rPr lang="vi-VN" altLang="en-US" sz="4800" b="1" dirty="0">
                <a:solidFill>
                  <a:srgbClr val="FF0000"/>
                </a:solidFill>
                <a:latin typeface="Times New Roman" panose="02020603050405020304" pitchFamily="18" charset="0"/>
              </a:rPr>
              <a:t>xao</a:t>
            </a:r>
            <a:endParaRPr lang="vi-VN" altLang="en-US" sz="4800" b="1" dirty="0">
              <a:solidFill>
                <a:srgbClr val="FF0000"/>
              </a:solidFill>
              <a:latin typeface="Times New Roman" panose="02020603050405020304" pitchFamily="18" charset="0"/>
            </a:endParaRPr>
          </a:p>
        </p:txBody>
      </p:sp>
      <p:sp>
        <p:nvSpPr>
          <p:cNvPr id="25619" name="Rectangle 19"/>
          <p:cNvSpPr/>
          <p:nvPr/>
        </p:nvSpPr>
        <p:spPr>
          <a:xfrm>
            <a:off x="1524000" y="914400"/>
            <a:ext cx="6543675" cy="829945"/>
          </a:xfrm>
          <a:prstGeom prst="rect">
            <a:avLst/>
          </a:prstGeom>
          <a:noFill/>
          <a:ln w="9525">
            <a:noFill/>
          </a:ln>
        </p:spPr>
        <p:txBody>
          <a:bodyPr wrap="none" anchor="t" anchorCtr="0">
            <a:spAutoFit/>
          </a:bodyPr>
          <a:p>
            <a:r>
              <a:rPr lang="vi-VN" altLang="en-US" sz="4800" b="1" dirty="0">
                <a:latin typeface="Times New Roman" panose="02020603050405020304" pitchFamily="18" charset="0"/>
              </a:rPr>
              <a:t>LUYỆN VIẾT TỪ KHÓ</a:t>
            </a:r>
            <a:endParaRPr lang="vi-VN" altLang="en-US" sz="4800" b="1" dirty="0">
              <a:latin typeface="Times New Roman" panose="02020603050405020304" pitchFamily="18"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19"/>
                                        </p:tgtEl>
                                        <p:attrNameLst>
                                          <p:attrName>style.visibility</p:attrName>
                                        </p:attrNameLst>
                                      </p:cBhvr>
                                      <p:to>
                                        <p:strVal val="visible"/>
                                      </p:to>
                                    </p:set>
                                    <p:animEffect transition="in" filter="blinds(horizontal)">
                                      <p:cBhvr>
                                        <p:cTn id="7" dur="500"/>
                                        <p:tgtEl>
                                          <p:spTgt spid="256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6"/>
                                        </p:tgtEl>
                                        <p:attrNameLst>
                                          <p:attrName>style.visibility</p:attrName>
                                        </p:attrNameLst>
                                      </p:cBhvr>
                                      <p:to>
                                        <p:strVal val="visible"/>
                                      </p:to>
                                    </p:set>
                                    <p:animEffect transition="in" filter="blinds(horizontal)">
                                      <p:cBhvr>
                                        <p:cTn id="12" dur="500"/>
                                        <p:tgtEl>
                                          <p:spTgt spid="2560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5607"/>
                                        </p:tgtEl>
                                        <p:attrNameLst>
                                          <p:attrName>style.visibility</p:attrName>
                                        </p:attrNameLst>
                                      </p:cBhvr>
                                      <p:to>
                                        <p:strVal val="visible"/>
                                      </p:to>
                                    </p:set>
                                    <p:animEffect transition="in" filter="blinds(horizontal)">
                                      <p:cBhvr>
                                        <p:cTn id="17" dur="500"/>
                                        <p:tgtEl>
                                          <p:spTgt spid="2560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5612"/>
                                        </p:tgtEl>
                                        <p:attrNameLst>
                                          <p:attrName>style.visibility</p:attrName>
                                        </p:attrNameLst>
                                      </p:cBhvr>
                                      <p:to>
                                        <p:strVal val="visible"/>
                                      </p:to>
                                    </p:set>
                                    <p:animEffect transition="in" filter="blinds(horizontal)">
                                      <p:cBhvr>
                                        <p:cTn id="22" dur="500"/>
                                        <p:tgtEl>
                                          <p:spTgt spid="256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613"/>
                                        </p:tgtEl>
                                        <p:attrNameLst>
                                          <p:attrName>style.visibility</p:attrName>
                                        </p:attrNameLst>
                                      </p:cBhvr>
                                      <p:to>
                                        <p:strVal val="visible"/>
                                      </p:to>
                                    </p:set>
                                    <p:animEffect transition="in" filter="blinds(horizontal)">
                                      <p:cBhvr>
                                        <p:cTn id="27" dur="500"/>
                                        <p:tgtEl>
                                          <p:spTgt spid="256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p:bldP spid="25607" grpId="0"/>
      <p:bldP spid="25612" grpId="0"/>
      <p:bldP spid="25613" grpId="0"/>
      <p:bldP spid="2561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2000">
              <a:srgbClr val="F9FBFA"/>
            </a:gs>
            <a:gs pos="100000">
              <a:srgbClr val="F9DDCA"/>
            </a:gs>
          </a:gsLst>
          <a:lin ang="5400000" scaled="0"/>
        </a:gradFill>
        <a:effectLst/>
      </p:bgPr>
    </p:bg>
    <p:spTree>
      <p:nvGrpSpPr>
        <p:cNvPr id="1" name=""/>
        <p:cNvGrpSpPr/>
        <p:nvPr/>
      </p:nvGrpSpPr>
      <p:grpSpPr/>
      <p:sp>
        <p:nvSpPr>
          <p:cNvPr id="23" name="Rectangle 18"/>
          <p:cNvSpPr>
            <a:spLocks noGrp="1" noRot="1" noChangeAspect="1" noMove="1" noResize="1" noEditPoints="1" noAdjustHandles="1" noChangeArrowheads="1" noChangeShapeType="1" noTextEdit="1"/>
          </p:cNvSpPr>
          <p:nvPr/>
        </p:nvSpPr>
        <p:spPr bwMode="ltGray">
          <a:xfrm>
            <a:off x="595313" y="685800"/>
            <a:ext cx="8018463" cy="2003425"/>
          </a:xfrm>
          <a:prstGeom prst="rect">
            <a:avLst/>
          </a:prstGeom>
          <a:solidFill>
            <a:schemeClr val="bg1">
              <a:alpha val="90000"/>
            </a:schemeClr>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kumimoji="0" lang="vi-VN" altLang="en-US" sz="6000" b="0" i="0" u="none" strike="noStrike" kern="1200" cap="none" spc="0" normalizeH="0" baseline="0" noProof="0">
                <a:ln>
                  <a:noFill/>
                </a:ln>
                <a:solidFill>
                  <a:srgbClr val="C00000"/>
                </a:solidFill>
                <a:effectLst/>
                <a:uLnTx/>
                <a:uFillTx/>
                <a:latin typeface="Times New Roman" panose="02020603050405020304" pitchFamily="18" charset="0"/>
                <a:ea typeface="+mn-ea"/>
                <a:cs typeface="Times New Roman" panose="02020603050405020304" pitchFamily="18" charset="0"/>
              </a:rPr>
              <a:t> </a:t>
            </a:r>
            <a:endParaRPr kumimoji="0" lang="vi-VN" altLang="en-US" sz="6000" b="0" i="0" u="none" strike="noStrike" kern="1200" cap="none" spc="0" normalizeH="0" baseline="0" noProof="0">
              <a:ln>
                <a:noFill/>
              </a:ln>
              <a:solidFill>
                <a:srgbClr val="C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s 1"/>
          <p:cNvSpPr/>
          <p:nvPr/>
        </p:nvSpPr>
        <p:spPr>
          <a:xfrm>
            <a:off x="632777" y="990600"/>
            <a:ext cx="8046085" cy="1291590"/>
          </a:xfrm>
          <a:prstGeom prst="rect">
            <a:avLst/>
          </a:prstGeom>
          <a:noFill/>
          <a:ln>
            <a:noFill/>
          </a:ln>
        </p:spPr>
        <p:txBody>
          <a:bodyPr wrap="none" rtlCol="0" anchor="t">
            <a:spAutoFit/>
          </a:bodyPr>
          <a:p>
            <a:pPr algn="ctr" fontAlgn="base"/>
            <a:r>
              <a:rPr kumimoji="0" lang="vi-VN" altLang="en-US" sz="7800" b="1" i="0" u="none" strike="noStrike" kern="1200" cap="none" spc="0" normalizeH="0" baseline="0" noProof="0">
                <a:solidFill>
                  <a:srgbClr val="C00000"/>
                </a:solidFill>
                <a:effectLst>
                  <a:outerShdw blurRad="38100" dist="25400" dir="5400000" algn="ctr" rotWithShape="0">
                    <a:srgbClr val="6E747A">
                      <a:alpha val="43000"/>
                    </a:srgbClr>
                  </a:outerShdw>
                </a:effectLst>
                <a:uLnTx/>
                <a:uFillTx/>
                <a:latin typeface="Times New Roman" panose="02020603050405020304" pitchFamily="18" charset="0"/>
                <a:ea typeface="+mn-ea"/>
                <a:cs typeface="Times New Roman" panose="02020603050405020304" pitchFamily="18" charset="0"/>
              </a:rPr>
              <a:t>VIẾT CHÍNH TẢ </a:t>
            </a:r>
            <a:endParaRPr kumimoji="0" lang="vi-VN" altLang="en-US" sz="7800" b="1" i="0" u="none" strike="noStrike" kern="1200" cap="none" spc="0" normalizeH="0" baseline="0" noProof="0">
              <a:solidFill>
                <a:srgbClr val="C00000"/>
              </a:solidFill>
              <a:effectLst>
                <a:outerShdw blurRad="38100" dist="25400" dir="5400000" algn="ctr" rotWithShape="0">
                  <a:srgbClr val="6E747A">
                    <a:alpha val="43000"/>
                  </a:srgbClr>
                </a:outerShdw>
              </a:effectLst>
              <a:uLnTx/>
              <a:uFillTx/>
              <a:latin typeface="Times New Roman" panose="02020603050405020304" pitchFamily="18" charset="0"/>
              <a:ea typeface="+mn-ea"/>
              <a:cs typeface="Times New Roman" panose="02020603050405020304" pitchFamily="18" charset="0"/>
            </a:endParaRPr>
          </a:p>
        </p:txBody>
      </p:sp>
      <p:pic>
        <p:nvPicPr>
          <p:cNvPr id="3" name="Picture 2"/>
          <p:cNvPicPr>
            <a:picLocks noChangeAspect="1"/>
          </p:cNvPicPr>
          <p:nvPr/>
        </p:nvPicPr>
        <p:blipFill>
          <a:blip r:embed="rId1"/>
          <a:srcRect b="9758"/>
          <a:stretch>
            <a:fillRect/>
          </a:stretch>
        </p:blipFill>
        <p:spPr>
          <a:xfrm>
            <a:off x="2743200" y="2689225"/>
            <a:ext cx="4038600" cy="3156585"/>
          </a:xfrm>
          <a:prstGeom prst="rect">
            <a:avLst/>
          </a:prstGeom>
        </p:spPr>
      </p:pic>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0" fill="hold"/>
                                        <p:tgtEl>
                                          <p:spTgt spid="23"/>
                                        </p:tgtEl>
                                        <p:attrNameLst>
                                          <p:attrName>ppt_x</p:attrName>
                                        </p:attrNameLst>
                                      </p:cBhvr>
                                      <p:tavLst>
                                        <p:tav tm="0">
                                          <p:val>
                                            <p:strVal val="#ppt_x"/>
                                          </p:val>
                                        </p:tav>
                                        <p:tav tm="100000">
                                          <p:val>
                                            <p:strVal val="#ppt_x"/>
                                          </p:val>
                                        </p:tav>
                                      </p:tavLst>
                                    </p:anim>
                                    <p:anim calcmode="lin" valueType="num">
                                      <p:cBhvr>
                                        <p:cTn id="8" dur="50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2000">
              <a:srgbClr val="F9FBFA"/>
            </a:gs>
            <a:gs pos="100000">
              <a:srgbClr val="F9DDCA"/>
            </a:gs>
          </a:gsLst>
          <a:lin ang="5400000" scaled="0"/>
        </a:gradFill>
        <a:effectLst/>
      </p:bgPr>
    </p:bg>
    <p:spTree>
      <p:nvGrpSpPr>
        <p:cNvPr id="1" name=""/>
        <p:cNvGrpSpPr/>
        <p:nvPr/>
      </p:nvGrpSpPr>
      <p:grpSpPr/>
      <p:sp>
        <p:nvSpPr>
          <p:cNvPr id="2" name="Text Box 1"/>
          <p:cNvSpPr txBox="1"/>
          <p:nvPr/>
        </p:nvSpPr>
        <p:spPr>
          <a:xfrm>
            <a:off x="457200" y="914400"/>
            <a:ext cx="8515985" cy="3538220"/>
          </a:xfrm>
          <a:prstGeom prst="rect">
            <a:avLst/>
          </a:prstGeom>
          <a:noFill/>
        </p:spPr>
        <p:txBody>
          <a:bodyPr wrap="square" rtlCol="0">
            <a:spAutoFit/>
          </a:bodyPr>
          <a:p>
            <a:r>
              <a:rPr lang="vi-VN" altLang="en-US"/>
              <a:t>Câu 2</a:t>
            </a:r>
            <a:endParaRPr lang="vi-VN" altLang="en-US"/>
          </a:p>
          <a:p>
            <a:r>
              <a:rPr lang="vi-VN" altLang="en-US" b="1" i="1">
                <a:solidFill>
                  <a:srgbClr val="7030A0"/>
                </a:solidFill>
              </a:rPr>
              <a:t>a) Điền vào chỗ trống tiếng có âm đầu l hay n?</a:t>
            </a:r>
            <a:endParaRPr lang="vi-VN" altLang="en-US" b="1" i="1">
              <a:solidFill>
                <a:srgbClr val="7030A0"/>
              </a:solidFill>
            </a:endParaRPr>
          </a:p>
          <a:p>
            <a:endParaRPr lang="vi-VN" altLang="en-US"/>
          </a:p>
          <a:p>
            <a:pPr algn="just"/>
            <a:r>
              <a:rPr lang="vi-VN" altLang="en-US"/>
              <a:t>       Cồng chiêng là một...nhạc cụ đúc đồng, thường dùng trong...hội dân gian Việt Nam. Cồng chiêng...tiếng nhất là ở Hòa Bình và Tây Nguyên.</a:t>
            </a:r>
            <a:endParaRPr lang="vi-VN" altLang="en-US"/>
          </a:p>
          <a:p>
            <a:endParaRPr lang="vi-V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2000">
              <a:srgbClr val="F9FBFA"/>
            </a:gs>
            <a:gs pos="100000">
              <a:srgbClr val="F9DDCA"/>
            </a:gs>
          </a:gsLst>
          <a:lin ang="5400000" scaled="0"/>
        </a:gradFill>
        <a:effectLst/>
      </p:bgPr>
    </p:bg>
    <p:spTree>
      <p:nvGrpSpPr>
        <p:cNvPr id="1" name=""/>
        <p:cNvGrpSpPr/>
        <p:nvPr/>
      </p:nvGrpSpPr>
      <p:grpSpPr/>
      <p:sp>
        <p:nvSpPr>
          <p:cNvPr id="2" name="Text Box 1"/>
          <p:cNvSpPr txBox="1"/>
          <p:nvPr/>
        </p:nvSpPr>
        <p:spPr>
          <a:xfrm>
            <a:off x="457200" y="914400"/>
            <a:ext cx="8515985" cy="4030980"/>
          </a:xfrm>
          <a:prstGeom prst="rect">
            <a:avLst/>
          </a:prstGeom>
          <a:noFill/>
        </p:spPr>
        <p:txBody>
          <a:bodyPr wrap="square" rtlCol="0">
            <a:spAutoFit/>
          </a:bodyPr>
          <a:p>
            <a:r>
              <a:rPr lang="vi-VN" altLang="en-US"/>
              <a:t>Câu 2</a:t>
            </a:r>
            <a:endParaRPr lang="vi-VN" altLang="en-US"/>
          </a:p>
          <a:p>
            <a:r>
              <a:rPr lang="vi-VN" altLang="en-US" b="1" i="1">
                <a:solidFill>
                  <a:srgbClr val="7030A0"/>
                </a:solidFill>
              </a:rPr>
              <a:t>a) Điền vào chỗ trống tiếng có âm đầu </a:t>
            </a:r>
            <a:r>
              <a:rPr lang="vi-VN" altLang="en-US" b="1" i="1">
                <a:solidFill>
                  <a:srgbClr val="FF0000"/>
                </a:solidFill>
              </a:rPr>
              <a:t>l</a:t>
            </a:r>
            <a:r>
              <a:rPr lang="vi-VN" altLang="en-US" b="1" i="1">
                <a:solidFill>
                  <a:srgbClr val="7030A0"/>
                </a:solidFill>
              </a:rPr>
              <a:t> hay </a:t>
            </a:r>
            <a:r>
              <a:rPr lang="vi-VN" altLang="en-US" b="1" i="1">
                <a:solidFill>
                  <a:srgbClr val="FF0000"/>
                </a:solidFill>
              </a:rPr>
              <a:t>n</a:t>
            </a:r>
            <a:r>
              <a:rPr lang="vi-VN" altLang="en-US" b="1" i="1">
                <a:solidFill>
                  <a:srgbClr val="7030A0"/>
                </a:solidFill>
              </a:rPr>
              <a:t>?</a:t>
            </a:r>
            <a:endParaRPr lang="vi-VN" altLang="en-US" b="1" i="1">
              <a:solidFill>
                <a:srgbClr val="7030A0"/>
              </a:solidFill>
            </a:endParaRPr>
          </a:p>
          <a:p>
            <a:endParaRPr lang="vi-VN" altLang="en-US"/>
          </a:p>
          <a:p>
            <a:pPr algn="just"/>
            <a:r>
              <a:rPr lang="vi-VN" altLang="en-US"/>
              <a:t>       Cồng chiêng là một </a:t>
            </a:r>
            <a:r>
              <a:rPr lang="vi-VN" altLang="en-US" b="1">
                <a:solidFill>
                  <a:srgbClr val="FF0000"/>
                </a:solidFill>
              </a:rPr>
              <a:t>loại</a:t>
            </a:r>
            <a:r>
              <a:rPr lang="vi-VN" altLang="en-US"/>
              <a:t> nhạc cụ đúc đồng, thường dùng trong </a:t>
            </a:r>
            <a:r>
              <a:rPr lang="vi-VN" altLang="en-US" b="1">
                <a:solidFill>
                  <a:srgbClr val="FF0000"/>
                </a:solidFill>
              </a:rPr>
              <a:t>lễ</a:t>
            </a:r>
            <a:r>
              <a:rPr lang="vi-VN" altLang="en-US"/>
              <a:t> hội dân gian Việt Nam. Cồng chiêng </a:t>
            </a:r>
            <a:r>
              <a:rPr lang="vi-VN" altLang="en-US" b="1">
                <a:solidFill>
                  <a:srgbClr val="FF0000"/>
                </a:solidFill>
              </a:rPr>
              <a:t>nổi</a:t>
            </a:r>
            <a:r>
              <a:rPr lang="vi-VN" altLang="en-US"/>
              <a:t> tiếng nhất là ở Hòa Bình và Tây Nguyên.</a:t>
            </a:r>
            <a:endParaRPr lang="vi-VN" altLang="en-US"/>
          </a:p>
          <a:p>
            <a:endParaRPr lang="vi-V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45" name="Text Box 65"/>
          <p:cNvSpPr txBox="1">
            <a:spLocks noChangeArrowheads="1"/>
          </p:cNvSpPr>
          <p:nvPr/>
        </p:nvSpPr>
        <p:spPr bwMode="auto">
          <a:xfrm>
            <a:off x="304800" y="2468563"/>
            <a:ext cx="8458200" cy="2041525"/>
          </a:xfrm>
          <a:prstGeom prst="rect">
            <a:avLst/>
          </a:prstGeom>
          <a:noFill/>
          <a:ln w="9525">
            <a:noFill/>
            <a:miter lim="800000"/>
          </a:ln>
          <a:effectLst/>
        </p:spPr>
        <p:txBody>
          <a:bodyPr>
            <a:spAutoFit/>
          </a:bodyPr>
          <a:lstStyle/>
          <a:p>
            <a:pPr algn="just"/>
            <a:r>
              <a:rPr lang="en-US">
                <a:solidFill>
                  <a:srgbClr val="000066"/>
                </a:solidFill>
                <a:effectLst/>
              </a:rPr>
              <a:t>   Khúc nhạc đưa mọi người vào          ngủ yên lành. Âm thanh cồng chiêng, trang nghiêm và linh thiêng như tiếng         trời, làm mọi người tạm quên đi những lo toan            vả đời thường.</a:t>
            </a:r>
            <a:endParaRPr lang="en-US">
              <a:solidFill>
                <a:srgbClr val="000066"/>
              </a:solidFill>
              <a:effectLst/>
            </a:endParaRPr>
          </a:p>
        </p:txBody>
      </p:sp>
      <p:sp>
        <p:nvSpPr>
          <p:cNvPr id="71746" name="Rectangle 66"/>
          <p:cNvSpPr>
            <a:spLocks noChangeArrowheads="1"/>
          </p:cNvSpPr>
          <p:nvPr/>
        </p:nvSpPr>
        <p:spPr bwMode="auto">
          <a:xfrm>
            <a:off x="6172200" y="2514600"/>
            <a:ext cx="838200" cy="533400"/>
          </a:xfrm>
          <a:prstGeom prst="rect">
            <a:avLst/>
          </a:prstGeom>
          <a:solidFill>
            <a:schemeClr val="accent1">
              <a:alpha val="0"/>
            </a:schemeClr>
          </a:solidFill>
          <a:ln w="9525">
            <a:solidFill>
              <a:srgbClr val="0000FF"/>
            </a:solidFill>
            <a:miter lim="800000"/>
          </a:ln>
          <a:effectLst/>
        </p:spPr>
        <p:txBody>
          <a:bodyPr wrap="none" anchor="ctr"/>
          <a:lstStyle/>
          <a:p>
            <a:endParaRPr lang="en-US"/>
          </a:p>
        </p:txBody>
      </p:sp>
      <p:sp>
        <p:nvSpPr>
          <p:cNvPr id="71747" name="Text Box 67"/>
          <p:cNvSpPr txBox="1">
            <a:spLocks noChangeArrowheads="1"/>
          </p:cNvSpPr>
          <p:nvPr/>
        </p:nvSpPr>
        <p:spPr bwMode="auto">
          <a:xfrm>
            <a:off x="6172200" y="2468563"/>
            <a:ext cx="990600" cy="579437"/>
          </a:xfrm>
          <a:prstGeom prst="rect">
            <a:avLst/>
          </a:prstGeom>
          <a:noFill/>
          <a:ln w="9525">
            <a:noFill/>
            <a:miter lim="800000"/>
          </a:ln>
          <a:effectLst/>
        </p:spPr>
        <p:txBody>
          <a:bodyPr>
            <a:spAutoFit/>
          </a:bodyPr>
          <a:lstStyle/>
          <a:p>
            <a:r>
              <a:rPr lang="en-US">
                <a:solidFill>
                  <a:srgbClr val="000066"/>
                </a:solidFill>
                <a:effectLst/>
              </a:rPr>
              <a:t>giấc</a:t>
            </a:r>
            <a:endParaRPr lang="en-US">
              <a:solidFill>
                <a:srgbClr val="000066"/>
              </a:solidFill>
              <a:effectLst/>
            </a:endParaRPr>
          </a:p>
        </p:txBody>
      </p:sp>
      <p:sp>
        <p:nvSpPr>
          <p:cNvPr id="71748" name="Text Box 68"/>
          <p:cNvSpPr txBox="1">
            <a:spLocks noChangeArrowheads="1"/>
          </p:cNvSpPr>
          <p:nvPr/>
        </p:nvSpPr>
        <p:spPr bwMode="auto">
          <a:xfrm>
            <a:off x="3048000" y="3459163"/>
            <a:ext cx="1219200" cy="579437"/>
          </a:xfrm>
          <a:prstGeom prst="rect">
            <a:avLst/>
          </a:prstGeom>
          <a:noFill/>
          <a:ln w="9525">
            <a:noFill/>
            <a:miter lim="800000"/>
          </a:ln>
          <a:effectLst/>
        </p:spPr>
        <p:txBody>
          <a:bodyPr>
            <a:spAutoFit/>
          </a:bodyPr>
          <a:lstStyle/>
          <a:p>
            <a:pPr algn="ctr"/>
            <a:r>
              <a:rPr lang="en-US">
                <a:solidFill>
                  <a:srgbClr val="000066"/>
                </a:solidFill>
                <a:effectLst/>
              </a:rPr>
              <a:t>đất</a:t>
            </a:r>
            <a:endParaRPr lang="en-US">
              <a:solidFill>
                <a:srgbClr val="000066"/>
              </a:solidFill>
              <a:effectLst/>
            </a:endParaRPr>
          </a:p>
        </p:txBody>
      </p:sp>
      <p:sp>
        <p:nvSpPr>
          <p:cNvPr id="71749" name="Rectangle 69"/>
          <p:cNvSpPr>
            <a:spLocks noChangeArrowheads="1"/>
          </p:cNvSpPr>
          <p:nvPr/>
        </p:nvSpPr>
        <p:spPr bwMode="auto">
          <a:xfrm>
            <a:off x="3352800" y="3505200"/>
            <a:ext cx="838200" cy="533400"/>
          </a:xfrm>
          <a:prstGeom prst="rect">
            <a:avLst/>
          </a:prstGeom>
          <a:solidFill>
            <a:schemeClr val="accent1">
              <a:alpha val="0"/>
            </a:schemeClr>
          </a:solidFill>
          <a:ln w="9525">
            <a:solidFill>
              <a:srgbClr val="0000FF"/>
            </a:solidFill>
            <a:miter lim="800000"/>
          </a:ln>
          <a:effectLst/>
        </p:spPr>
        <p:txBody>
          <a:bodyPr wrap="none" anchor="ctr"/>
          <a:lstStyle/>
          <a:p>
            <a:endParaRPr lang="en-US"/>
          </a:p>
        </p:txBody>
      </p:sp>
      <p:sp>
        <p:nvSpPr>
          <p:cNvPr id="71750" name="Rectangle 70"/>
          <p:cNvSpPr>
            <a:spLocks noChangeArrowheads="1"/>
          </p:cNvSpPr>
          <p:nvPr/>
        </p:nvSpPr>
        <p:spPr bwMode="auto">
          <a:xfrm>
            <a:off x="4343400" y="3962400"/>
            <a:ext cx="838200" cy="533400"/>
          </a:xfrm>
          <a:prstGeom prst="rect">
            <a:avLst/>
          </a:prstGeom>
          <a:solidFill>
            <a:schemeClr val="accent1">
              <a:alpha val="0"/>
            </a:schemeClr>
          </a:solidFill>
          <a:ln w="9525">
            <a:solidFill>
              <a:srgbClr val="0000FF"/>
            </a:solidFill>
            <a:miter lim="800000"/>
          </a:ln>
          <a:effectLst/>
        </p:spPr>
        <p:txBody>
          <a:bodyPr wrap="none" anchor="ctr"/>
          <a:lstStyle/>
          <a:p>
            <a:endParaRPr lang="en-US"/>
          </a:p>
        </p:txBody>
      </p:sp>
      <p:sp>
        <p:nvSpPr>
          <p:cNvPr id="71751" name="Text Box 71"/>
          <p:cNvSpPr txBox="1">
            <a:spLocks noChangeArrowheads="1"/>
          </p:cNvSpPr>
          <p:nvPr/>
        </p:nvSpPr>
        <p:spPr bwMode="auto">
          <a:xfrm>
            <a:off x="4343400" y="3916363"/>
            <a:ext cx="838200" cy="579437"/>
          </a:xfrm>
          <a:prstGeom prst="rect">
            <a:avLst/>
          </a:prstGeom>
          <a:noFill/>
          <a:ln w="9525">
            <a:noFill/>
            <a:miter lim="800000"/>
          </a:ln>
          <a:effectLst/>
        </p:spPr>
        <p:txBody>
          <a:bodyPr>
            <a:spAutoFit/>
          </a:bodyPr>
          <a:lstStyle/>
          <a:p>
            <a:r>
              <a:rPr lang="en-US">
                <a:solidFill>
                  <a:srgbClr val="000066"/>
                </a:solidFill>
                <a:effectLst/>
              </a:rPr>
              <a:t>vất</a:t>
            </a:r>
            <a:endParaRPr lang="en-US">
              <a:solidFill>
                <a:srgbClr val="000066"/>
              </a:solidFill>
              <a:effectLst/>
            </a:endParaRPr>
          </a:p>
        </p:txBody>
      </p:sp>
      <p:sp>
        <p:nvSpPr>
          <p:cNvPr id="71752" name="Text Box 72"/>
          <p:cNvSpPr txBox="1">
            <a:spLocks noChangeArrowheads="1"/>
          </p:cNvSpPr>
          <p:nvPr/>
        </p:nvSpPr>
        <p:spPr bwMode="auto">
          <a:xfrm>
            <a:off x="5105400" y="4754563"/>
            <a:ext cx="3886200" cy="579437"/>
          </a:xfrm>
          <a:prstGeom prst="rect">
            <a:avLst/>
          </a:prstGeom>
          <a:noFill/>
          <a:ln w="9525">
            <a:noFill/>
            <a:miter lim="800000"/>
          </a:ln>
          <a:effectLst/>
        </p:spPr>
        <p:txBody>
          <a:bodyPr>
            <a:spAutoFit/>
          </a:bodyPr>
          <a:lstStyle/>
          <a:p>
            <a:r>
              <a:rPr lang="en-US" i="1">
                <a:solidFill>
                  <a:srgbClr val="000066"/>
                </a:solidFill>
                <a:effectLst/>
              </a:rPr>
              <a:t>Theo</a:t>
            </a:r>
            <a:r>
              <a:rPr lang="en-US">
                <a:solidFill>
                  <a:srgbClr val="000066"/>
                </a:solidFill>
                <a:effectLst/>
              </a:rPr>
              <a:t> Đào Ngọc Dung</a:t>
            </a:r>
            <a:endParaRPr lang="en-US">
              <a:solidFill>
                <a:srgbClr val="000066"/>
              </a:solidFill>
              <a:effectLst/>
            </a:endParaRPr>
          </a:p>
        </p:txBody>
      </p:sp>
      <p:sp>
        <p:nvSpPr>
          <p:cNvPr id="71743" name="Text Box 63"/>
          <p:cNvSpPr txBox="1">
            <a:spLocks noChangeArrowheads="1"/>
          </p:cNvSpPr>
          <p:nvPr/>
        </p:nvSpPr>
        <p:spPr bwMode="auto">
          <a:xfrm>
            <a:off x="609600" y="762000"/>
            <a:ext cx="7848600" cy="1076325"/>
          </a:xfrm>
          <a:prstGeom prst="rect">
            <a:avLst/>
          </a:prstGeom>
          <a:noFill/>
          <a:ln w="9525">
            <a:noFill/>
            <a:miter lim="800000"/>
          </a:ln>
          <a:effectLst/>
        </p:spPr>
        <p:txBody>
          <a:bodyPr>
            <a:spAutoFit/>
          </a:bodyPr>
          <a:lstStyle/>
          <a:p>
            <a:r>
              <a:rPr lang="vi-VN" altLang="en-US">
                <a:solidFill>
                  <a:srgbClr val="000066"/>
                </a:solidFill>
                <a:effectLst/>
              </a:rPr>
              <a:t>Câu 2:</a:t>
            </a:r>
            <a:endParaRPr lang="vi-VN" altLang="en-US">
              <a:solidFill>
                <a:srgbClr val="000066"/>
              </a:solidFill>
              <a:effectLst/>
            </a:endParaRPr>
          </a:p>
          <a:p>
            <a:r>
              <a:rPr lang="en-US" b="1" i="1">
                <a:solidFill>
                  <a:srgbClr val="000066"/>
                </a:solidFill>
                <a:effectLst/>
              </a:rPr>
              <a:t>b. Điền vào chỗ trống có vần </a:t>
            </a:r>
            <a:r>
              <a:rPr lang="en-US" b="1" i="1">
                <a:solidFill>
                  <a:srgbClr val="FF0000"/>
                </a:solidFill>
                <a:effectLst/>
              </a:rPr>
              <a:t>ất </a:t>
            </a:r>
            <a:r>
              <a:rPr lang="en-US" b="1" i="1">
                <a:solidFill>
                  <a:srgbClr val="000066"/>
                </a:solidFill>
                <a:effectLst/>
              </a:rPr>
              <a:t>hay </a:t>
            </a:r>
            <a:r>
              <a:rPr lang="en-US" b="1" i="1">
                <a:solidFill>
                  <a:srgbClr val="FF0000"/>
                </a:solidFill>
                <a:effectLst/>
              </a:rPr>
              <a:t>ấc</a:t>
            </a:r>
            <a:r>
              <a:rPr lang="en-US" b="1" i="1">
                <a:solidFill>
                  <a:srgbClr val="000066"/>
                </a:solidFill>
                <a:effectLst/>
              </a:rPr>
              <a:t> ?</a:t>
            </a:r>
            <a:endParaRPr lang="en-US" b="1" i="1">
              <a:solidFill>
                <a:srgbClr val="000066"/>
              </a:solidFill>
              <a:effectLs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1747"/>
                                        </p:tgtEl>
                                        <p:attrNameLst>
                                          <p:attrName>style.visibility</p:attrName>
                                        </p:attrNameLst>
                                      </p:cBhvr>
                                      <p:to>
                                        <p:strVal val="visible"/>
                                      </p:to>
                                    </p:set>
                                    <p:animEffect transition="in" filter="fade">
                                      <p:cBhvr>
                                        <p:cTn id="7" dur="1000"/>
                                        <p:tgtEl>
                                          <p:spTgt spid="71747"/>
                                        </p:tgtEl>
                                      </p:cBhvr>
                                    </p:animEffect>
                                    <p:anim calcmode="lin" valueType="num">
                                      <p:cBhvr>
                                        <p:cTn id="8" dur="1000" fill="hold"/>
                                        <p:tgtEl>
                                          <p:spTgt spid="71747"/>
                                        </p:tgtEl>
                                        <p:attrNameLst>
                                          <p:attrName>ppt_x</p:attrName>
                                        </p:attrNameLst>
                                      </p:cBhvr>
                                      <p:tavLst>
                                        <p:tav tm="0">
                                          <p:val>
                                            <p:strVal val="#ppt_x"/>
                                          </p:val>
                                        </p:tav>
                                        <p:tav tm="100000">
                                          <p:val>
                                            <p:strVal val="#ppt_x"/>
                                          </p:val>
                                        </p:tav>
                                      </p:tavLst>
                                    </p:anim>
                                    <p:anim calcmode="lin" valueType="num">
                                      <p:cBhvr>
                                        <p:cTn id="9" dur="1000" fill="hold"/>
                                        <p:tgtEl>
                                          <p:spTgt spid="7174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1748"/>
                                        </p:tgtEl>
                                        <p:attrNameLst>
                                          <p:attrName>style.visibility</p:attrName>
                                        </p:attrNameLst>
                                      </p:cBhvr>
                                      <p:to>
                                        <p:strVal val="visible"/>
                                      </p:to>
                                    </p:set>
                                    <p:animEffect transition="in" filter="fade">
                                      <p:cBhvr>
                                        <p:cTn id="14" dur="1000"/>
                                        <p:tgtEl>
                                          <p:spTgt spid="71748"/>
                                        </p:tgtEl>
                                      </p:cBhvr>
                                    </p:animEffect>
                                    <p:anim calcmode="lin" valueType="num">
                                      <p:cBhvr>
                                        <p:cTn id="15" dur="1000" fill="hold"/>
                                        <p:tgtEl>
                                          <p:spTgt spid="71748"/>
                                        </p:tgtEl>
                                        <p:attrNameLst>
                                          <p:attrName>ppt_x</p:attrName>
                                        </p:attrNameLst>
                                      </p:cBhvr>
                                      <p:tavLst>
                                        <p:tav tm="0">
                                          <p:val>
                                            <p:strVal val="#ppt_x"/>
                                          </p:val>
                                        </p:tav>
                                        <p:tav tm="100000">
                                          <p:val>
                                            <p:strVal val="#ppt_x"/>
                                          </p:val>
                                        </p:tav>
                                      </p:tavLst>
                                    </p:anim>
                                    <p:anim calcmode="lin" valueType="num">
                                      <p:cBhvr>
                                        <p:cTn id="16" dur="1000" fill="hold"/>
                                        <p:tgtEl>
                                          <p:spTgt spid="7174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71751"/>
                                        </p:tgtEl>
                                        <p:attrNameLst>
                                          <p:attrName>style.visibility</p:attrName>
                                        </p:attrNameLst>
                                      </p:cBhvr>
                                      <p:to>
                                        <p:strVal val="visible"/>
                                      </p:to>
                                    </p:set>
                                    <p:animEffect transition="in" filter="fade">
                                      <p:cBhvr>
                                        <p:cTn id="21" dur="1000"/>
                                        <p:tgtEl>
                                          <p:spTgt spid="71751"/>
                                        </p:tgtEl>
                                      </p:cBhvr>
                                    </p:animEffect>
                                    <p:anim calcmode="lin" valueType="num">
                                      <p:cBhvr>
                                        <p:cTn id="22" dur="1000" fill="hold"/>
                                        <p:tgtEl>
                                          <p:spTgt spid="71751"/>
                                        </p:tgtEl>
                                        <p:attrNameLst>
                                          <p:attrName>ppt_x</p:attrName>
                                        </p:attrNameLst>
                                      </p:cBhvr>
                                      <p:tavLst>
                                        <p:tav tm="0">
                                          <p:val>
                                            <p:strVal val="#ppt_x"/>
                                          </p:val>
                                        </p:tav>
                                        <p:tav tm="100000">
                                          <p:val>
                                            <p:strVal val="#ppt_x"/>
                                          </p:val>
                                        </p:tav>
                                      </p:tavLst>
                                    </p:anim>
                                    <p:anim calcmode="lin" valueType="num">
                                      <p:cBhvr>
                                        <p:cTn id="23" dur="1000" fill="hold"/>
                                        <p:tgtEl>
                                          <p:spTgt spid="717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7" grpId="0"/>
      <p:bldP spid="71748" grpId="0"/>
      <p:bldP spid="71751"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57200" y="914400"/>
            <a:ext cx="8409940" cy="5106670"/>
          </a:xfrm>
        </p:spPr>
        <p:txBody>
          <a:bodyPr/>
          <a:p>
            <a:pPr marL="0" indent="0" algn="just">
              <a:buNone/>
            </a:pPr>
            <a:r>
              <a:rPr lang="vi-VN" altLang="en-US" sz="2400">
                <a:solidFill>
                  <a:schemeClr val="accent4">
                    <a:lumMod val="10000"/>
                  </a:schemeClr>
                </a:solidFill>
                <a:effectLst/>
                <a:latin typeface="Times New Roman" panose="02020603050405020304" pitchFamily="18" charset="0"/>
                <a:cs typeface="Times New Roman" panose="02020603050405020304" pitchFamily="18" charset="0"/>
              </a:rPr>
              <a:t>       </a:t>
            </a:r>
            <a:r>
              <a:rPr lang="en-US" sz="2400">
                <a:solidFill>
                  <a:schemeClr val="accent4">
                    <a:lumMod val="10000"/>
                  </a:schemeClr>
                </a:solidFill>
                <a:effectLst/>
                <a:latin typeface="Times New Roman" panose="02020603050405020304" pitchFamily="18" charset="0"/>
                <a:cs typeface="Times New Roman" panose="02020603050405020304" pitchFamily="18" charset="0"/>
              </a:rPr>
              <a:t>Chàng hiệp sĩ gỗ đang ôm (giấc/giất) mộng (làm/nàm) người, bỗng thấy (xuâc/xuất) hiện bà già. Bà ta tay cầm cái quạt giấy che (lửa/nửa) mặt (lất láo/nấc náo) đảo mắt nhìn quanh, rồi (cấc/cất) tiếng khàn khàn lên hỏi:</a:t>
            </a:r>
            <a:endParaRPr lang="en-US" sz="2400">
              <a:solidFill>
                <a:schemeClr val="accent4">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vi-VN" altLang="en-US" sz="2400">
                <a:solidFill>
                  <a:schemeClr val="accent4">
                    <a:lumMod val="10000"/>
                  </a:schemeClr>
                </a:solidFill>
                <a:effectLst/>
                <a:latin typeface="Times New Roman" panose="02020603050405020304" pitchFamily="18" charset="0"/>
                <a:cs typeface="Times New Roman" panose="02020603050405020304" pitchFamily="18" charset="0"/>
              </a:rPr>
              <a:t>          </a:t>
            </a:r>
            <a:r>
              <a:rPr lang="en-US" sz="2400">
                <a:solidFill>
                  <a:schemeClr val="accent4">
                    <a:lumMod val="10000"/>
                  </a:schemeClr>
                </a:solidFill>
                <a:effectLst/>
                <a:latin typeface="Times New Roman" panose="02020603050405020304" pitchFamily="18" charset="0"/>
                <a:cs typeface="Times New Roman" panose="02020603050405020304" pitchFamily="18" charset="0"/>
              </a:rPr>
              <a:t>-  Còn ai thức không đấy ?</a:t>
            </a:r>
            <a:endParaRPr lang="en-US" sz="2400">
              <a:solidFill>
                <a:schemeClr val="accent4">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vi-VN" altLang="en-US" sz="2400">
                <a:solidFill>
                  <a:schemeClr val="accent4">
                    <a:lumMod val="10000"/>
                  </a:schemeClr>
                </a:solidFill>
                <a:effectLst/>
                <a:latin typeface="Times New Roman" panose="02020603050405020304" pitchFamily="18" charset="0"/>
                <a:cs typeface="Times New Roman" panose="02020603050405020304" pitchFamily="18" charset="0"/>
              </a:rPr>
              <a:t>          </a:t>
            </a:r>
            <a:r>
              <a:rPr lang="en-US" sz="2400">
                <a:solidFill>
                  <a:schemeClr val="accent4">
                    <a:lumMod val="10000"/>
                  </a:schemeClr>
                </a:solidFill>
                <a:effectLst/>
                <a:latin typeface="Times New Roman" panose="02020603050405020304" pitchFamily="18" charset="0"/>
                <a:cs typeface="Times New Roman" panose="02020603050405020304" pitchFamily="18" charset="0"/>
              </a:rPr>
              <a:t>-  Có tôi đây! Chàng hiệp sĩ (lên/nên) tiếng.</a:t>
            </a:r>
            <a:endParaRPr lang="en-US" sz="2400">
              <a:solidFill>
                <a:schemeClr val="accent4">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vi-VN" altLang="en-US" sz="2400">
                <a:solidFill>
                  <a:schemeClr val="accent4">
                    <a:lumMod val="10000"/>
                  </a:schemeClr>
                </a:solidFill>
                <a:effectLst/>
                <a:latin typeface="Times New Roman" panose="02020603050405020304" pitchFamily="18" charset="0"/>
                <a:cs typeface="Times New Roman" panose="02020603050405020304" pitchFamily="18" charset="0"/>
              </a:rPr>
              <a:t>       </a:t>
            </a:r>
            <a:r>
              <a:rPr lang="en-US" sz="2400">
                <a:solidFill>
                  <a:schemeClr val="accent4">
                    <a:lumMod val="10000"/>
                  </a:schemeClr>
                </a:solidFill>
                <a:effectLst/>
                <a:latin typeface="Times New Roman" panose="02020603050405020304" pitchFamily="18" charset="0"/>
                <a:cs typeface="Times New Roman" panose="02020603050405020304" pitchFamily="18" charset="0"/>
              </a:rPr>
              <a:t>Thế là, bà già (nhấc/nhất) chàng ra khỏi cái đinh sắt, cầm chiếc quạt phẩy nhẹ ba túi. Tức thì, hai con mắt của chàng bắt đầu đảo qua đảo lại, môi chàng mấp máy, chân tay cựa quậy. Bà già đặt chàng xuống (đấc/đất). Chàng (lảo/nảo) đảo</a:t>
            </a:r>
            <a:r>
              <a:rPr lang="en-US" sz="2400">
                <a:solidFill>
                  <a:schemeClr val="accent4">
                    <a:lumMod val="10000"/>
                  </a:schemeClr>
                </a:solidFill>
                <a:latin typeface="Times New Roman" panose="02020603050405020304" pitchFamily="18" charset="0"/>
                <a:cs typeface="Times New Roman" panose="02020603050405020304" pitchFamily="18" charset="0"/>
              </a:rPr>
              <a:t> </a:t>
            </a:r>
            <a:r>
              <a:rPr lang="en-US" sz="2400">
                <a:solidFill>
                  <a:schemeClr val="accent4">
                    <a:lumMod val="10000"/>
                  </a:schemeClr>
                </a:solidFill>
                <a:effectLst/>
                <a:latin typeface="Times New Roman" panose="02020603050405020304" pitchFamily="18" charset="0"/>
                <a:cs typeface="Times New Roman" panose="02020603050405020304" pitchFamily="18" charset="0"/>
              </a:rPr>
              <a:t>trên đôi chân run rẩy rồi rùng mình, thở một tiếng (thậc/thật) dài, biến thành một người bằng xương bằng thịt. Bà già (lắm/nắm) tay chàng hiệp sĩ, dắt đi theo.</a:t>
            </a:r>
            <a:endParaRPr lang="en-US" sz="2400">
              <a:solidFill>
                <a:schemeClr val="accent4">
                  <a:lumMod val="10000"/>
                </a:schemeClr>
              </a:solidFill>
              <a:effectLst/>
              <a:latin typeface="Times New Roman" panose="02020603050405020304" pitchFamily="18" charset="0"/>
              <a:cs typeface="Times New Roman" panose="02020603050405020304" pitchFamily="18" charset="0"/>
            </a:endParaRPr>
          </a:p>
          <a:p>
            <a:pPr algn="just"/>
            <a:endParaRPr lang="en-US" sz="2400">
              <a:solidFill>
                <a:schemeClr val="accent4">
                  <a:lumMod val="10000"/>
                </a:schemeClr>
              </a:solidFill>
              <a:effectLst/>
              <a:latin typeface="Times New Roman" panose="02020603050405020304" pitchFamily="18" charset="0"/>
              <a:cs typeface="Times New Roman" panose="02020603050405020304" pitchFamily="18" charset="0"/>
            </a:endParaRPr>
          </a:p>
          <a:p>
            <a:endParaRPr lang="en-US" sz="2400">
              <a:solidFill>
                <a:schemeClr val="accent4">
                  <a:lumMod val="10000"/>
                </a:schemeClr>
              </a:solidFill>
              <a:latin typeface="Times New Roman" panose="02020603050405020304" pitchFamily="18" charset="0"/>
              <a:cs typeface="Times New Roman" panose="02020603050405020304" pitchFamily="18" charset="0"/>
            </a:endParaRPr>
          </a:p>
          <a:p>
            <a:endParaRPr lang="en-US" sz="2400">
              <a:solidFill>
                <a:schemeClr val="accent4">
                  <a:lumMod val="10000"/>
                </a:schemeClr>
              </a:solidFill>
              <a:latin typeface="Times New Roman" panose="02020603050405020304" pitchFamily="18" charset="0"/>
              <a:cs typeface="Times New Roman" panose="02020603050405020304" pitchFamily="18" charset="0"/>
            </a:endParaRPr>
          </a:p>
          <a:p>
            <a:pPr marL="0" indent="0">
              <a:buNone/>
            </a:pPr>
            <a:endParaRPr lang="en-US" sz="2400">
              <a:solidFill>
                <a:schemeClr val="accent4">
                  <a:lumMod val="10000"/>
                </a:schemeClr>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457200" y="126365"/>
            <a:ext cx="8528050" cy="1550035"/>
          </a:xfrm>
        </p:spPr>
        <p:txBody>
          <a:bodyPr/>
          <a:p>
            <a:r>
              <a:rPr lang="vi-VN" altLang="en-US" sz="2800" b="1">
                <a:solidFill>
                  <a:srgbClr val="7030A0"/>
                </a:solidFill>
                <a:effectLst/>
                <a:latin typeface="Times New Roman" panose="02020603050405020304" pitchFamily="18" charset="0"/>
                <a:cs typeface="Times New Roman" panose="02020603050405020304" pitchFamily="18" charset="0"/>
              </a:rPr>
              <a:t>3. </a:t>
            </a:r>
            <a:r>
              <a:rPr lang="en-US" sz="2800" b="1">
                <a:solidFill>
                  <a:srgbClr val="7030A0"/>
                </a:solidFill>
                <a:effectLst/>
                <a:latin typeface="Times New Roman" panose="02020603050405020304" pitchFamily="18" charset="0"/>
                <a:cs typeface="Times New Roman" panose="02020603050405020304" pitchFamily="18" charset="0"/>
              </a:rPr>
              <a:t>Chọn những từ viết đúng chính tả trong ngoặc đơn để hoàn chỉnh các câu văn dưới đây:</a:t>
            </a:r>
            <a:br>
              <a:rPr lang="en-US" sz="2800" b="1">
                <a:solidFill>
                  <a:srgbClr val="7030A0"/>
                </a:solidFill>
                <a:effectLst/>
                <a:latin typeface="Times New Roman" panose="02020603050405020304" pitchFamily="18" charset="0"/>
                <a:cs typeface="Times New Roman" panose="02020603050405020304" pitchFamily="18" charset="0"/>
              </a:rPr>
            </a:br>
            <a:br>
              <a:rPr lang="en-US" sz="2800" b="1">
                <a:solidFill>
                  <a:srgbClr val="7030A0"/>
                </a:solidFill>
                <a:latin typeface="Times New Roman" panose="02020603050405020304" pitchFamily="18" charset="0"/>
                <a:cs typeface="Times New Roman" panose="02020603050405020304" pitchFamily="18" charset="0"/>
              </a:rPr>
            </a:br>
            <a:endParaRPr lang="en-US" sz="2800" b="1">
              <a:solidFill>
                <a:srgbClr val="7030A0"/>
              </a:solidFill>
              <a:latin typeface="Times New Roman" panose="02020603050405020304" pitchFamily="18" charset="0"/>
              <a:cs typeface="Times New Roman" panose="02020603050405020304" pitchFamily="18" charset="0"/>
            </a:endParaRPr>
          </a:p>
        </p:txBody>
      </p:sp>
      <p:sp>
        <p:nvSpPr>
          <p:cNvPr id="7" name="Oval 6"/>
          <p:cNvSpPr/>
          <p:nvPr/>
        </p:nvSpPr>
        <p:spPr>
          <a:xfrm>
            <a:off x="4521835" y="913765"/>
            <a:ext cx="583565" cy="457835"/>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
        <p:nvSpPr>
          <p:cNvPr id="8" name="Oval 7"/>
          <p:cNvSpPr/>
          <p:nvPr/>
        </p:nvSpPr>
        <p:spPr>
          <a:xfrm>
            <a:off x="6629400" y="913765"/>
            <a:ext cx="583565" cy="457835"/>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
        <p:nvSpPr>
          <p:cNvPr id="9" name="Oval 8"/>
          <p:cNvSpPr/>
          <p:nvPr/>
        </p:nvSpPr>
        <p:spPr>
          <a:xfrm>
            <a:off x="2667000" y="1219200"/>
            <a:ext cx="583565" cy="457835"/>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
        <p:nvSpPr>
          <p:cNvPr id="10" name="Oval 9"/>
          <p:cNvSpPr/>
          <p:nvPr/>
        </p:nvSpPr>
        <p:spPr>
          <a:xfrm>
            <a:off x="1066800" y="1676400"/>
            <a:ext cx="583565" cy="457835"/>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
        <p:nvSpPr>
          <p:cNvPr id="11" name="Oval 10"/>
          <p:cNvSpPr/>
          <p:nvPr/>
        </p:nvSpPr>
        <p:spPr>
          <a:xfrm>
            <a:off x="2514600" y="1677035"/>
            <a:ext cx="736600" cy="429260"/>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
        <p:nvSpPr>
          <p:cNvPr id="12" name="Oval 11"/>
          <p:cNvSpPr/>
          <p:nvPr/>
        </p:nvSpPr>
        <p:spPr>
          <a:xfrm>
            <a:off x="8283575" y="1677035"/>
            <a:ext cx="583565" cy="457835"/>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
        <p:nvSpPr>
          <p:cNvPr id="13" name="Oval 12"/>
          <p:cNvSpPr/>
          <p:nvPr/>
        </p:nvSpPr>
        <p:spPr>
          <a:xfrm>
            <a:off x="4724400" y="2895600"/>
            <a:ext cx="583565" cy="457835"/>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
        <p:nvSpPr>
          <p:cNvPr id="14" name="Oval 13"/>
          <p:cNvSpPr/>
          <p:nvPr/>
        </p:nvSpPr>
        <p:spPr>
          <a:xfrm>
            <a:off x="3124200" y="3276600"/>
            <a:ext cx="583565" cy="457835"/>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
        <p:nvSpPr>
          <p:cNvPr id="15" name="Oval 14"/>
          <p:cNvSpPr/>
          <p:nvPr/>
        </p:nvSpPr>
        <p:spPr>
          <a:xfrm>
            <a:off x="3250565" y="4419600"/>
            <a:ext cx="583565" cy="457835"/>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
        <p:nvSpPr>
          <p:cNvPr id="16" name="Oval 15"/>
          <p:cNvSpPr/>
          <p:nvPr/>
        </p:nvSpPr>
        <p:spPr>
          <a:xfrm>
            <a:off x="4876800" y="4419600"/>
            <a:ext cx="583565" cy="457835"/>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
        <p:nvSpPr>
          <p:cNvPr id="17" name="Oval 16"/>
          <p:cNvSpPr/>
          <p:nvPr/>
        </p:nvSpPr>
        <p:spPr>
          <a:xfrm>
            <a:off x="5562600" y="4800600"/>
            <a:ext cx="583565" cy="457835"/>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
        <p:nvSpPr>
          <p:cNvPr id="18" name="Oval 17"/>
          <p:cNvSpPr/>
          <p:nvPr/>
        </p:nvSpPr>
        <p:spPr>
          <a:xfrm>
            <a:off x="5791200" y="5257800"/>
            <a:ext cx="583565" cy="457835"/>
          </a:xfrm>
          <a:prstGeom prst="ellipse">
            <a:avLst/>
          </a:prstGeom>
          <a:noFill/>
          <a:ln w="9525" cap="flat" cmpd="sng" algn="ctr">
            <a:solidFill>
              <a:srgbClr val="FF0000"/>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 calcmode="lin" valueType="num">
                                      <p:cBhvr additive="base">
                                        <p:cTn id="40" dur="500" fill="hold"/>
                                        <p:tgtEl>
                                          <p:spTgt spid="15"/>
                                        </p:tgtEl>
                                        <p:attrNameLst>
                                          <p:attrName>ppt_x</p:attrName>
                                        </p:attrNameLst>
                                      </p:cBhvr>
                                      <p:tavLst>
                                        <p:tav tm="0">
                                          <p:val>
                                            <p:strVal val="#ppt_x"/>
                                          </p:val>
                                        </p:tav>
                                        <p:tav tm="100000">
                                          <p:val>
                                            <p:strVal val="#ppt_x"/>
                                          </p:val>
                                        </p:tav>
                                      </p:tavLst>
                                    </p:anim>
                                    <p:anim calcmode="lin" valueType="num">
                                      <p:cBhvr additive="base">
                                        <p:cTn id="4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2" presetClass="entr" presetSubtype="4"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additive="base">
                                        <p:cTn id="46" dur="500"/>
                                        <p:tgtEl>
                                          <p:spTgt spid="16"/>
                                        </p:tgtEl>
                                        <p:attrNameLst>
                                          <p:attrName>ppt_y</p:attrName>
                                        </p:attrNameLst>
                                      </p:cBhvr>
                                      <p:tavLst>
                                        <p:tav tm="0">
                                          <p:val>
                                            <p:strVal val="#ppt_y+#ppt_h*1.125000"/>
                                          </p:val>
                                        </p:tav>
                                        <p:tav tm="100000">
                                          <p:val>
                                            <p:strVal val="#ppt_y"/>
                                          </p:val>
                                        </p:tav>
                                      </p:tavLst>
                                    </p:anim>
                                    <p:animEffect transition="in" filter="wipe(up)">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diamond(in)">
                                      <p:cBhvr>
                                        <p:cTn id="52" dur="20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linds(horizontal)">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12" presetClass="entr" presetSubtype="4"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 calcmode="lin" valueType="num">
                                      <p:cBhvr additive="base">
                                        <p:cTn id="62" dur="500"/>
                                        <p:tgtEl>
                                          <p:spTgt spid="9"/>
                                        </p:tgtEl>
                                        <p:attrNameLst>
                                          <p:attrName>ppt_y</p:attrName>
                                        </p:attrNameLst>
                                      </p:cBhvr>
                                      <p:tavLst>
                                        <p:tav tm="0">
                                          <p:val>
                                            <p:strVal val="#ppt_y+#ppt_h*1.125000"/>
                                          </p:val>
                                        </p:tav>
                                        <p:tav tm="100000">
                                          <p:val>
                                            <p:strVal val="#ppt_y"/>
                                          </p:val>
                                        </p:tav>
                                      </p:tavLst>
                                    </p:anim>
                                    <p:animEffect transition="in" filter="wipe(up)">
                                      <p:cBhvr>
                                        <p:cTn id="6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bldLvl="0" animBg="1"/>
      <p:bldP spid="12" grpId="0" animBg="1"/>
      <p:bldP spid="13" grpId="0" animBg="1"/>
      <p:bldP spid="14" grpId="0" animBg="1"/>
      <p:bldP spid="15" grpId="0" animBg="1"/>
      <p:bldP spid="16" grpId="0" animBg="1"/>
      <p:bldP spid="17" grpId="0" animBg="1"/>
      <p:bldP spid="18" grpId="0" animBg="1"/>
      <p:bldP spid="7" grpId="0" animBg="1"/>
      <p:bldP spid="9" grpId="0" animBg="1"/>
    </p:bld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3200" b="0" i="0" u="none" strike="noStrike" cap="none" normalizeH="0" baseline="0" smtClean="0">
            <a:ln>
              <a:noFill/>
            </a:ln>
            <a:solidFill>
              <a:schemeClr val="tx2"/>
            </a:solidFill>
            <a:effectLst>
              <a:outerShdw blurRad="38100" dist="38100" dir="2700000" algn="tl">
                <a:srgbClr val="000000">
                  <a:alpha val="43137"/>
                </a:srgbClr>
              </a:outerShdw>
            </a:effectLst>
            <a:latin typeface="Times New Roman" panose="02020603050405020304" pitchFamily="18"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NI-Times"/>
        <a:ea typeface=""/>
        <a:cs typeface=""/>
      </a:majorFont>
      <a:minorFont>
        <a:latin typeface="VNI-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VNI-Times"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VNI-Times" pitchFamily="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Ocean</Template>
  <TotalTime>0</TotalTime>
  <Words>2315</Words>
  <Application>WPS Presentation</Application>
  <PresentationFormat>On-screen Show (4:3)</PresentationFormat>
  <Paragraphs>182</Paragraphs>
  <Slides>10</Slides>
  <Notes>1</Notes>
  <HiddenSlides>0</HiddenSlides>
  <MMClips>0</MMClips>
  <ScaleCrop>false</ScaleCrop>
  <HeadingPairs>
    <vt:vector size="6" baseType="variant">
      <vt:variant>
        <vt:lpstr>已用的字体</vt:lpstr>
      </vt:variant>
      <vt:variant>
        <vt:i4>12</vt:i4>
      </vt:variant>
      <vt:variant>
        <vt:lpstr>主题</vt:lpstr>
      </vt:variant>
      <vt:variant>
        <vt:i4>4</vt:i4>
      </vt:variant>
      <vt:variant>
        <vt:lpstr>幻灯片标题</vt:lpstr>
      </vt:variant>
      <vt:variant>
        <vt:i4>10</vt:i4>
      </vt:variant>
    </vt:vector>
  </HeadingPairs>
  <TitlesOfParts>
    <vt:vector size="26" baseType="lpstr">
      <vt:lpstr>Arial</vt:lpstr>
      <vt:lpstr>SimSun</vt:lpstr>
      <vt:lpstr>Wingdings</vt:lpstr>
      <vt:lpstr>Times New Roman</vt:lpstr>
      <vt:lpstr>Tahoma</vt:lpstr>
      <vt:lpstr>Times New Roman</vt:lpstr>
      <vt:lpstr>Microsoft YaHei</vt:lpstr>
      <vt:lpstr>Arial Unicode MS</vt:lpstr>
      <vt:lpstr>VNI-Times</vt:lpstr>
      <vt:lpstr>Segoe Print</vt:lpstr>
      <vt:lpstr>Calibri</vt:lpstr>
      <vt:lpstr>Calibri Light</vt:lpstr>
      <vt:lpstr>Ocean</vt:lpstr>
      <vt:lpstr>Office Theme</vt:lpstr>
      <vt:lpstr>1_Default Design</vt:lpstr>
      <vt:lpstr>2_Default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TRÂN TRỌNG CHÀO ĐÓN - Ban giám hiệu      - Qúy đồng nghiệp Về dự thao giảng trường cùng Thầy – Trò  lớp 4B trường Tiểu học Vị Tân I</dc:title>
  <dc:creator>*</dc:creator>
  <cp:lastModifiedBy>ADMIN</cp:lastModifiedBy>
  <cp:revision>147</cp:revision>
  <dcterms:created xsi:type="dcterms:W3CDTF">2009-01-07T07:16:00Z</dcterms:created>
  <dcterms:modified xsi:type="dcterms:W3CDTF">2021-02-24T10:46:43Z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1033-11.2.0.9984</vt:lpwstr>
  </property>
</Properties>
</file>