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1" r:id="rId3"/>
    <p:sldId id="256" r:id="rId4"/>
    <p:sldId id="257" r:id="rId5"/>
    <p:sldId id="263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6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showPr loop="1" showNarration="1">
    <p:present/>
    <p:sldRg st="1" end="7"/>
    <p:penClr>
      <a:srgbClr val="FF0000"/>
    </p:penClr>
  </p:showPr>
  <p:clrMru>
    <a:srgbClr val="E0F1F2"/>
    <a:srgbClr val="FF3300"/>
    <a:srgbClr val="6600FF"/>
    <a:srgbClr val="FFC269"/>
    <a:srgbClr val="006600"/>
    <a:srgbClr val="FFFF00"/>
    <a:srgbClr val="FF99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36" autoAdjust="0"/>
    <p:restoredTop sz="94719" autoAdjust="0"/>
  </p:normalViewPr>
  <p:slideViewPr>
    <p:cSldViewPr>
      <p:cViewPr varScale="1">
        <p:scale>
          <a:sx n="41" d="100"/>
          <a:sy n="41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17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KE CHUYEN LOP NAM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HUYNH KY TAM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F85BE4-5D06-421B-82FD-F49F6CFCF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KE CHUYEN LOP NAM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HUYNH KY TAM</a:t>
            </a:r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869C8F-6D25-4ED8-B833-61AF1AC56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KE CHUYEN LOP NAM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HUYNH KY TAM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B739C-7782-4117-B159-9BBD95697E8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KE CHUYEN LOP NAM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HUYNH KY TAM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0B1FC-67B3-4835-995E-5C1317A43B1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70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5D5B-EEF2-4D0A-AB22-1C0F0E9F4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293E-358D-43E0-8D53-94425C77D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030A-DA60-4BC9-9F21-B2AA6B441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E9012-D04D-4D65-AABB-02252781E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1564-C09B-48E1-A5EE-544F7C8A3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D063-C971-45F6-9746-39593FECD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751F-86F6-446A-A8C6-F24ED8E5F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1085-F746-40A4-9BC0-CB78CD1A4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12A7-38EF-4A11-98DA-6384BE7BC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FEE2-6F28-4D8E-B925-856E2274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3E7C-430B-4569-8567-260637D94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5FA0-E445-4271-BDB0-BF250E441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KỂ CHUYỆN 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Tuần 11 : NGƯỜI ĐI SĂN VÀ CON NAI (hkt)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BC5048-AF00-49B9-9E58-CBDE2598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b="1" smtClean="0">
                <a:solidFill>
                  <a:srgbClr val="FF3300"/>
                </a:solidFill>
              </a:rPr>
              <a:t>Kể chuyện lớp 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anh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050" y="3467100"/>
            <a:ext cx="4933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tranh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577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tranh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4876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4191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tranh dau giu nguyen chu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Tranh 5,6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ý nghĩa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Giáo dục ý thức bảo vệ thiên nhiên, không giết hại thú rừng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7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9" descr="ANTEL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057400"/>
            <a:ext cx="8429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val 11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5957888"/>
            <a:ext cx="9144000" cy="8239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NGƯỜI ĐI SĂN VÀ CON NAI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-3.33333E-6 C -0.03959 0.00209 -0.00278 0.00093 0.00208 0.00209 C 0.00694 0.00324 -0.01042 0.00857 -0.01042 0.00625 C -0.01042 0.00417 0.00764 -0.01088 0.00208 -0.01064 C -0.00348 -0.01018 -0.03959 -0.00208 -0.03959 -3.33333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C -0.00139 2.59259E-6 -0.02222 0.00555 -0.02083 0.00694 C -0.01945 0.00833 0.00799 0.00949 0.00833 0.00833 C 0.00868 0.00717 -0.01858 0.00162 -0.01875 2.59259E-6 C -0.01892 -0.00162 0.00625 -0.00255 0.00729 -0.00139 C 0.00833 -0.00023 -0.01094 0.00717 -0.0125 0.00694 C -0.01406 0.00671 0.00139 2.59259E-6 1.11111E-6 2.59259E-6 Z " pathEditMode="relative" rAng="0" ptsTypes="aaaaaaa">
                                      <p:cBhvr>
                                        <p:cTn id="8" dur="1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957888"/>
            <a:ext cx="9144000" cy="8239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NGƯỜI ĐI SĂN VÀ CON NAI</a:t>
            </a:r>
          </a:p>
        </p:txBody>
      </p:sp>
      <p:pic>
        <p:nvPicPr>
          <p:cNvPr id="7175" name="Picture 7" descr="ANTEL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362200"/>
            <a:ext cx="22288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51445E-7 C 0.1941 0.00485 0.38837 0.00994 0.46597 0.0117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0" y="142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Người đi săn chuẩn bị súng để đi săn</a:t>
            </a:r>
          </a:p>
        </p:txBody>
      </p:sp>
      <p:sp>
        <p:nvSpPr>
          <p:cNvPr id="16388" name="Oval 11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2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4191000" y="609600"/>
            <a:ext cx="4724400" cy="1676400"/>
          </a:xfrm>
          <a:prstGeom prst="cloudCallout">
            <a:avLst>
              <a:gd name="adj1" fmla="val -45667"/>
              <a:gd name="adj2" fmla="val 64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Mùa trám chín, chắc nai về nhiều rồi, đi săn thôi !</a:t>
            </a:r>
          </a:p>
        </p:txBody>
      </p:sp>
      <p:sp>
        <p:nvSpPr>
          <p:cNvPr id="16391" name="Oval 14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Dòng suối khuyên người đi săn đừng bắn con nai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3657600" y="4038600"/>
            <a:ext cx="4953000" cy="1905000"/>
          </a:xfrm>
          <a:prstGeom prst="cloudCallout">
            <a:avLst>
              <a:gd name="adj1" fmla="val -11861"/>
              <a:gd name="adj2" fmla="val -779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Con nai hay đến soi gương xuống mặt suối. Đừng bắn con nai !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 rot="1423224">
            <a:off x="5156200" y="3124200"/>
            <a:ext cx="177800" cy="533400"/>
          </a:xfrm>
          <a:prstGeom prst="ellipse">
            <a:avLst/>
          </a:prstGeom>
          <a:solidFill>
            <a:srgbClr val="E0F1F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aseline="-25000"/>
          </a:p>
        </p:txBody>
      </p:sp>
      <p:sp>
        <p:nvSpPr>
          <p:cNvPr id="17415" name="Text Box 16"/>
          <p:cNvSpPr txBox="1">
            <a:spLocks noChangeArrowheads="1"/>
          </p:cNvSpPr>
          <p:nvPr/>
        </p:nvSpPr>
        <p:spPr bwMode="auto">
          <a:xfrm>
            <a:off x="2819400" y="990600"/>
            <a:ext cx="175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Cho dong suoi map may mom nhu dang noi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5" grpId="0" animBg="1"/>
      <p:bldP spid="30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0" y="2438400"/>
            <a:ext cx="3581400" cy="990600"/>
          </a:xfrm>
          <a:prstGeom prst="cloudCallout">
            <a:avLst>
              <a:gd name="adj1" fmla="val 44060"/>
              <a:gd name="adj2" fmla="val -14871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Thế thì cút đi !</a:t>
            </a:r>
          </a:p>
        </p:txBody>
      </p:sp>
      <p:pic>
        <p:nvPicPr>
          <p:cNvPr id="21520" name="Picture 16" descr="tho san1"/>
          <p:cNvPicPr>
            <a:picLocks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3276600"/>
            <a:ext cx="1590675" cy="264795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65896E-6 C 0.02656 0.01572 0.05329 0.03144 0.07621 0.04023 C 0.09913 0.04901 0.11058 0.04971 0.13801 0.05294 C 0.16544 0.05618 0.20329 0.05757 0.24131 0.05919 " pathEditMode="relative" ptsTypes="aaaA">
                                      <p:cBhvr>
                                        <p:cTn id="10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12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4953000" y="0"/>
            <a:ext cx="3657600" cy="4038600"/>
          </a:xfrm>
          <a:prstGeom prst="ellipse">
            <a:avLst/>
          </a:prstGeom>
          <a:solidFill>
            <a:srgbClr val="FFC26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89154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6324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Con nai lặng yên, trắng muốt trong ánh sáng.</a:t>
            </a:r>
          </a:p>
        </p:txBody>
      </p:sp>
      <p:pic>
        <p:nvPicPr>
          <p:cNvPr id="5134" name="Picture 14" descr="ANTEL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241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0" y="0"/>
            <a:ext cx="3886200" cy="1828800"/>
          </a:xfrm>
          <a:prstGeom prst="cloudCallout">
            <a:avLst>
              <a:gd name="adj1" fmla="val 80801"/>
              <a:gd name="adj2" fmla="val 340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/>
              <a:t>Ngủ ngon được đấy ! Chúc ngủ ngon !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88392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8839200" y="67056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-3.33333E-6 C -0.03959 0.00209 -0.00278 0.00093 0.00208 0.00209 C 0.00694 0.00324 -0.01042 0.00857 -0.01042 0.00625 C -0.01042 0.00417 0.00764 -0.01088 0.00208 -0.01064 C -0.00348 -0.01018 -0.03959 -0.00208 -0.03959 -3.33333E-6 Z " pathEditMode="relative" rAng="0" ptsTypes="aaaaa">
                                      <p:cBhvr>
                                        <p:cTn id="16" dur="1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53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01088 C -0.04653 0.00857 0.02569 0.00486 0.02708 0.01088 C 0.02847 0.0169 -0.0382 0.05348 -0.03959 0.04699 C -0.04098 0.04051 0.02222 -0.02338 0.01875 -0.02801 C 0.01527 -0.03264 -0.05625 0.01088 -0.06042 0.01922 C -0.06459 0.02755 -0.00764 0.02662 -0.00625 0.02199 C -0.00486 0.01736 -0.05695 -0.00393 -0.05209 -0.00856 C -0.04723 -0.01319 0.02257 -0.01273 0.02291 -0.00578 C 0.02326 0.00116 -0.04931 0.02801 -0.05 0.03311 C -0.0507 0.0382 0.01909 0.02986 0.01875 0.02477 C 0.0184 0.01968 -0.04931 0.0132 -0.04792 0.01088 Z " pathEditMode="relative" rAng="0" ptsTypes="aaaaaaaaaaa">
                                      <p:cBhvr>
                                        <p:cTn id="56" dur="1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8" grpId="1" animBg="1"/>
      <p:bldP spid="5129" grpId="0"/>
      <p:bldP spid="5129" grpId="1"/>
      <p:bldP spid="5135" grpId="0" animBg="1"/>
      <p:bldP spid="5135" grpId="1" animBg="1"/>
      <p:bldP spid="5136" grpId="0" animBg="1"/>
      <p:bldP spid="5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tranh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0050" y="3467100"/>
            <a:ext cx="4933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 descr="tranh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577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 descr="tranh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4876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4"/>
          <p:cNvSpPr txBox="1">
            <a:spLocks noChangeArrowheads="1"/>
          </p:cNvSpPr>
          <p:nvPr/>
        </p:nvSpPr>
        <p:spPr bwMode="auto">
          <a:xfrm>
            <a:off x="609600" y="4191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tranh dau giu nguyen chu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Tua lai 1 lan 4 tranh dau</a:t>
            </a:r>
            <a:br>
              <a:rPr lang="en-US" sz="4000" smtClean="0"/>
            </a:br>
            <a:r>
              <a:rPr lang="en-US" sz="4000" smtClean="0"/>
              <a:t>moi lan ra 1 tranh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</a:t>
            </a:r>
            <a:r>
              <a:rPr lang="vi-VN" smtClean="0"/>
              <a:t>ư</a:t>
            </a:r>
            <a:r>
              <a:rPr lang="en-US" smtClean="0"/>
              <a:t>u ý giọng kể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Mỗi lần click</a:t>
            </a:r>
          </a:p>
          <a:p>
            <a:pPr eaLnBrk="1" hangingPunct="1"/>
            <a:r>
              <a:rPr lang="en-US" smtClean="0"/>
              <a:t>Tranh 1: chậm rãi</a:t>
            </a:r>
          </a:p>
          <a:p>
            <a:pPr eaLnBrk="1" hangingPunct="1"/>
            <a:r>
              <a:rPr lang="en-US" smtClean="0"/>
              <a:t>Tranh 2,3 : phân biệt rõ lời nhân vật</a:t>
            </a:r>
          </a:p>
          <a:p>
            <a:pPr eaLnBrk="1" hangingPunct="1"/>
            <a:r>
              <a:rPr lang="en-US" smtClean="0"/>
              <a:t>Tranh 4: bộc lộ cảm xúc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181</Words>
  <Application>Microsoft Office PowerPoint</Application>
  <PresentationFormat>On-screen Show (4:3)</PresentationFormat>
  <Paragraphs>28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Kể chuyện lớp 5</vt:lpstr>
      <vt:lpstr>Slide 2</vt:lpstr>
      <vt:lpstr>Slide 3</vt:lpstr>
      <vt:lpstr>Slide 4</vt:lpstr>
      <vt:lpstr>Slide 5</vt:lpstr>
      <vt:lpstr>Slide 6</vt:lpstr>
      <vt:lpstr>Slide 7</vt:lpstr>
      <vt:lpstr>Tua lai 1 lan 4 tranh dau moi lan ra 1 tranh</vt:lpstr>
      <vt:lpstr>Lưu ý giọng kể</vt:lpstr>
      <vt:lpstr>Slide 10</vt:lpstr>
      <vt:lpstr>Tranh 5,6</vt:lpstr>
      <vt:lpstr>ý nghĩa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29</cp:revision>
  <dcterms:created xsi:type="dcterms:W3CDTF">2007-06-25T08:55:37Z</dcterms:created>
  <dcterms:modified xsi:type="dcterms:W3CDTF">2016-06-30T03:06:32Z</dcterms:modified>
</cp:coreProperties>
</file>