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8" r:id="rId2"/>
    <p:sldId id="273" r:id="rId3"/>
    <p:sldId id="258" r:id="rId4"/>
    <p:sldId id="259" r:id="rId5"/>
    <p:sldId id="272" r:id="rId6"/>
    <p:sldId id="264" r:id="rId7"/>
    <p:sldId id="260" r:id="rId8"/>
    <p:sldId id="261" r:id="rId9"/>
    <p:sldId id="262" r:id="rId10"/>
    <p:sldId id="263" r:id="rId11"/>
    <p:sldId id="271" r:id="rId12"/>
    <p:sldId id="275" r:id="rId13"/>
    <p:sldId id="276" r:id="rId14"/>
    <p:sldId id="269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32DA46"/>
    <a:srgbClr val="00FFFF"/>
    <a:srgbClr val="00FF00"/>
    <a:srgbClr val="FF0066"/>
    <a:srgbClr val="8A9E24"/>
    <a:srgbClr val="FFFF00"/>
    <a:srgbClr val="B20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3656" autoAdjust="0"/>
  </p:normalViewPr>
  <p:slideViewPr>
    <p:cSldViewPr>
      <p:cViewPr>
        <p:scale>
          <a:sx n="93" d="100"/>
          <a:sy n="93" d="100"/>
        </p:scale>
        <p:origin x="-13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6D07B-2ABD-4DE1-9B89-7D95034D87C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A44BC-E30F-4D0C-865E-AB039AB39F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9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44BC-E30F-4D0C-865E-AB039AB39FF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FC63-5E4A-4366-BAFC-D5AF55FADB6C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80D2-E6AD-45B7-8E21-900B3ED76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FC63-5E4A-4366-BAFC-D5AF55FADB6C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80D2-E6AD-45B7-8E21-900B3ED76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FC63-5E4A-4366-BAFC-D5AF55FADB6C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80D2-E6AD-45B7-8E21-900B3ED76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FC63-5E4A-4366-BAFC-D5AF55FADB6C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80D2-E6AD-45B7-8E21-900B3ED76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FC63-5E4A-4366-BAFC-D5AF55FADB6C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80D2-E6AD-45B7-8E21-900B3ED76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FC63-5E4A-4366-BAFC-D5AF55FADB6C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80D2-E6AD-45B7-8E21-900B3ED76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FC63-5E4A-4366-BAFC-D5AF55FADB6C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80D2-E6AD-45B7-8E21-900B3ED76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FC63-5E4A-4366-BAFC-D5AF55FADB6C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80D2-E6AD-45B7-8E21-900B3ED76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FC63-5E4A-4366-BAFC-D5AF55FADB6C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80D2-E6AD-45B7-8E21-900B3ED76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FC63-5E4A-4366-BAFC-D5AF55FADB6C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80D2-E6AD-45B7-8E21-900B3ED76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FC63-5E4A-4366-BAFC-D5AF55FADB6C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80D2-E6AD-45B7-8E21-900B3ED76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1FC63-5E4A-4366-BAFC-D5AF55FADB6C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680D2-E6AD-45B7-8E21-900B3ED76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609600" y="0"/>
            <a:ext cx="8305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vi-VN" sz="3600" b="1" kern="10" spc="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</a:t>
            </a:r>
          </a:p>
          <a:p>
            <a:pPr algn="ctr" rtl="0">
              <a:buNone/>
            </a:pPr>
            <a:r>
              <a:rPr lang="vi-VN" sz="3600" b="1" kern="10" spc="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DỰ GIỜ LỚP 5 </a:t>
            </a:r>
            <a:endParaRPr lang="vi-VN" sz="3600" b="1" kern="10" spc="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939946"/>
            <a:ext cx="9144000" cy="16004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nl-NL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  <a:p>
            <a:pPr algn="ctr" eaLnBrk="1" hangingPunct="1"/>
            <a:r>
              <a:rPr lang="nl-NL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NGUYỄN KHOA ĐĂNG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057400" y="4916487"/>
            <a:ext cx="54483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vi-VN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PHÙNG KHẮC THẮNG</a:t>
            </a:r>
            <a:endParaRPr lang="vi-VN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16655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59" y="0"/>
            <a:ext cx="917986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39627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NGUYỄN KHOA ĐĂNG</a:t>
            </a:r>
          </a:p>
        </p:txBody>
      </p:sp>
      <p:pic>
        <p:nvPicPr>
          <p:cNvPr id="4" name="Picture 3" descr="Hình0067.jpg"/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609600" y="1219200"/>
            <a:ext cx="78486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019800"/>
            <a:ext cx="861059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võ sĩ xông ra đánh giết bọn cướp.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9600" y="1219200"/>
            <a:ext cx="762000" cy="6858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59" y="0"/>
            <a:ext cx="917986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ình0063.jpg"/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228600" y="990600"/>
            <a:ext cx="4114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09600" y="3429000"/>
            <a:ext cx="2906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pic>
        <p:nvPicPr>
          <p:cNvPr id="7" name="Picture 6" descr="Hình0067.jpg"/>
          <p:cNvPicPr>
            <a:picLocks noChangeAspect="1"/>
          </p:cNvPicPr>
          <p:nvPr/>
        </p:nvPicPr>
        <p:blipFill>
          <a:blip r:embed="rId4">
            <a:lum bright="-30000"/>
          </a:blip>
          <a:stretch>
            <a:fillRect/>
          </a:stretch>
        </p:blipFill>
        <p:spPr>
          <a:xfrm>
            <a:off x="4648200" y="3733800"/>
            <a:ext cx="41910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648200" y="3429000"/>
            <a:ext cx="4390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Quan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múc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pic>
        <p:nvPicPr>
          <p:cNvPr id="9" name="Picture 8" descr="Hình0064.jpg"/>
          <p:cNvPicPr>
            <a:picLocks noChangeAspect="1"/>
          </p:cNvPicPr>
          <p:nvPr/>
        </p:nvPicPr>
        <p:blipFill>
          <a:blip r:embed="rId5">
            <a:lum bright="-30000"/>
          </a:blip>
          <a:stretch>
            <a:fillRect/>
          </a:stretch>
        </p:blipFill>
        <p:spPr>
          <a:xfrm>
            <a:off x="4648200" y="990600"/>
            <a:ext cx="4114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04800" y="6324600"/>
            <a:ext cx="4065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Quân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pic>
        <p:nvPicPr>
          <p:cNvPr id="11" name="Picture 10" descr="Hình0066.jpg"/>
          <p:cNvPicPr>
            <a:picLocks noChangeAspect="1"/>
          </p:cNvPicPr>
          <p:nvPr/>
        </p:nvPicPr>
        <p:blipFill>
          <a:blip r:embed="rId6">
            <a:lum bright="-20000"/>
          </a:blip>
          <a:stretch>
            <a:fillRect/>
          </a:stretch>
        </p:blipFill>
        <p:spPr>
          <a:xfrm>
            <a:off x="228600" y="3733800"/>
            <a:ext cx="42672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105400" y="6305490"/>
            <a:ext cx="3283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xông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1524000"/>
            <a:ext cx="75438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CÁ NHÂN</a:t>
            </a:r>
          </a:p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khâm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Oval 12"/>
          <p:cNvSpPr/>
          <p:nvPr/>
        </p:nvSpPr>
        <p:spPr>
          <a:xfrm>
            <a:off x="228600" y="2895600"/>
            <a:ext cx="533400" cy="5334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4724400" y="2895600"/>
            <a:ext cx="609600" cy="5334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304800" y="5562600"/>
            <a:ext cx="609600" cy="5334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4724400" y="5562600"/>
            <a:ext cx="609600" cy="6096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1" build="allAtOnce"/>
      <p:bldP spid="13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59" y="0"/>
            <a:ext cx="917986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291561"/>
            <a:ext cx="7218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NGUYỄN KHOA ĐĂNG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2438400" y="990600"/>
            <a:ext cx="6705600" cy="1984248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1466671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Biện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57074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59" y="0"/>
            <a:ext cx="917986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2286000" y="170337"/>
            <a:ext cx="6324600" cy="21336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2864" y="452307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Biện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8037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khiêng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huyệt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ùn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ùn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59" y="0"/>
            <a:ext cx="917986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9700" y="173504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NGUYỄN KHOA ĐĂNG</a:t>
            </a:r>
          </a:p>
        </p:txBody>
      </p:sp>
      <p:pic>
        <p:nvPicPr>
          <p:cNvPr id="5" name="Picture 4" descr="Hình0067.jpg"/>
          <p:cNvPicPr>
            <a:picLocks noChangeAspect="1"/>
          </p:cNvPicPr>
          <p:nvPr/>
        </p:nvPicPr>
        <p:blipFill>
          <a:blip r:embed="rId3">
            <a:lum bright="-30000"/>
          </a:blip>
          <a:stretch>
            <a:fillRect/>
          </a:stretch>
        </p:blipFill>
        <p:spPr>
          <a:xfrm>
            <a:off x="4724400" y="3657600"/>
            <a:ext cx="39624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ình0063.jpg"/>
          <p:cNvPicPr>
            <a:picLocks noChangeAspect="1"/>
          </p:cNvPicPr>
          <p:nvPr/>
        </p:nvPicPr>
        <p:blipFill>
          <a:blip r:embed="rId4">
            <a:lum bright="-20000"/>
          </a:blip>
          <a:stretch>
            <a:fillRect/>
          </a:stretch>
        </p:blipFill>
        <p:spPr>
          <a:xfrm>
            <a:off x="304800" y="914400"/>
            <a:ext cx="42672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ình0064.jpg"/>
          <p:cNvPicPr>
            <a:picLocks noChangeAspect="1"/>
          </p:cNvPicPr>
          <p:nvPr/>
        </p:nvPicPr>
        <p:blipFill>
          <a:blip r:embed="rId5">
            <a:lum bright="-30000"/>
          </a:blip>
          <a:stretch>
            <a:fillRect/>
          </a:stretch>
        </p:blipFill>
        <p:spPr>
          <a:xfrm>
            <a:off x="4648200" y="990600"/>
            <a:ext cx="40386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Hình0066.jpg"/>
          <p:cNvPicPr>
            <a:picLocks noChangeAspect="1"/>
          </p:cNvPicPr>
          <p:nvPr/>
        </p:nvPicPr>
        <p:blipFill>
          <a:blip r:embed="rId6">
            <a:lum bright="-30000"/>
          </a:blip>
          <a:stretch>
            <a:fillRect/>
          </a:stretch>
        </p:blipFill>
        <p:spPr>
          <a:xfrm>
            <a:off x="228600" y="3581400"/>
            <a:ext cx="4267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382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2971800"/>
            <a:ext cx="464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28956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múc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766137"/>
            <a:ext cx="464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Quan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hòm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khiêng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hòm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00600" y="5997714"/>
            <a:ext cx="403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59" y="0"/>
            <a:ext cx="917986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668655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NGUYỄN KHOA ĐĂNG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752600"/>
            <a:ext cx="792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Ý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04579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9600"/>
            <a:ext cx="88392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59" y="0"/>
            <a:ext cx="917986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2860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267200"/>
            <a:ext cx="4538662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6571" y="548551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599" y="1681877"/>
            <a:ext cx="76200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59" y="0"/>
            <a:ext cx="917986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23850" y="748725"/>
            <a:ext cx="7063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NGUYỄN KHOA ĐĂNG</a:t>
            </a:r>
          </a:p>
        </p:txBody>
      </p:sp>
      <p:pic>
        <p:nvPicPr>
          <p:cNvPr id="6" name="Picture 2" descr="C:\Documents and Settings\Administrator\My Documents\Downloads\Video\Hình00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990600"/>
            <a:ext cx="4800600" cy="586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81000" y="2667000"/>
            <a:ext cx="76200" cy="7620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257"/>
              </a:avLst>
            </a:prstTxWarp>
            <a:spAutoFit/>
          </a:bodyPr>
          <a:lstStyle/>
          <a:p>
            <a:r>
              <a:rPr lang="en-US" sz="2000" dirty="0" err="1"/>
              <a:t>ooogg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0998" y="1333500"/>
            <a:ext cx="51816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Khoa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Đăng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(1691- 1725)-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huyệt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59" y="0"/>
            <a:ext cx="917986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131058"/>
            <a:ext cx="7239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NGUYỄN KHOA ĐĂNG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ình0063.jpg"/>
          <p:cNvPicPr>
            <a:picLocks noChangeAspect="1"/>
          </p:cNvPicPr>
          <p:nvPr/>
        </p:nvPicPr>
        <p:blipFill>
          <a:blip r:embed="rId4">
            <a:lum bright="-20000"/>
          </a:blip>
          <a:stretch>
            <a:fillRect/>
          </a:stretch>
        </p:blipFill>
        <p:spPr>
          <a:xfrm>
            <a:off x="-138546" y="762000"/>
            <a:ext cx="4862945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ình0067.jpg"/>
          <p:cNvPicPr>
            <a:picLocks noChangeAspect="1"/>
          </p:cNvPicPr>
          <p:nvPr/>
        </p:nvPicPr>
        <p:blipFill>
          <a:blip r:embed="rId5">
            <a:lum bright="-30000"/>
          </a:blip>
          <a:stretch>
            <a:fillRect/>
          </a:stretch>
        </p:blipFill>
        <p:spPr>
          <a:xfrm>
            <a:off x="4648200" y="3581400"/>
            <a:ext cx="4495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Hình0064.jpg"/>
          <p:cNvPicPr>
            <a:picLocks noChangeAspect="1"/>
          </p:cNvPicPr>
          <p:nvPr/>
        </p:nvPicPr>
        <p:blipFill>
          <a:blip r:embed="rId6">
            <a:lum bright="-30000"/>
          </a:blip>
          <a:stretch>
            <a:fillRect/>
          </a:stretch>
        </p:blipFill>
        <p:spPr>
          <a:xfrm>
            <a:off x="4648200" y="762000"/>
            <a:ext cx="4495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Hình0066.jpg"/>
          <p:cNvPicPr>
            <a:picLocks noChangeAspect="1"/>
          </p:cNvPicPr>
          <p:nvPr/>
        </p:nvPicPr>
        <p:blipFill>
          <a:blip r:embed="rId7">
            <a:lum bright="-20000"/>
          </a:blip>
          <a:stretch>
            <a:fillRect/>
          </a:stretch>
        </p:blipFill>
        <p:spPr>
          <a:xfrm>
            <a:off x="-140525" y="3581400"/>
            <a:ext cx="4864925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59" y="0"/>
            <a:ext cx="917986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854" y="356342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NGUYỄN KHOA ĐĂNG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085195"/>
            <a:ext cx="7086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▪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▪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                                              </a:t>
            </a:r>
          </a:p>
          <a:p>
            <a:pPr marL="342900" indent="-342900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▪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59" y="0"/>
            <a:ext cx="917986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1828800"/>
            <a:ext cx="7516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3124200"/>
            <a:ext cx="688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huyệt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ổ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trộm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5720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nấp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2800" b="1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chỗ                                        kín đáo,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xông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17779" y="353080"/>
            <a:ext cx="7030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NGUYỄN KHOA ĐĂNG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59" y="0"/>
            <a:ext cx="917986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ình0063.jpg"/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457200" y="1143000"/>
            <a:ext cx="8001000" cy="457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1436" y="5747891"/>
            <a:ext cx="754380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457200" y="1143000"/>
            <a:ext cx="685800" cy="6096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59" y="0"/>
            <a:ext cx="917986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381000"/>
            <a:ext cx="5853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NGUYỄN KHOA ĐĂNG</a:t>
            </a:r>
          </a:p>
        </p:txBody>
      </p:sp>
      <p:pic>
        <p:nvPicPr>
          <p:cNvPr id="4" name="Picture 3" descr="Hình0064.jpg"/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762000" y="914400"/>
            <a:ext cx="76962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5105400"/>
            <a:ext cx="9144001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609600" y="1219200"/>
            <a:ext cx="685800" cy="6096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59" y="0"/>
            <a:ext cx="917986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457200"/>
            <a:ext cx="606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NGUYỄN KHOA ĐĂNG</a:t>
            </a:r>
          </a:p>
        </p:txBody>
      </p:sp>
      <p:pic>
        <p:nvPicPr>
          <p:cNvPr id="4" name="Picture 3" descr="Hình0066.jpg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685800" y="1219200"/>
            <a:ext cx="76962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5212140"/>
            <a:ext cx="914400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khiêng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838200" y="1295400"/>
            <a:ext cx="762000" cy="6096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</TotalTime>
  <Words>823</Words>
  <Application>Microsoft Office PowerPoint</Application>
  <PresentationFormat>On-screen Show (4:3)</PresentationFormat>
  <Paragraphs>72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quan</dc:creator>
  <cp:lastModifiedBy>Minhthangpc.VN</cp:lastModifiedBy>
  <cp:revision>134</cp:revision>
  <dcterms:created xsi:type="dcterms:W3CDTF">2011-10-02T07:27:12Z</dcterms:created>
  <dcterms:modified xsi:type="dcterms:W3CDTF">2021-05-11T10:11:08Z</dcterms:modified>
</cp:coreProperties>
</file>