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
  </p:notesMasterIdLst>
  <p:sldIdLst>
    <p:sldId id="285" r:id="rId3"/>
    <p:sldId id="256" r:id="rId4"/>
    <p:sldId id="268" r:id="rId6"/>
    <p:sldId id="286" r:id="rId7"/>
    <p:sldId id="263" r:id="rId8"/>
    <p:sldId id="261" r:id="rId9"/>
    <p:sldId id="288" r:id="rId10"/>
    <p:sldId id="287" r:id="rId11"/>
    <p:sldId id="259" r:id="rId12"/>
    <p:sldId id="289" r:id="rId13"/>
    <p:sldId id="290" r:id="rId14"/>
    <p:sldId id="291" r:id="rId15"/>
    <p:sldId id="284" r:id="rId16"/>
  </p:sldIdLst>
  <p:sldSz cx="9144000" cy="5143500" type="screen16x9"/>
  <p:notesSz cx="6858000" cy="9144000"/>
  <p:embeddedFontLst>
    <p:embeddedFont>
      <p:font typeface="Satisfy" panose="02000000000000000000"/>
      <p:regular r:id="rId20"/>
    </p:embeddedFont>
    <p:embeddedFont>
      <p:font typeface="Raleway Thin" panose="020B0203030101060003"/>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6" autoAdjust="0"/>
    <p:restoredTop sz="94660"/>
  </p:normalViewPr>
  <p:slideViewPr>
    <p:cSldViewPr snapToGrid="0">
      <p:cViewPr>
        <p:scale>
          <a:sx n="75" d="100"/>
          <a:sy n="75" d="100"/>
        </p:scale>
        <p:origin x="528"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1"/>
        <p:cNvGrpSpPr/>
        <p:nvPr/>
      </p:nvGrpSpPr>
      <p:grpSpPr>
        <a:xfrm>
          <a:off x="0" y="0"/>
          <a:ext cx="0" cy="0"/>
          <a:chOff x="0" y="0"/>
          <a:chExt cx="0" cy="0"/>
        </a:xfrm>
      </p:grpSpPr>
      <p:sp>
        <p:nvSpPr>
          <p:cNvPr id="82" name="Google Shape;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Đây</a:t>
            </a:r>
            <a:r>
              <a:rPr lang="en-US" baseline="0" dirty="0" smtClean="0"/>
              <a:t> </a:t>
            </a:r>
            <a:r>
              <a:rPr lang="en-US" baseline="0" dirty="0" err="1" smtClean="0"/>
              <a:t>là</a:t>
            </a:r>
            <a:r>
              <a:rPr lang="en-US" baseline="0" dirty="0" smtClean="0"/>
              <a:t> </a:t>
            </a:r>
            <a:r>
              <a:rPr lang="en-US" baseline="0" dirty="0" err="1" smtClean="0"/>
              <a:t>những</a:t>
            </a:r>
            <a:r>
              <a:rPr lang="en-US" baseline="0" dirty="0" smtClean="0"/>
              <a:t> </a:t>
            </a:r>
            <a:r>
              <a:rPr lang="en-US" baseline="0" dirty="0" err="1" smtClean="0"/>
              <a:t>từ</a:t>
            </a:r>
            <a:r>
              <a:rPr lang="en-US" baseline="0" dirty="0" smtClean="0"/>
              <a:t> </a:t>
            </a:r>
            <a:r>
              <a:rPr lang="en-US" baseline="0" dirty="0" err="1" smtClean="0"/>
              <a:t>đồng</a:t>
            </a:r>
            <a:r>
              <a:rPr lang="en-US" baseline="0" dirty="0" smtClean="0"/>
              <a:t> </a:t>
            </a:r>
            <a:r>
              <a:rPr lang="en-US" baseline="0" dirty="0" err="1" smtClean="0"/>
              <a:t>nghĩa</a:t>
            </a:r>
            <a:r>
              <a:rPr lang="en-US" baseline="0" dirty="0" smtClean="0"/>
              <a:t> </a:t>
            </a:r>
            <a:r>
              <a:rPr lang="en-US" baseline="0" dirty="0" err="1" smtClean="0"/>
              <a:t>hoàn</a:t>
            </a:r>
            <a:r>
              <a:rPr lang="en-US" baseline="0" dirty="0" smtClean="0"/>
              <a:t> </a:t>
            </a:r>
            <a:r>
              <a:rPr lang="en-US" baseline="0" dirty="0" err="1" smtClean="0"/>
              <a:t>toàn</a:t>
            </a:r>
            <a:r>
              <a:rPr lang="en-US" baseline="0" dirty="0" smtClean="0"/>
              <a:t> hay </a:t>
            </a:r>
            <a:r>
              <a:rPr lang="en-US" baseline="0" dirty="0" err="1" smtClean="0"/>
              <a:t>không</a:t>
            </a:r>
            <a:r>
              <a:rPr lang="en-US" baseline="0" dirty="0" smtClean="0"/>
              <a:t> </a:t>
            </a:r>
            <a:r>
              <a:rPr lang="en-US" baseline="0" dirty="0" err="1" smtClean="0"/>
              <a:t>hoàn</a:t>
            </a:r>
            <a:r>
              <a:rPr lang="en-US" baseline="0" dirty="0" smtClean="0"/>
              <a:t> </a:t>
            </a:r>
            <a:r>
              <a:rPr lang="en-US" baseline="0" dirty="0" err="1" smtClean="0"/>
              <a:t>toàn</a:t>
            </a:r>
            <a:r>
              <a:rPr lang="en-US" baseline="0" dirty="0" smtClean="0"/>
              <a:t>?</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1"/>
        <p:cNvGrpSpPr/>
        <p:nvPr/>
      </p:nvGrpSpPr>
      <p:grpSpPr>
        <a:xfrm>
          <a:off x="0" y="0"/>
          <a:ext cx="0" cy="0"/>
          <a:chOff x="0" y="0"/>
          <a:chExt cx="0" cy="0"/>
        </a:xfrm>
      </p:grpSpPr>
      <p:sp>
        <p:nvSpPr>
          <p:cNvPr id="82" name="Google Shape;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59"/>
        <p:cNvGrpSpPr/>
        <p:nvPr/>
      </p:nvGrpSpPr>
      <p:grpSpPr>
        <a:xfrm>
          <a:off x="0" y="0"/>
          <a:ext cx="0" cy="0"/>
          <a:chOff x="0" y="0"/>
          <a:chExt cx="0" cy="0"/>
        </a:xfrm>
      </p:grpSpPr>
      <p:sp>
        <p:nvSpPr>
          <p:cNvPr id="860" name="Google Shape;860;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thế nào là từ đồng nghĩa?</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2"/>
        <p:cNvGrpSpPr/>
        <p:nvPr/>
      </p:nvGrpSpPr>
      <p:grpSpPr>
        <a:xfrm>
          <a:off x="0" y="0"/>
          <a:ext cx="0" cy="0"/>
          <a:chOff x="0" y="0"/>
          <a:chExt cx="0" cy="0"/>
        </a:xfrm>
      </p:grpSpPr>
      <p:sp>
        <p:nvSpPr>
          <p:cNvPr id="163" name="Google Shape;16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- 1 hs đọc yêu cầu</a:t>
            </a:r>
            <a:endParaRPr lang="en-US"/>
          </a:p>
          <a:p>
            <a:pPr marL="0" lvl="0" indent="0" algn="l" rtl="0">
              <a:spcBef>
                <a:spcPts val="0"/>
              </a:spcBef>
              <a:spcAft>
                <a:spcPts val="0"/>
              </a:spcAft>
              <a:buNone/>
            </a:pPr>
            <a:r>
              <a:rPr lang="en-US"/>
              <a:t>- xác định từ in đậm trong đoạn a (GV viết bảng)</a:t>
            </a:r>
            <a:endParaRPr lang="en-US"/>
          </a:p>
          <a:p>
            <a:pPr marL="0" lvl="0" indent="0" algn="l" rtl="0">
              <a:spcBef>
                <a:spcPts val="0"/>
              </a:spcBef>
              <a:spcAft>
                <a:spcPts val="0"/>
              </a:spcAft>
              <a:buNone/>
            </a:pPr>
            <a:r>
              <a:rPr lang="en-US"/>
              <a:t>- Để so sánh nghĩa của 2 từ này, chúng mình phải hiểu được nghĩa của mỗi từ. Vậy bn bạn có thể giải nghĩa cho cô 2 từ này? -&gt; cô cũng đồng ý với ý kiến của bạn, cô có nghĩa của 2 từ như sau (slide)</a:t>
            </a:r>
            <a:endParaRPr lang="en-US"/>
          </a:p>
          <a:p>
            <a:pPr marL="0" lvl="0" indent="0" algn="l" rtl="0">
              <a:spcBef>
                <a:spcPts val="0"/>
              </a:spcBef>
              <a:spcAft>
                <a:spcPts val="0"/>
              </a:spcAft>
              <a:buNone/>
            </a:pPr>
            <a:r>
              <a:rPr lang="en-US"/>
              <a:t>- Qua việc giải nghĩa từ, con hãy so sánh nghĩa của 2 từ này? -&gt; chốt 2 từ này đều có nghĩa giống nhau (slide)</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2"/>
        <p:cNvGrpSpPr/>
        <p:nvPr/>
      </p:nvGrpSpPr>
      <p:grpSpPr>
        <a:xfrm>
          <a:off x="0" y="0"/>
          <a:ext cx="0" cy="0"/>
          <a:chOff x="0" y="0"/>
          <a:chExt cx="0" cy="0"/>
        </a:xfrm>
      </p:grpSpPr>
      <p:sp>
        <p:nvSpPr>
          <p:cNvPr id="163" name="Google Shape;16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- 1 bạn đọc cho cô cá từ in đậm trong phần b</a:t>
            </a:r>
            <a:endParaRPr lang="en-US"/>
          </a:p>
          <a:p>
            <a:pPr marL="0" lvl="0" indent="0" algn="l" rtl="0">
              <a:spcBef>
                <a:spcPts val="0"/>
              </a:spcBef>
              <a:spcAft>
                <a:spcPts val="0"/>
              </a:spcAft>
              <a:buNone/>
            </a:pPr>
            <a:r>
              <a:rPr lang="en-US"/>
              <a:t>- Bạn nào giải nghĩa được các từ này? -&gt; trên màn chiếu của cô là nghĩa của 3 từ in đậm</a:t>
            </a:r>
            <a:endParaRPr lang="en-US"/>
          </a:p>
          <a:p>
            <a:pPr marL="0" lvl="0" indent="0" algn="l" rtl="0">
              <a:spcBef>
                <a:spcPts val="0"/>
              </a:spcBef>
              <a:spcAft>
                <a:spcPts val="0"/>
              </a:spcAft>
              <a:buNone/>
            </a:pPr>
            <a:r>
              <a:rPr lang="en-US"/>
              <a:t>- Vậy qua việc giải nghĩa các từ, con hãy so sánh cho cô nghĩa của các từ này? - NX</a:t>
            </a:r>
            <a:endParaRPr lang="en-US"/>
          </a:p>
          <a:p>
            <a:pPr marL="0" lvl="0" indent="0" algn="l" rtl="0">
              <a:spcBef>
                <a:spcPts val="0"/>
              </a:spcBef>
              <a:spcAft>
                <a:spcPts val="0"/>
              </a:spcAft>
              <a:buNone/>
            </a:pPr>
            <a:r>
              <a:rPr lang="en-US"/>
              <a:t>-&gt; Chốt: Nghĩa của các từ này ko giống nhau hoàn toàn, chúng đều chỉ màu vàng nhưng mang sắc thái khác nhau</a:t>
            </a:r>
            <a:endParaRPr lang="en-US"/>
          </a:p>
          <a:p>
            <a:pPr marL="0" lvl="0" indent="0" algn="l" rtl="0">
              <a:spcBef>
                <a:spcPts val="0"/>
              </a:spcBef>
              <a:spcAft>
                <a:spcPts val="0"/>
              </a:spcAft>
              <a:buNone/>
            </a:pPr>
            <a:r>
              <a:rPr lang="en-US"/>
              <a:t>=&gt; Như vậy qua bt1 các con có thể thấy những từ có nghĩa giống nhau hoặc gần giống nhau là các từ đồng nghĩa</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2"/>
        <p:cNvGrpSpPr/>
        <p:nvPr/>
      </p:nvGrpSpPr>
      <p:grpSpPr>
        <a:xfrm>
          <a:off x="0" y="0"/>
          <a:ext cx="0" cy="0"/>
          <a:chOff x="0" y="0"/>
          <a:chExt cx="0" cy="0"/>
        </a:xfrm>
      </p:grpSpPr>
      <p:sp>
        <p:nvSpPr>
          <p:cNvPr id="113" name="Google Shape;113;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chúng mình cùng chuyển sang bt 2 phần nhận xét</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- 1 bạn đọc yêu cầu</a:t>
            </a:r>
            <a:endParaRPr lang="en-US"/>
          </a:p>
          <a:p>
            <a:pPr marL="0" lvl="0" indent="0" algn="l" rtl="0">
              <a:spcBef>
                <a:spcPts val="0"/>
              </a:spcBef>
              <a:spcAft>
                <a:spcPts val="0"/>
              </a:spcAft>
              <a:buNone/>
            </a:pPr>
            <a:r>
              <a:rPr lang="en-US"/>
              <a:t>- Chúng mình cùng thảo luận nhóm đôi và thực hiện yêu cầu của bt2</a:t>
            </a:r>
            <a:endParaRPr lang="en-US"/>
          </a:p>
          <a:p>
            <a:pPr marL="0" lvl="0" indent="0" algn="l" rtl="0">
              <a:spcBef>
                <a:spcPts val="0"/>
              </a:spcBef>
              <a:spcAft>
                <a:spcPts val="0"/>
              </a:spcAft>
              <a:buNone/>
            </a:pPr>
            <a:r>
              <a:rPr lang="en-US"/>
              <a:t>- Nhóm nào cho cô biết, 2 từ ở phần a có thể thay thế cho nhau ko? Vì sao?</a:t>
            </a:r>
            <a:endParaRPr lang="en-US"/>
          </a:p>
          <a:p>
            <a:pPr marL="0" lvl="0" indent="0" algn="l" rtl="0">
              <a:spcBef>
                <a:spcPts val="0"/>
              </a:spcBef>
              <a:spcAft>
                <a:spcPts val="0"/>
              </a:spcAft>
              <a:buNone/>
            </a:pPr>
            <a:r>
              <a:rPr lang="en-US"/>
              <a:t>- 2 từ này có thể thay thế cho nhau được vì nghĩa của chúng giống nhau hoàn toàn, gọi là từ đồng nghĩa hoàn toàn. Các từ đồng nghĩa hoàn toàn là các từ chỉ chung 1 sự vật nhưng có tên gọi khác nhau. HS cho VD. Vậy còn phần b?</a:t>
            </a:r>
            <a:endParaRPr lang="en-US"/>
          </a:p>
          <a:p>
            <a:pPr marL="0" lvl="0" indent="0" algn="l" rtl="0">
              <a:spcBef>
                <a:spcPts val="0"/>
              </a:spcBef>
              <a:spcAft>
                <a:spcPts val="0"/>
              </a:spcAft>
              <a:buNone/>
            </a:pPr>
            <a:r>
              <a:rPr lang="en-US"/>
              <a:t>- Tương tự 2 từ ở phần b </a:t>
            </a:r>
            <a:endParaRPr lang="en-US"/>
          </a:p>
          <a:p>
            <a:pPr marL="0" lvl="0" indent="0" algn="l" rtl="0">
              <a:spcBef>
                <a:spcPts val="0"/>
              </a:spcBef>
              <a:spcAft>
                <a:spcPts val="0"/>
              </a:spcAft>
              <a:buNone/>
            </a:pPr>
            <a:r>
              <a:rPr lang="en-US"/>
              <a:t>- </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 Các từ ở phần b có thể thay thế cho nhau ko? vì sao?</a:t>
            </a:r>
            <a:endParaRPr lang="en-US" dirty="0" err="1" smtClean="0"/>
          </a:p>
          <a:p>
            <a:pPr marL="0" lvl="0" indent="0" algn="l" rtl="0">
              <a:spcBef>
                <a:spcPts val="0"/>
              </a:spcBef>
              <a:spcAft>
                <a:spcPts val="0"/>
              </a:spcAft>
              <a:buNone/>
            </a:pPr>
            <a:r>
              <a:rPr lang="en-US" dirty="0" err="1" smtClean="0"/>
              <a:t>-&gt; Không thể thay thế được vì nghĩa của chúng k giống nhau hoàn toàn -&gt; gọi là các từ đồng nghĩa ko hoàn toàn, những từ này mang ý nghĩa phân loại, cần</a:t>
            </a:r>
            <a:r>
              <a:rPr lang="en-US" dirty="0" smtClean="0"/>
              <a:t> </a:t>
            </a:r>
            <a:r>
              <a:rPr lang="en-US" dirty="0" err="1" smtClean="0"/>
              <a:t>lưu</a:t>
            </a:r>
            <a:r>
              <a:rPr lang="en-US" baseline="0" dirty="0" smtClean="0"/>
              <a:t> ý </a:t>
            </a:r>
            <a:r>
              <a:rPr lang="en-US" baseline="0" dirty="0" err="1" smtClean="0"/>
              <a:t>khi</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lựa</a:t>
            </a:r>
            <a:r>
              <a:rPr lang="en-US" baseline="0" dirty="0" smtClean="0"/>
              <a:t> </a:t>
            </a:r>
            <a:r>
              <a:rPr lang="en-US" baseline="0" dirty="0" err="1" smtClean="0"/>
              <a:t>chọn</a:t>
            </a:r>
            <a:r>
              <a:rPr lang="en-US" baseline="0" dirty="0" smtClean="0"/>
              <a:t> </a:t>
            </a:r>
            <a:r>
              <a:rPr lang="en-US" baseline="0" dirty="0" err="1" smtClean="0"/>
              <a:t>từ</a:t>
            </a:r>
            <a:r>
              <a:rPr lang="en-US" baseline="0" dirty="0" smtClean="0"/>
              <a:t> </a:t>
            </a:r>
            <a:r>
              <a:rPr lang="en-US" baseline="0" dirty="0" err="1" smtClean="0"/>
              <a:t>ngữ. VD</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đọc ghi nhớ </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1"/>
        <p:cNvGrpSpPr/>
        <p:nvPr/>
      </p:nvGrpSpPr>
      <p:grpSpPr>
        <a:xfrm>
          <a:off x="0" y="0"/>
          <a:ext cx="0" cy="0"/>
          <a:chOff x="0" y="0"/>
          <a:chExt cx="0" cy="0"/>
        </a:xfrm>
      </p:grpSpPr>
      <p:sp>
        <p:nvSpPr>
          <p:cNvPr id="82" name="Google Shape;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hs đọc ycau</a:t>
            </a:r>
            <a:endParaRPr lang="en-US"/>
          </a:p>
          <a:p>
            <a:pPr marL="0" lvl="0" indent="0" algn="l" rtl="0">
              <a:spcBef>
                <a:spcPts val="0"/>
              </a:spcBef>
              <a:spcAft>
                <a:spcPts val="0"/>
              </a:spcAft>
              <a:buNone/>
            </a:pPr>
            <a:r>
              <a:rPr lang="en-US"/>
              <a:t>- đọc các từ in đậm</a:t>
            </a:r>
            <a:endParaRPr lang="en-US"/>
          </a:p>
          <a:p>
            <a:pPr marL="0" lvl="0" indent="0" algn="l" rtl="0">
              <a:spcBef>
                <a:spcPts val="0"/>
              </a:spcBef>
              <a:spcAft>
                <a:spcPts val="0"/>
              </a:spcAft>
              <a:buNone/>
            </a:pPr>
            <a:r>
              <a:rPr lang="en-US"/>
              <a:t>- để xếp các từ này thành các nhóm, ta phải làm gì?</a:t>
            </a:r>
            <a:endParaRPr lang="en-US"/>
          </a:p>
          <a:p>
            <a:pPr marL="0" lvl="0" indent="0" algn="l" rtl="0">
              <a:spcBef>
                <a:spcPts val="0"/>
              </a:spcBef>
              <a:spcAft>
                <a:spcPts val="0"/>
              </a:spcAft>
              <a:buNone/>
            </a:pPr>
            <a:r>
              <a:rPr lang="en-US"/>
              <a:t>- </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1"/>
        <p:cNvGrpSpPr/>
        <p:nvPr/>
      </p:nvGrpSpPr>
      <p:grpSpPr>
        <a:xfrm>
          <a:off x="0" y="0"/>
          <a:ext cx="0" cy="0"/>
          <a:chOff x="0" y="0"/>
          <a:chExt cx="0" cy="0"/>
        </a:xfrm>
      </p:grpSpPr>
      <p:sp>
        <p:nvSpPr>
          <p:cNvPr id="82" name="Google Shape;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bg>
      <p:bgPr>
        <a:gradFill>
          <a:gsLst>
            <a:gs pos="0">
              <a:schemeClr val="accent1"/>
            </a:gs>
            <a:gs pos="100000">
              <a:schemeClr val="accent2"/>
            </a:gs>
          </a:gsLst>
          <a:lin ang="0"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srcRect/>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855300" y="848825"/>
            <a:ext cx="5850900" cy="1715100"/>
          </a:xfrm>
          <a:prstGeom prst="rect">
            <a:avLst/>
          </a:prstGeom>
          <a:effectLst>
            <a:outerShdw blurRad="14288" dist="28575" dir="2700000" algn="bl" rotWithShape="0">
              <a:srgbClr val="655A87">
                <a:alpha val="20000"/>
              </a:srgbClr>
            </a:outerShdw>
          </a:effectLst>
        </p:spPr>
        <p:txBody>
          <a:bodyPr spcFirstLastPara="1" wrap="square" lIns="0" tIns="0" rIns="0" bIns="0" anchor="t"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chemeClr val="accent2"/>
            </a:gs>
          </a:gsLst>
          <a:lin ang="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srcRect/>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855300" y="344225"/>
            <a:ext cx="7433400" cy="1159800"/>
          </a:xfrm>
          <a:prstGeom prst="rect">
            <a:avLst/>
          </a:prstGeom>
          <a:effectLst>
            <a:outerShdw blurRad="14288" dist="19050" dir="2700000" algn="bl" rotWithShape="0">
              <a:srgbClr val="655A87">
                <a:alpha val="20000"/>
              </a:srgbClr>
            </a:outerShdw>
          </a:effectLst>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5" name="Google Shape;15;p3"/>
          <p:cNvSpPr txBox="1">
            <a:spLocks noGrp="1"/>
          </p:cNvSpPr>
          <p:nvPr>
            <p:ph type="subTitle" idx="1"/>
          </p:nvPr>
        </p:nvSpPr>
        <p:spPr>
          <a:xfrm>
            <a:off x="855300" y="1600929"/>
            <a:ext cx="7433400" cy="784800"/>
          </a:xfrm>
          <a:prstGeom prst="rect">
            <a:avLst/>
          </a:prstGeom>
        </p:spPr>
        <p:txBody>
          <a:bodyPr spcFirstLastPara="1" wrap="square" lIns="0" tIns="0" rIns="0" bIns="0" anchor="t" anchorCtr="0">
            <a:noAutofit/>
          </a:bodyPr>
          <a:lstStyle>
            <a:lvl1pPr lvl="0" rtl="0">
              <a:spcBef>
                <a:spcPts val="0"/>
              </a:spcBef>
              <a:spcAft>
                <a:spcPts val="0"/>
              </a:spcAft>
              <a:buClr>
                <a:srgbClr val="9283C0"/>
              </a:buClr>
              <a:buSzPts val="2000"/>
              <a:buNone/>
              <a:defRPr>
                <a:solidFill>
                  <a:srgbClr val="9283C0"/>
                </a:solidFill>
              </a:defRPr>
            </a:lvl1pPr>
            <a:lvl2pPr lvl="1" rtl="0">
              <a:spcBef>
                <a:spcPts val="600"/>
              </a:spcBef>
              <a:spcAft>
                <a:spcPts val="0"/>
              </a:spcAft>
              <a:buClr>
                <a:srgbClr val="9283C0"/>
              </a:buClr>
              <a:buSzPts val="3000"/>
              <a:buNone/>
              <a:defRPr sz="3000">
                <a:solidFill>
                  <a:srgbClr val="9283C0"/>
                </a:solidFill>
              </a:defRPr>
            </a:lvl2pPr>
            <a:lvl3pPr lvl="2" rtl="0">
              <a:spcBef>
                <a:spcPts val="600"/>
              </a:spcBef>
              <a:spcAft>
                <a:spcPts val="0"/>
              </a:spcAft>
              <a:buClr>
                <a:srgbClr val="9283C0"/>
              </a:buClr>
              <a:buSzPts val="3000"/>
              <a:buNone/>
              <a:defRPr sz="3000">
                <a:solidFill>
                  <a:srgbClr val="9283C0"/>
                </a:solidFill>
              </a:defRPr>
            </a:lvl3pPr>
            <a:lvl4pPr lvl="3" rtl="0">
              <a:spcBef>
                <a:spcPts val="600"/>
              </a:spcBef>
              <a:spcAft>
                <a:spcPts val="0"/>
              </a:spcAft>
              <a:buClr>
                <a:srgbClr val="9283C0"/>
              </a:buClr>
              <a:buSzPts val="3000"/>
              <a:buNone/>
              <a:defRPr sz="3000">
                <a:solidFill>
                  <a:srgbClr val="9283C0"/>
                </a:solidFill>
              </a:defRPr>
            </a:lvl4pPr>
            <a:lvl5pPr lvl="4" rtl="0">
              <a:spcBef>
                <a:spcPts val="600"/>
              </a:spcBef>
              <a:spcAft>
                <a:spcPts val="0"/>
              </a:spcAft>
              <a:buClr>
                <a:srgbClr val="9283C0"/>
              </a:buClr>
              <a:buSzPts val="3000"/>
              <a:buNone/>
              <a:defRPr sz="3000">
                <a:solidFill>
                  <a:srgbClr val="9283C0"/>
                </a:solidFill>
              </a:defRPr>
            </a:lvl5pPr>
            <a:lvl6pPr lvl="5" rtl="0">
              <a:spcBef>
                <a:spcPts val="600"/>
              </a:spcBef>
              <a:spcAft>
                <a:spcPts val="0"/>
              </a:spcAft>
              <a:buClr>
                <a:srgbClr val="9283C0"/>
              </a:buClr>
              <a:buSzPts val="3000"/>
              <a:buNone/>
              <a:defRPr sz="3000">
                <a:solidFill>
                  <a:srgbClr val="9283C0"/>
                </a:solidFill>
              </a:defRPr>
            </a:lvl6pPr>
            <a:lvl7pPr lvl="6" rtl="0">
              <a:spcBef>
                <a:spcPts val="600"/>
              </a:spcBef>
              <a:spcAft>
                <a:spcPts val="0"/>
              </a:spcAft>
              <a:buClr>
                <a:srgbClr val="9283C0"/>
              </a:buClr>
              <a:buSzPts val="3000"/>
              <a:buNone/>
              <a:defRPr sz="3000">
                <a:solidFill>
                  <a:srgbClr val="9283C0"/>
                </a:solidFill>
              </a:defRPr>
            </a:lvl7pPr>
            <a:lvl8pPr lvl="7" rtl="0">
              <a:spcBef>
                <a:spcPts val="600"/>
              </a:spcBef>
              <a:spcAft>
                <a:spcPts val="0"/>
              </a:spcAft>
              <a:buClr>
                <a:srgbClr val="9283C0"/>
              </a:buClr>
              <a:buSzPts val="3000"/>
              <a:buNone/>
              <a:defRPr sz="3000">
                <a:solidFill>
                  <a:srgbClr val="9283C0"/>
                </a:solidFill>
              </a:defRPr>
            </a:lvl8pPr>
            <a:lvl9pPr lvl="8" rtl="0">
              <a:spcBef>
                <a:spcPts val="600"/>
              </a:spcBef>
              <a:spcAft>
                <a:spcPts val="600"/>
              </a:spcAft>
              <a:buClr>
                <a:srgbClr val="9283C0"/>
              </a:buClr>
              <a:buSzPts val="3000"/>
              <a:buNone/>
              <a:defRPr sz="3000">
                <a:solidFill>
                  <a:srgbClr val="9283C0"/>
                </a:solidFill>
              </a:defRPr>
            </a:lvl9pPr>
          </a:lstStyle>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srcRect/>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4" name="Google Shape;24;p5"/>
          <p:cNvSpPr txBox="1">
            <a:spLocks noGrp="1"/>
          </p:cNvSpPr>
          <p:nvPr>
            <p:ph type="body" idx="1"/>
          </p:nvPr>
        </p:nvSpPr>
        <p:spPr>
          <a:xfrm>
            <a:off x="855300" y="1506350"/>
            <a:ext cx="6110100" cy="2835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defRPr/>
            </a:lvl1pPr>
            <a:lvl2pPr marL="914400" lvl="1" indent="-368300" rtl="0">
              <a:spcBef>
                <a:spcPts val="600"/>
              </a:spcBef>
              <a:spcAft>
                <a:spcPts val="0"/>
              </a:spcAft>
              <a:buSzPts val="2200"/>
              <a:defRPr/>
            </a:lvl2pPr>
            <a:lvl3pPr marL="1371600" lvl="2" indent="-368300" rtl="0">
              <a:spcBef>
                <a:spcPts val="600"/>
              </a:spcBef>
              <a:spcAft>
                <a:spcPts val="0"/>
              </a:spcAft>
              <a:buSzPts val="2200"/>
              <a:defRPr/>
            </a:lvl3pPr>
            <a:lvl4pPr marL="1828800" lvl="3" indent="-368300" rtl="0">
              <a:spcBef>
                <a:spcPts val="600"/>
              </a:spcBef>
              <a:spcAft>
                <a:spcPts val="0"/>
              </a:spcAft>
              <a:buSzPts val="2200"/>
              <a:buChar char="●"/>
              <a:defRPr/>
            </a:lvl4pPr>
            <a:lvl5pPr marL="2286000" lvl="4" indent="-368300" rtl="0">
              <a:spcBef>
                <a:spcPts val="600"/>
              </a:spcBef>
              <a:spcAft>
                <a:spcPts val="0"/>
              </a:spcAft>
              <a:buSzPts val="2200"/>
              <a:buChar char="○"/>
              <a:defRPr/>
            </a:lvl5pPr>
            <a:lvl6pPr marL="2743200" lvl="5" indent="-368300" rtl="0">
              <a:spcBef>
                <a:spcPts val="600"/>
              </a:spcBef>
              <a:spcAft>
                <a:spcPts val="0"/>
              </a:spcAft>
              <a:buSzPts val="2200"/>
              <a:buChar char="■"/>
              <a:defRPr/>
            </a:lvl6pPr>
            <a:lvl7pPr marL="3200400" lvl="6" indent="-368300" rtl="0">
              <a:spcBef>
                <a:spcPts val="600"/>
              </a:spcBef>
              <a:spcAft>
                <a:spcPts val="0"/>
              </a:spcAft>
              <a:buSzPts val="2200"/>
              <a:buChar char="●"/>
              <a:defRPr/>
            </a:lvl7pPr>
            <a:lvl8pPr marL="3657600" lvl="7" indent="-368300" rtl="0">
              <a:spcBef>
                <a:spcPts val="600"/>
              </a:spcBef>
              <a:spcAft>
                <a:spcPts val="0"/>
              </a:spcAft>
              <a:buSzPts val="2200"/>
              <a:buChar char="○"/>
              <a:defRPr/>
            </a:lvl8pPr>
            <a:lvl9pPr marL="4114800" lvl="8" indent="-368300" rtl="0">
              <a:spcBef>
                <a:spcPts val="600"/>
              </a:spcBef>
              <a:spcAft>
                <a:spcPts val="600"/>
              </a:spcAft>
              <a:buSzPts val="2200"/>
              <a:buChar char="■"/>
              <a:defRPr/>
            </a:lvl9pPr>
          </a:lstStyle>
          <a:p/>
        </p:txBody>
      </p:sp>
      <p:sp>
        <p:nvSpPr>
          <p:cNvPr id="25" name="Google Shape;25;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1" name="Shape 26"/>
        <p:cNvGrpSpPr/>
        <p:nvPr/>
      </p:nvGrpSpPr>
      <p:grpSpPr>
        <a:xfrm>
          <a:off x="0" y="0"/>
          <a:ext cx="0" cy="0"/>
          <a:chOff x="0" y="0"/>
          <a:chExt cx="0" cy="0"/>
        </a:xfrm>
      </p:grpSpPr>
      <p:pic>
        <p:nvPicPr>
          <p:cNvPr id="27" name="Google Shape;27;p6"/>
          <p:cNvPicPr preferRelativeResize="0"/>
          <p:nvPr/>
        </p:nvPicPr>
        <p:blipFill rotWithShape="1">
          <a:blip r:embed="rId2"/>
          <a:srcRect/>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9" name="Google Shape;29;p6"/>
          <p:cNvSpPr txBox="1">
            <a:spLocks noGrp="1"/>
          </p:cNvSpPr>
          <p:nvPr>
            <p:ph type="body" idx="1"/>
          </p:nvPr>
        </p:nvSpPr>
        <p:spPr>
          <a:xfrm>
            <a:off x="855275"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defRPr sz="1800"/>
            </a:lvl1pPr>
            <a:lvl2pPr marL="914400" lvl="1" indent="-342900" rtl="0">
              <a:spcBef>
                <a:spcPts val="600"/>
              </a:spcBef>
              <a:spcAft>
                <a:spcPts val="0"/>
              </a:spcAft>
              <a:buSzPts val="1800"/>
              <a:defRPr sz="1800"/>
            </a:lvl2pPr>
            <a:lvl3pPr marL="1371600" lvl="2" indent="-342900" rtl="0">
              <a:spcBef>
                <a:spcPts val="600"/>
              </a:spcBef>
              <a:spcAft>
                <a:spcPts val="0"/>
              </a:spcAft>
              <a:buSzPts val="1800"/>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p:txBody>
      </p:sp>
      <p:sp>
        <p:nvSpPr>
          <p:cNvPr id="30" name="Google Shape;30;p6"/>
          <p:cNvSpPr txBox="1">
            <a:spLocks noGrp="1"/>
          </p:cNvSpPr>
          <p:nvPr>
            <p:ph type="body" idx="2"/>
          </p:nvPr>
        </p:nvSpPr>
        <p:spPr>
          <a:xfrm>
            <a:off x="4110568"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defRPr sz="1800"/>
            </a:lvl1pPr>
            <a:lvl2pPr marL="914400" lvl="1" indent="-342900" rtl="0">
              <a:spcBef>
                <a:spcPts val="600"/>
              </a:spcBef>
              <a:spcAft>
                <a:spcPts val="0"/>
              </a:spcAft>
              <a:buSzPts val="1800"/>
              <a:defRPr sz="1800"/>
            </a:lvl2pPr>
            <a:lvl3pPr marL="1371600" lvl="2" indent="-342900" rtl="0">
              <a:spcBef>
                <a:spcPts val="600"/>
              </a:spcBef>
              <a:spcAft>
                <a:spcPts val="0"/>
              </a:spcAft>
              <a:buSzPts val="1800"/>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p:txBody>
      </p:sp>
      <p:sp>
        <p:nvSpPr>
          <p:cNvPr id="31" name="Google Shape;3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compact">
  <p:cSld name="TITLE_ONLY_1">
    <p:spTree>
      <p:nvGrpSpPr>
        <p:cNvPr id="1" name="Shape 43"/>
        <p:cNvGrpSpPr/>
        <p:nvPr/>
      </p:nvGrpSpPr>
      <p:grpSpPr>
        <a:xfrm>
          <a:off x="0" y="0"/>
          <a:ext cx="0" cy="0"/>
          <a:chOff x="0" y="0"/>
          <a:chExt cx="0" cy="0"/>
        </a:xfrm>
      </p:grpSpPr>
      <p:sp>
        <p:nvSpPr>
          <p:cNvPr id="44" name="Google Shape;44;p9"/>
          <p:cNvSpPr/>
          <p:nvPr/>
        </p:nvSpPr>
        <p:spPr>
          <a:xfrm>
            <a:off x="0" y="50"/>
            <a:ext cx="63735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45" name="Google Shape;45;p9"/>
          <p:cNvPicPr preferRelativeResize="0"/>
          <p:nvPr/>
        </p:nvPicPr>
        <p:blipFill rotWithShape="1">
          <a:blip r:embed="rId2"/>
          <a:srcRect/>
          <a:stretch>
            <a:fillRect/>
          </a:stretch>
        </p:blipFill>
        <p:spPr>
          <a:xfrm>
            <a:off x="4004175" y="0"/>
            <a:ext cx="5139824" cy="5143500"/>
          </a:xfrm>
          <a:prstGeom prst="rect">
            <a:avLst/>
          </a:prstGeom>
          <a:noFill/>
          <a:ln>
            <a:noFill/>
          </a:ln>
        </p:spPr>
      </p:pic>
      <p:sp>
        <p:nvSpPr>
          <p:cNvPr id="46" name="Google Shape;46;p9"/>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7" name="Google Shape;47;p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matchingName="Blank complete">
  <p:cSld name="BLANK">
    <p:bg>
      <p:bgPr>
        <a:gradFill>
          <a:gsLst>
            <a:gs pos="0">
              <a:schemeClr val="accent1"/>
            </a:gs>
            <a:gs pos="100000">
              <a:schemeClr val="accent2"/>
            </a:gs>
          </a:gsLst>
          <a:lin ang="0" scaled="0"/>
        </a:gradFill>
        <a:effectLst/>
      </p:bgPr>
    </p:bg>
    <p:spTree>
      <p:nvGrpSpPr>
        <p:cNvPr id="1" name="Shape 53"/>
        <p:cNvGrpSpPr/>
        <p:nvPr/>
      </p:nvGrpSpPr>
      <p:grpSpPr>
        <a:xfrm>
          <a:off x="0" y="0"/>
          <a:ext cx="0" cy="0"/>
          <a:chOff x="0" y="0"/>
          <a:chExt cx="0" cy="0"/>
        </a:xfrm>
      </p:grpSpPr>
      <p:pic>
        <p:nvPicPr>
          <p:cNvPr id="54" name="Google Shape;54;p11"/>
          <p:cNvPicPr preferRelativeResize="0"/>
          <p:nvPr/>
        </p:nvPicPr>
        <p:blipFill rotWithShape="1">
          <a:blip r:embed="rId2"/>
          <a:srcRect/>
          <a:stretch>
            <a:fillRect/>
          </a:stretch>
        </p:blipFill>
        <p:spPr>
          <a:xfrm rot="10800000" flipH="1">
            <a:off x="0" y="0"/>
            <a:ext cx="9144000" cy="5143500"/>
          </a:xfrm>
          <a:prstGeom prst="rect">
            <a:avLst/>
          </a:prstGeom>
          <a:noFill/>
          <a:ln>
            <a:noFill/>
          </a:ln>
        </p:spPr>
      </p:pic>
      <p:sp>
        <p:nvSpPr>
          <p:cNvPr id="55" name="Google Shape;55;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accen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6110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rgbClr val="9283C0"/>
              </a:buClr>
              <a:buSzPts val="3200"/>
              <a:buFont typeface="Satisfy" panose="02000000000000000000"/>
              <a:buNone/>
              <a:defRPr sz="3200">
                <a:solidFill>
                  <a:srgbClr val="9283C0"/>
                </a:solidFill>
                <a:latin typeface="Satisfy" panose="02000000000000000000"/>
                <a:ea typeface="Satisfy" panose="02000000000000000000"/>
                <a:cs typeface="Satisfy" panose="02000000000000000000"/>
                <a:sym typeface="Satisfy" panose="02000000000000000000"/>
              </a:defRPr>
            </a:lvl1pPr>
            <a:lvl2pPr lvl="1" rtl="0">
              <a:lnSpc>
                <a:spcPct val="90000"/>
              </a:lnSpc>
              <a:spcBef>
                <a:spcPts val="0"/>
              </a:spcBef>
              <a:spcAft>
                <a:spcPts val="0"/>
              </a:spcAft>
              <a:buClr>
                <a:srgbClr val="9283C0"/>
              </a:buClr>
              <a:buSzPts val="3200"/>
              <a:buFont typeface="Satisfy" panose="02000000000000000000"/>
              <a:buNone/>
              <a:defRPr sz="3200">
                <a:solidFill>
                  <a:srgbClr val="9283C0"/>
                </a:solidFill>
                <a:latin typeface="Satisfy" panose="02000000000000000000"/>
                <a:ea typeface="Satisfy" panose="02000000000000000000"/>
                <a:cs typeface="Satisfy" panose="02000000000000000000"/>
                <a:sym typeface="Satisfy" panose="02000000000000000000"/>
              </a:defRPr>
            </a:lvl2pPr>
            <a:lvl3pPr lvl="2" rtl="0">
              <a:lnSpc>
                <a:spcPct val="90000"/>
              </a:lnSpc>
              <a:spcBef>
                <a:spcPts val="0"/>
              </a:spcBef>
              <a:spcAft>
                <a:spcPts val="0"/>
              </a:spcAft>
              <a:buClr>
                <a:srgbClr val="9283C0"/>
              </a:buClr>
              <a:buSzPts val="3200"/>
              <a:buFont typeface="Satisfy" panose="02000000000000000000"/>
              <a:buNone/>
              <a:defRPr sz="3200">
                <a:solidFill>
                  <a:srgbClr val="9283C0"/>
                </a:solidFill>
                <a:latin typeface="Satisfy" panose="02000000000000000000"/>
                <a:ea typeface="Satisfy" panose="02000000000000000000"/>
                <a:cs typeface="Satisfy" panose="02000000000000000000"/>
                <a:sym typeface="Satisfy" panose="02000000000000000000"/>
              </a:defRPr>
            </a:lvl3pPr>
            <a:lvl4pPr lvl="3" rtl="0">
              <a:lnSpc>
                <a:spcPct val="90000"/>
              </a:lnSpc>
              <a:spcBef>
                <a:spcPts val="0"/>
              </a:spcBef>
              <a:spcAft>
                <a:spcPts val="0"/>
              </a:spcAft>
              <a:buClr>
                <a:srgbClr val="9283C0"/>
              </a:buClr>
              <a:buSzPts val="3200"/>
              <a:buFont typeface="Satisfy" panose="02000000000000000000"/>
              <a:buNone/>
              <a:defRPr sz="3200">
                <a:solidFill>
                  <a:srgbClr val="9283C0"/>
                </a:solidFill>
                <a:latin typeface="Satisfy" panose="02000000000000000000"/>
                <a:ea typeface="Satisfy" panose="02000000000000000000"/>
                <a:cs typeface="Satisfy" panose="02000000000000000000"/>
                <a:sym typeface="Satisfy" panose="02000000000000000000"/>
              </a:defRPr>
            </a:lvl4pPr>
            <a:lvl5pPr lvl="4" rtl="0">
              <a:lnSpc>
                <a:spcPct val="90000"/>
              </a:lnSpc>
              <a:spcBef>
                <a:spcPts val="0"/>
              </a:spcBef>
              <a:spcAft>
                <a:spcPts val="0"/>
              </a:spcAft>
              <a:buClr>
                <a:srgbClr val="9283C0"/>
              </a:buClr>
              <a:buSzPts val="3200"/>
              <a:buFont typeface="Satisfy" panose="02000000000000000000"/>
              <a:buNone/>
              <a:defRPr sz="3200">
                <a:solidFill>
                  <a:srgbClr val="9283C0"/>
                </a:solidFill>
                <a:latin typeface="Satisfy" panose="02000000000000000000"/>
                <a:ea typeface="Satisfy" panose="02000000000000000000"/>
                <a:cs typeface="Satisfy" panose="02000000000000000000"/>
                <a:sym typeface="Satisfy" panose="02000000000000000000"/>
              </a:defRPr>
            </a:lvl5pPr>
            <a:lvl6pPr lvl="5" rtl="0">
              <a:lnSpc>
                <a:spcPct val="90000"/>
              </a:lnSpc>
              <a:spcBef>
                <a:spcPts val="0"/>
              </a:spcBef>
              <a:spcAft>
                <a:spcPts val="0"/>
              </a:spcAft>
              <a:buClr>
                <a:srgbClr val="9283C0"/>
              </a:buClr>
              <a:buSzPts val="3200"/>
              <a:buFont typeface="Satisfy" panose="02000000000000000000"/>
              <a:buNone/>
              <a:defRPr sz="3200">
                <a:solidFill>
                  <a:srgbClr val="9283C0"/>
                </a:solidFill>
                <a:latin typeface="Satisfy" panose="02000000000000000000"/>
                <a:ea typeface="Satisfy" panose="02000000000000000000"/>
                <a:cs typeface="Satisfy" panose="02000000000000000000"/>
                <a:sym typeface="Satisfy" panose="02000000000000000000"/>
              </a:defRPr>
            </a:lvl6pPr>
            <a:lvl7pPr lvl="6" rtl="0">
              <a:lnSpc>
                <a:spcPct val="90000"/>
              </a:lnSpc>
              <a:spcBef>
                <a:spcPts val="0"/>
              </a:spcBef>
              <a:spcAft>
                <a:spcPts val="0"/>
              </a:spcAft>
              <a:buClr>
                <a:srgbClr val="9283C0"/>
              </a:buClr>
              <a:buSzPts val="3200"/>
              <a:buFont typeface="Satisfy" panose="02000000000000000000"/>
              <a:buNone/>
              <a:defRPr sz="3200">
                <a:solidFill>
                  <a:srgbClr val="9283C0"/>
                </a:solidFill>
                <a:latin typeface="Satisfy" panose="02000000000000000000"/>
                <a:ea typeface="Satisfy" panose="02000000000000000000"/>
                <a:cs typeface="Satisfy" panose="02000000000000000000"/>
                <a:sym typeface="Satisfy" panose="02000000000000000000"/>
              </a:defRPr>
            </a:lvl7pPr>
            <a:lvl8pPr lvl="7" rtl="0">
              <a:lnSpc>
                <a:spcPct val="90000"/>
              </a:lnSpc>
              <a:spcBef>
                <a:spcPts val="0"/>
              </a:spcBef>
              <a:spcAft>
                <a:spcPts val="0"/>
              </a:spcAft>
              <a:buClr>
                <a:srgbClr val="9283C0"/>
              </a:buClr>
              <a:buSzPts val="3200"/>
              <a:buFont typeface="Satisfy" panose="02000000000000000000"/>
              <a:buNone/>
              <a:defRPr sz="3200">
                <a:solidFill>
                  <a:srgbClr val="9283C0"/>
                </a:solidFill>
                <a:latin typeface="Satisfy" panose="02000000000000000000"/>
                <a:ea typeface="Satisfy" panose="02000000000000000000"/>
                <a:cs typeface="Satisfy" panose="02000000000000000000"/>
                <a:sym typeface="Satisfy" panose="02000000000000000000"/>
              </a:defRPr>
            </a:lvl8pPr>
            <a:lvl9pPr lvl="8" rtl="0">
              <a:lnSpc>
                <a:spcPct val="90000"/>
              </a:lnSpc>
              <a:spcBef>
                <a:spcPts val="0"/>
              </a:spcBef>
              <a:spcAft>
                <a:spcPts val="0"/>
              </a:spcAft>
              <a:buClr>
                <a:srgbClr val="9283C0"/>
              </a:buClr>
              <a:buSzPts val="3200"/>
              <a:buFont typeface="Satisfy" panose="02000000000000000000"/>
              <a:buNone/>
              <a:defRPr sz="3200">
                <a:solidFill>
                  <a:srgbClr val="9283C0"/>
                </a:solidFill>
                <a:latin typeface="Satisfy" panose="02000000000000000000"/>
                <a:ea typeface="Satisfy" panose="02000000000000000000"/>
                <a:cs typeface="Satisfy" panose="02000000000000000000"/>
                <a:sym typeface="Satisfy" panose="02000000000000000000"/>
              </a:defRPr>
            </a:lvl9pPr>
          </a:lstStyle>
          <a:p/>
        </p:txBody>
      </p:sp>
      <p:sp>
        <p:nvSpPr>
          <p:cNvPr id="7" name="Google Shape;7;p1"/>
          <p:cNvSpPr txBox="1">
            <a:spLocks noGrp="1"/>
          </p:cNvSpPr>
          <p:nvPr>
            <p:ph type="body" idx="1"/>
          </p:nvPr>
        </p:nvSpPr>
        <p:spPr>
          <a:xfrm>
            <a:off x="855300" y="1506350"/>
            <a:ext cx="6110100" cy="2835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rgbClr val="DFD6EF"/>
              </a:buClr>
              <a:buSzPts val="2000"/>
              <a:buFont typeface="Raleway Thin" panose="020B0203030101060003"/>
              <a:defRPr sz="2200">
                <a:solidFill>
                  <a:schemeClr val="dk1"/>
                </a:solidFill>
                <a:latin typeface="Raleway Thin" panose="020B0203030101060003"/>
                <a:ea typeface="Raleway Thin" panose="020B0203030101060003"/>
                <a:cs typeface="Raleway Thin" panose="020B0203030101060003"/>
                <a:sym typeface="Raleway Thin" panose="020B0203030101060003"/>
              </a:defRPr>
            </a:lvl1pPr>
            <a:lvl2pPr marL="914400" lvl="1" indent="-368300" rtl="0">
              <a:lnSpc>
                <a:spcPct val="115000"/>
              </a:lnSpc>
              <a:spcBef>
                <a:spcPts val="600"/>
              </a:spcBef>
              <a:spcAft>
                <a:spcPts val="0"/>
              </a:spcAft>
              <a:buClr>
                <a:schemeClr val="accent1"/>
              </a:buClr>
              <a:buSzPts val="2200"/>
              <a:buFont typeface="Raleway Thin" panose="020B0203030101060003"/>
              <a:defRPr sz="2200">
                <a:solidFill>
                  <a:schemeClr val="dk1"/>
                </a:solidFill>
                <a:latin typeface="Raleway Thin" panose="020B0203030101060003"/>
                <a:ea typeface="Raleway Thin" panose="020B0203030101060003"/>
                <a:cs typeface="Raleway Thin" panose="020B0203030101060003"/>
                <a:sym typeface="Raleway Thin" panose="020B0203030101060003"/>
              </a:defRPr>
            </a:lvl2pPr>
            <a:lvl3pPr marL="1371600" lvl="2" indent="-368300" rtl="0">
              <a:lnSpc>
                <a:spcPct val="115000"/>
              </a:lnSpc>
              <a:spcBef>
                <a:spcPts val="600"/>
              </a:spcBef>
              <a:spcAft>
                <a:spcPts val="0"/>
              </a:spcAft>
              <a:buClr>
                <a:schemeClr val="lt2"/>
              </a:buClr>
              <a:buSzPts val="2200"/>
              <a:buFont typeface="Raleway Thin" panose="020B0203030101060003"/>
              <a:defRPr sz="2200">
                <a:solidFill>
                  <a:schemeClr val="dk1"/>
                </a:solidFill>
                <a:latin typeface="Raleway Thin" panose="020B0203030101060003"/>
                <a:ea typeface="Raleway Thin" panose="020B0203030101060003"/>
                <a:cs typeface="Raleway Thin" panose="020B0203030101060003"/>
                <a:sym typeface="Raleway Thin" panose="020B0203030101060003"/>
              </a:defRPr>
            </a:lvl3pPr>
            <a:lvl4pPr marL="1828800" lvl="3" indent="-368300" rtl="0">
              <a:lnSpc>
                <a:spcPct val="115000"/>
              </a:lnSpc>
              <a:spcBef>
                <a:spcPts val="600"/>
              </a:spcBef>
              <a:spcAft>
                <a:spcPts val="0"/>
              </a:spcAft>
              <a:buClr>
                <a:schemeClr val="dk1"/>
              </a:buClr>
              <a:buSzPts val="2200"/>
              <a:buFont typeface="Raleway Thin" panose="020B0203030101060003"/>
              <a:buChar char="●"/>
              <a:defRPr sz="2200">
                <a:solidFill>
                  <a:schemeClr val="dk1"/>
                </a:solidFill>
                <a:latin typeface="Raleway Thin" panose="020B0203030101060003"/>
                <a:ea typeface="Raleway Thin" panose="020B0203030101060003"/>
                <a:cs typeface="Raleway Thin" panose="020B0203030101060003"/>
                <a:sym typeface="Raleway Thin" panose="020B0203030101060003"/>
              </a:defRPr>
            </a:lvl4pPr>
            <a:lvl5pPr marL="2286000" lvl="4" indent="-368300" rtl="0">
              <a:lnSpc>
                <a:spcPct val="115000"/>
              </a:lnSpc>
              <a:spcBef>
                <a:spcPts val="600"/>
              </a:spcBef>
              <a:spcAft>
                <a:spcPts val="0"/>
              </a:spcAft>
              <a:buClr>
                <a:schemeClr val="dk1"/>
              </a:buClr>
              <a:buSzPts val="2200"/>
              <a:buFont typeface="Raleway Thin" panose="020B0203030101060003"/>
              <a:buChar char="○"/>
              <a:defRPr sz="2200">
                <a:solidFill>
                  <a:schemeClr val="dk1"/>
                </a:solidFill>
                <a:latin typeface="Raleway Thin" panose="020B0203030101060003"/>
                <a:ea typeface="Raleway Thin" panose="020B0203030101060003"/>
                <a:cs typeface="Raleway Thin" panose="020B0203030101060003"/>
                <a:sym typeface="Raleway Thin" panose="020B0203030101060003"/>
              </a:defRPr>
            </a:lvl5pPr>
            <a:lvl6pPr marL="2743200" lvl="5" indent="-368300" rtl="0">
              <a:lnSpc>
                <a:spcPct val="115000"/>
              </a:lnSpc>
              <a:spcBef>
                <a:spcPts val="600"/>
              </a:spcBef>
              <a:spcAft>
                <a:spcPts val="0"/>
              </a:spcAft>
              <a:buClr>
                <a:schemeClr val="dk1"/>
              </a:buClr>
              <a:buSzPts val="2200"/>
              <a:buFont typeface="Raleway Thin" panose="020B0203030101060003"/>
              <a:buChar char="■"/>
              <a:defRPr sz="2200">
                <a:solidFill>
                  <a:schemeClr val="dk1"/>
                </a:solidFill>
                <a:latin typeface="Raleway Thin" panose="020B0203030101060003"/>
                <a:ea typeface="Raleway Thin" panose="020B0203030101060003"/>
                <a:cs typeface="Raleway Thin" panose="020B0203030101060003"/>
                <a:sym typeface="Raleway Thin" panose="020B0203030101060003"/>
              </a:defRPr>
            </a:lvl6pPr>
            <a:lvl7pPr marL="3200400" lvl="6" indent="-368300" rtl="0">
              <a:lnSpc>
                <a:spcPct val="115000"/>
              </a:lnSpc>
              <a:spcBef>
                <a:spcPts val="600"/>
              </a:spcBef>
              <a:spcAft>
                <a:spcPts val="0"/>
              </a:spcAft>
              <a:buClr>
                <a:schemeClr val="dk1"/>
              </a:buClr>
              <a:buSzPts val="2200"/>
              <a:buFont typeface="Raleway Thin" panose="020B0203030101060003"/>
              <a:buChar char="●"/>
              <a:defRPr sz="2200">
                <a:solidFill>
                  <a:schemeClr val="dk1"/>
                </a:solidFill>
                <a:latin typeface="Raleway Thin" panose="020B0203030101060003"/>
                <a:ea typeface="Raleway Thin" panose="020B0203030101060003"/>
                <a:cs typeface="Raleway Thin" panose="020B0203030101060003"/>
                <a:sym typeface="Raleway Thin" panose="020B0203030101060003"/>
              </a:defRPr>
            </a:lvl7pPr>
            <a:lvl8pPr marL="3657600" lvl="7" indent="-368300" rtl="0">
              <a:lnSpc>
                <a:spcPct val="115000"/>
              </a:lnSpc>
              <a:spcBef>
                <a:spcPts val="600"/>
              </a:spcBef>
              <a:spcAft>
                <a:spcPts val="0"/>
              </a:spcAft>
              <a:buClr>
                <a:schemeClr val="dk1"/>
              </a:buClr>
              <a:buSzPts val="2200"/>
              <a:buFont typeface="Raleway Thin" panose="020B0203030101060003"/>
              <a:buChar char="○"/>
              <a:defRPr sz="2200">
                <a:solidFill>
                  <a:schemeClr val="dk1"/>
                </a:solidFill>
                <a:latin typeface="Raleway Thin" panose="020B0203030101060003"/>
                <a:ea typeface="Raleway Thin" panose="020B0203030101060003"/>
                <a:cs typeface="Raleway Thin" panose="020B0203030101060003"/>
                <a:sym typeface="Raleway Thin" panose="020B0203030101060003"/>
              </a:defRPr>
            </a:lvl8pPr>
            <a:lvl9pPr marL="4114800" lvl="8" indent="-368300" rtl="0">
              <a:lnSpc>
                <a:spcPct val="115000"/>
              </a:lnSpc>
              <a:spcBef>
                <a:spcPts val="600"/>
              </a:spcBef>
              <a:spcAft>
                <a:spcPts val="600"/>
              </a:spcAft>
              <a:buClr>
                <a:schemeClr val="dk1"/>
              </a:buClr>
              <a:buSzPts val="2200"/>
              <a:buFont typeface="Raleway Thin" panose="020B0203030101060003"/>
              <a:buChar char="■"/>
              <a:defRPr sz="2200">
                <a:solidFill>
                  <a:schemeClr val="dk1"/>
                </a:solidFill>
                <a:latin typeface="Raleway Thin" panose="020B0203030101060003"/>
                <a:ea typeface="Raleway Thin" panose="020B0203030101060003"/>
                <a:cs typeface="Raleway Thin" panose="020B0203030101060003"/>
                <a:sym typeface="Raleway Thin" panose="020B0203030101060003"/>
              </a:defRPr>
            </a:lvl9pPr>
          </a:lstStyle>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Raleway Thin" panose="020B0203030101060003"/>
                <a:ea typeface="Raleway Thin" panose="020B0203030101060003"/>
                <a:cs typeface="Raleway Thin" panose="020B0203030101060003"/>
                <a:sym typeface="Raleway Thin" panose="020B0203030101060003"/>
              </a:defRPr>
            </a:lvl1pPr>
            <a:lvl2pPr lvl="1" algn="r" rtl="0">
              <a:buNone/>
              <a:defRPr sz="1500">
                <a:solidFill>
                  <a:schemeClr val="lt1"/>
                </a:solidFill>
                <a:latin typeface="Raleway Thin" panose="020B0203030101060003"/>
                <a:ea typeface="Raleway Thin" panose="020B0203030101060003"/>
                <a:cs typeface="Raleway Thin" panose="020B0203030101060003"/>
                <a:sym typeface="Raleway Thin" panose="020B0203030101060003"/>
              </a:defRPr>
            </a:lvl2pPr>
            <a:lvl3pPr lvl="2" algn="r" rtl="0">
              <a:buNone/>
              <a:defRPr sz="1500">
                <a:solidFill>
                  <a:schemeClr val="lt1"/>
                </a:solidFill>
                <a:latin typeface="Raleway Thin" panose="020B0203030101060003"/>
                <a:ea typeface="Raleway Thin" panose="020B0203030101060003"/>
                <a:cs typeface="Raleway Thin" panose="020B0203030101060003"/>
                <a:sym typeface="Raleway Thin" panose="020B0203030101060003"/>
              </a:defRPr>
            </a:lvl3pPr>
            <a:lvl4pPr lvl="3" algn="r" rtl="0">
              <a:buNone/>
              <a:defRPr sz="1500">
                <a:solidFill>
                  <a:schemeClr val="lt1"/>
                </a:solidFill>
                <a:latin typeface="Raleway Thin" panose="020B0203030101060003"/>
                <a:ea typeface="Raleway Thin" panose="020B0203030101060003"/>
                <a:cs typeface="Raleway Thin" panose="020B0203030101060003"/>
                <a:sym typeface="Raleway Thin" panose="020B0203030101060003"/>
              </a:defRPr>
            </a:lvl4pPr>
            <a:lvl5pPr lvl="4" algn="r" rtl="0">
              <a:buNone/>
              <a:defRPr sz="1500">
                <a:solidFill>
                  <a:schemeClr val="lt1"/>
                </a:solidFill>
                <a:latin typeface="Raleway Thin" panose="020B0203030101060003"/>
                <a:ea typeface="Raleway Thin" panose="020B0203030101060003"/>
                <a:cs typeface="Raleway Thin" panose="020B0203030101060003"/>
                <a:sym typeface="Raleway Thin" panose="020B0203030101060003"/>
              </a:defRPr>
            </a:lvl5pPr>
            <a:lvl6pPr lvl="5" algn="r" rtl="0">
              <a:buNone/>
              <a:defRPr sz="1500">
                <a:solidFill>
                  <a:schemeClr val="lt1"/>
                </a:solidFill>
                <a:latin typeface="Raleway Thin" panose="020B0203030101060003"/>
                <a:ea typeface="Raleway Thin" panose="020B0203030101060003"/>
                <a:cs typeface="Raleway Thin" panose="020B0203030101060003"/>
                <a:sym typeface="Raleway Thin" panose="020B0203030101060003"/>
              </a:defRPr>
            </a:lvl6pPr>
            <a:lvl7pPr lvl="6" algn="r" rtl="0">
              <a:buNone/>
              <a:defRPr sz="1500">
                <a:solidFill>
                  <a:schemeClr val="lt1"/>
                </a:solidFill>
                <a:latin typeface="Raleway Thin" panose="020B0203030101060003"/>
                <a:ea typeface="Raleway Thin" panose="020B0203030101060003"/>
                <a:cs typeface="Raleway Thin" panose="020B0203030101060003"/>
                <a:sym typeface="Raleway Thin" panose="020B0203030101060003"/>
              </a:defRPr>
            </a:lvl7pPr>
            <a:lvl8pPr lvl="7" algn="r" rtl="0">
              <a:buNone/>
              <a:defRPr sz="1500">
                <a:solidFill>
                  <a:schemeClr val="lt1"/>
                </a:solidFill>
                <a:latin typeface="Raleway Thin" panose="020B0203030101060003"/>
                <a:ea typeface="Raleway Thin" panose="020B0203030101060003"/>
                <a:cs typeface="Raleway Thin" panose="020B0203030101060003"/>
                <a:sym typeface="Raleway Thin" panose="020B0203030101060003"/>
              </a:defRPr>
            </a:lvl8pPr>
            <a:lvl9pPr lvl="8" algn="r" rtl="0">
              <a:buNone/>
              <a:defRPr sz="1500">
                <a:solidFill>
                  <a:schemeClr val="lt1"/>
                </a:solidFill>
                <a:latin typeface="Raleway Thin" panose="020B0203030101060003"/>
                <a:ea typeface="Raleway Thin" panose="020B0203030101060003"/>
                <a:cs typeface="Raleway Thin" panose="020B0203030101060003"/>
                <a:sym typeface="Raleway Thin" panose="020B0203030101060003"/>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hdphoto" Target="../media/image8.wdp"/><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l="-8000" t="-5000" r="-1000" b="-6000"/>
          </a:stretch>
        </a:blipFill>
        <a:effectLst/>
      </p:bgPr>
    </p:bg>
    <p:spTree>
      <p:nvGrpSpPr>
        <p:cNvPr id="1" name=""/>
        <p:cNvGrpSpPr/>
        <p:nvPr/>
      </p:nvGrpSpPr>
      <p:grpSpPr>
        <a:xfrm>
          <a:off x="0" y="0"/>
          <a:ext cx="0" cy="0"/>
          <a:chOff x="0" y="0"/>
          <a:chExt cx="0" cy="0"/>
        </a:xfrm>
      </p:grpSpPr>
      <p:sp>
        <p:nvSpPr>
          <p:cNvPr id="72" name="Google Shape;72;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grpSp>
        <p:nvGrpSpPr>
          <p:cNvPr id="6" name="Group 5"/>
          <p:cNvGrpSpPr/>
          <p:nvPr/>
        </p:nvGrpSpPr>
        <p:grpSpPr>
          <a:xfrm>
            <a:off x="6043930" y="1237615"/>
            <a:ext cx="2057401" cy="1637664"/>
            <a:chOff x="487300" y="1851794"/>
            <a:chExt cx="2893787" cy="2526122"/>
          </a:xfrm>
        </p:grpSpPr>
        <p:pic>
          <p:nvPicPr>
            <p:cNvPr id="5141" name="Picture 21" descr="C:\Users\Administrator\Application Data\Zamaan's Software\psc\screenshot.JPG"/>
            <p:cNvPicPr>
              <a:picLocks noChangeAspect="1"/>
            </p:cNvPicPr>
            <p:nvPr/>
          </p:nvPicPr>
          <p:blipFill>
            <a:blip r:embed="rId2"/>
            <a:srcRect l="11591"/>
            <a:stretch>
              <a:fillRect/>
            </a:stretch>
          </p:blipFill>
          <p:spPr>
            <a:xfrm>
              <a:off x="852184" y="2190861"/>
              <a:ext cx="2090198" cy="2187055"/>
            </a:xfrm>
            <a:prstGeom prst="rect">
              <a:avLst/>
            </a:prstGeom>
            <a:noFill/>
            <a:ln w="9525">
              <a:noFill/>
            </a:ln>
          </p:spPr>
        </p:pic>
        <p:sp>
          <p:nvSpPr>
            <p:cNvPr id="5142" name="Rounded Rectangle 2"/>
            <p:cNvSpPr/>
            <p:nvPr/>
          </p:nvSpPr>
          <p:spPr>
            <a:xfrm>
              <a:off x="514095" y="1992841"/>
              <a:ext cx="2866992" cy="664099"/>
            </a:xfrm>
            <a:prstGeom prst="roundRect">
              <a:avLst>
                <a:gd name="adj" fmla="val 16667"/>
              </a:avLst>
            </a:prstGeom>
            <a:solidFill>
              <a:srgbClr val="92D050"/>
            </a:solidFill>
            <a:ln w="9525" cap="flat" cmpd="sng">
              <a:solidFill>
                <a:srgbClr val="FF6600"/>
              </a:solidFill>
              <a:prstDash val="solid"/>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en-US" altLang="en-US" sz="1800" dirty="0">
                <a:latin typeface="Tahoma" panose="020B0604030504040204" pitchFamily="34" charset="0"/>
              </a:endParaRPr>
            </a:p>
          </p:txBody>
        </p:sp>
        <p:sp>
          <p:nvSpPr>
            <p:cNvPr id="38" name="TextBox 37"/>
            <p:cNvSpPr txBox="1"/>
            <p:nvPr/>
          </p:nvSpPr>
          <p:spPr>
            <a:xfrm>
              <a:off x="487300" y="1851794"/>
              <a:ext cx="2820185" cy="805147"/>
            </a:xfrm>
            <a:prstGeom prst="rect">
              <a:avLst/>
            </a:prstGeom>
            <a:noFill/>
            <a:ln>
              <a:noFill/>
            </a:ln>
          </p:spPr>
          <p:txBody>
            <a:bodyPr wrap="square">
              <a:spAutoFit/>
            </a:bodyPr>
            <a:lstStyle/>
            <a:p>
              <a:pPr marR="0" algn="ctr" defTabSz="914400" eaLnBrk="1" fontAlgn="auto" latinLnBrk="0" hangingPunct="1">
                <a:buClrTx/>
                <a:buSzTx/>
                <a:buFontTx/>
                <a:defRPr/>
              </a:pPr>
              <a:r>
                <a:rPr kumimoji="0" lang="en-US" sz="2800" b="1" kern="1200" cap="none" spc="0" normalizeH="0" baseline="0" noProof="0">
                  <a:latin typeface="+mn-lt"/>
                  <a:ea typeface="+mn-ea"/>
                  <a:cs typeface="+mn-cs"/>
                </a:rPr>
                <a:t> </a:t>
              </a:r>
              <a:r>
                <a:rPr kumimoji="0" lang="en-US" sz="2400" b="1" kern="1200" cap="none" spc="0" normalizeH="0" baseline="0" noProof="0">
                  <a:latin typeface="+mn-lt"/>
                  <a:ea typeface="+mn-ea"/>
                  <a:cs typeface="+mn-cs"/>
                </a:rPr>
                <a:t>Siêng năng</a:t>
              </a:r>
              <a:endParaRPr kumimoji="0" lang="en-US" sz="2400" b="1" kern="1200" cap="none" spc="0" normalizeH="0" baseline="0" noProof="0" dirty="0">
                <a:latin typeface="+mn-lt"/>
                <a:ea typeface="+mn-ea"/>
                <a:cs typeface="+mn-cs"/>
              </a:endParaRPr>
            </a:p>
          </p:txBody>
        </p:sp>
      </p:grpSp>
      <p:grpSp>
        <p:nvGrpSpPr>
          <p:cNvPr id="39" name="Group 38"/>
          <p:cNvGrpSpPr/>
          <p:nvPr/>
        </p:nvGrpSpPr>
        <p:grpSpPr>
          <a:xfrm>
            <a:off x="6031230" y="3279775"/>
            <a:ext cx="2204085" cy="1537335"/>
            <a:chOff x="495300" y="1988467"/>
            <a:chExt cx="2838450" cy="2028701"/>
          </a:xfrm>
        </p:grpSpPr>
        <p:pic>
          <p:nvPicPr>
            <p:cNvPr id="5138" name="Picture 21" descr="C:\Users\Administrator\Application Data\Zamaan's Software\psc\screenshot.JPG"/>
            <p:cNvPicPr>
              <a:picLocks noChangeAspect="1"/>
            </p:cNvPicPr>
            <p:nvPr/>
          </p:nvPicPr>
          <p:blipFill>
            <a:blip r:embed="rId2"/>
            <a:srcRect l="11591"/>
            <a:stretch>
              <a:fillRect/>
            </a:stretch>
          </p:blipFill>
          <p:spPr>
            <a:xfrm>
              <a:off x="750888" y="1993302"/>
              <a:ext cx="1916112" cy="2023866"/>
            </a:xfrm>
            <a:prstGeom prst="rect">
              <a:avLst/>
            </a:prstGeom>
            <a:noFill/>
            <a:ln w="9525">
              <a:noFill/>
            </a:ln>
          </p:spPr>
        </p:pic>
        <p:sp>
          <p:nvSpPr>
            <p:cNvPr id="5139" name="Rounded Rectangle 2"/>
            <p:cNvSpPr/>
            <p:nvPr/>
          </p:nvSpPr>
          <p:spPr>
            <a:xfrm>
              <a:off x="514350" y="1993302"/>
              <a:ext cx="2819400" cy="523875"/>
            </a:xfrm>
            <a:prstGeom prst="roundRect">
              <a:avLst>
                <a:gd name="adj" fmla="val 16667"/>
              </a:avLst>
            </a:prstGeom>
            <a:solidFill>
              <a:srgbClr val="92D050"/>
            </a:solidFill>
            <a:ln w="9525" cap="flat" cmpd="sng">
              <a:solidFill>
                <a:srgbClr val="FF6600"/>
              </a:solidFill>
              <a:prstDash val="solid"/>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en-US" altLang="en-US" sz="1800" dirty="0">
                <a:latin typeface="Tahoma" panose="020B0604030504040204" pitchFamily="34" charset="0"/>
              </a:endParaRPr>
            </a:p>
          </p:txBody>
        </p:sp>
        <p:sp>
          <p:nvSpPr>
            <p:cNvPr id="42" name="TextBox 41"/>
            <p:cNvSpPr txBox="1"/>
            <p:nvPr/>
          </p:nvSpPr>
          <p:spPr>
            <a:xfrm>
              <a:off x="495300" y="1988467"/>
              <a:ext cx="2820185" cy="607521"/>
            </a:xfrm>
            <a:prstGeom prst="rect">
              <a:avLst/>
            </a:prstGeom>
            <a:noFill/>
            <a:ln>
              <a:noFill/>
            </a:ln>
          </p:spPr>
          <p:txBody>
            <a:bodyPr>
              <a:spAutoFit/>
            </a:bodyPr>
            <a:lstStyle/>
            <a:p>
              <a:pPr marR="0" algn="ctr" defTabSz="914400">
                <a:buClrTx/>
                <a:buSzTx/>
                <a:buFontTx/>
                <a:defRPr/>
              </a:pPr>
              <a:r>
                <a:rPr kumimoji="0" lang="en-US" sz="2400" b="1" kern="1200" cap="none" spc="0" normalizeH="0" baseline="0" noProof="0">
                  <a:latin typeface="+mn-lt"/>
                  <a:ea typeface="+mn-ea"/>
                  <a:cs typeface="+mn-cs"/>
                </a:rPr>
                <a:t>Trung thực</a:t>
              </a:r>
              <a:endParaRPr kumimoji="0" lang="en-US" sz="2400" b="1" kern="1200" cap="none" spc="0" normalizeH="0" baseline="0" noProof="0" dirty="0">
                <a:latin typeface="+mn-lt"/>
                <a:ea typeface="+mn-ea"/>
                <a:cs typeface="+mn-cs"/>
              </a:endParaRPr>
            </a:p>
          </p:txBody>
        </p:sp>
      </p:grpSp>
      <p:sp>
        <p:nvSpPr>
          <p:cNvPr id="60" name="Oval Callout 59"/>
          <p:cNvSpPr/>
          <p:nvPr/>
        </p:nvSpPr>
        <p:spPr>
          <a:xfrm>
            <a:off x="4813935" y="141605"/>
            <a:ext cx="4138930" cy="1115695"/>
          </a:xfrm>
          <a:prstGeom prst="wedgeEllipseCallout">
            <a:avLst>
              <a:gd name="adj1" fmla="val -40683"/>
              <a:gd name="adj2" fmla="val 101453"/>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just" defTabSz="914400" rtl="0" eaLnBrk="0" fontAlgn="base" latinLnBrk="0" hangingPunct="0">
              <a:lnSpc>
                <a:spcPct val="100000"/>
              </a:lnSpc>
              <a:spcBef>
                <a:spcPct val="50000"/>
              </a:spcBef>
              <a:spcAft>
                <a:spcPct val="0"/>
              </a:spcAft>
              <a:buClrTx/>
              <a:buSzTx/>
              <a:buFontTx/>
              <a:buNone/>
              <a:defRPr/>
            </a:pPr>
            <a:r>
              <a:rPr kumimoji="0" lang="en-US" sz="1800" b="1" i="0" u="none" strike="noStrike" kern="1200" cap="none" spc="0" normalizeH="0" baseline="0" noProof="0" dirty="0" err="1">
                <a:ln>
                  <a:noFill/>
                </a:ln>
                <a:solidFill>
                  <a:schemeClr val="tx1"/>
                </a:solidFill>
                <a:effectLst/>
                <a:uLnTx/>
                <a:uFillTx/>
                <a:latin typeface="+mn-lt"/>
                <a:ea typeface="+mn-ea"/>
                <a:cs typeface="+mn-cs"/>
              </a:rPr>
              <a:t>Vì</a:t>
            </a:r>
            <a:r>
              <a:rPr kumimoji="0" lang="en-US" sz="1800" b="1" i="0" u="none" strike="noStrike" kern="1200" cap="none" spc="0" normalizeH="0" baseline="0" noProof="0" dirty="0">
                <a:ln>
                  <a:noFill/>
                </a:ln>
                <a:solidFill>
                  <a:schemeClr val="tx1"/>
                </a:solidFill>
                <a:effectLst/>
                <a:uLnTx/>
                <a:uFillTx/>
                <a:latin typeface="+mn-lt"/>
                <a:ea typeface="+mn-ea"/>
                <a:cs typeface="+mn-cs"/>
              </a:rPr>
              <a:t> </a:t>
            </a:r>
            <a:r>
              <a:rPr kumimoji="0" lang="en-US" sz="1800" b="1" i="0" u="none" strike="noStrike" kern="1200" cap="none" spc="0" normalizeH="0" baseline="0" noProof="0" dirty="0" err="1">
                <a:ln>
                  <a:noFill/>
                </a:ln>
                <a:solidFill>
                  <a:schemeClr val="tx1"/>
                </a:solidFill>
                <a:effectLst/>
                <a:uLnTx/>
                <a:uFillTx/>
                <a:latin typeface="+mn-lt"/>
                <a:ea typeface="+mn-ea"/>
                <a:cs typeface="+mn-cs"/>
              </a:rPr>
              <a:t>sao</a:t>
            </a:r>
            <a:r>
              <a:rPr kumimoji="0" lang="en-US" sz="1800" b="1" i="0" u="none" strike="noStrike" kern="1200" cap="none" spc="0" normalizeH="0" baseline="0" noProof="0" dirty="0">
                <a:ln>
                  <a:noFill/>
                </a:ln>
                <a:solidFill>
                  <a:schemeClr val="tx1"/>
                </a:solidFill>
                <a:effectLst/>
                <a:uLnTx/>
                <a:uFillTx/>
                <a:latin typeface="+mn-lt"/>
                <a:ea typeface="+mn-ea"/>
                <a:cs typeface="+mn-cs"/>
              </a:rPr>
              <a:t> </a:t>
            </a:r>
            <a:r>
              <a:rPr kumimoji="0" lang="en-US" sz="1800" b="1" i="0" u="none" strike="noStrike" kern="1200" cap="none" spc="0" normalizeH="0" baseline="0" noProof="0" dirty="0" err="1">
                <a:ln>
                  <a:noFill/>
                </a:ln>
                <a:solidFill>
                  <a:schemeClr val="tx1"/>
                </a:solidFill>
                <a:effectLst/>
                <a:uLnTx/>
                <a:uFillTx/>
                <a:latin typeface="+mn-lt"/>
                <a:ea typeface="+mn-ea"/>
                <a:cs typeface="+mn-cs"/>
              </a:rPr>
              <a:t>chú</a:t>
            </a:r>
            <a:r>
              <a:rPr kumimoji="0" lang="en-US" sz="1800" b="1" i="0" u="none" strike="noStrike" kern="1200" cap="none" spc="0" normalizeH="0" baseline="0" noProof="0" dirty="0">
                <a:ln>
                  <a:noFill/>
                </a:ln>
                <a:solidFill>
                  <a:schemeClr val="tx1"/>
                </a:solidFill>
                <a:effectLst/>
                <a:uLnTx/>
                <a:uFillTx/>
                <a:latin typeface="+mn-lt"/>
                <a:ea typeface="+mn-ea"/>
                <a:cs typeface="+mn-cs"/>
              </a:rPr>
              <a:t> </a:t>
            </a:r>
            <a:r>
              <a:rPr kumimoji="0" lang="en-US" sz="1800" b="1" i="0" u="none" strike="noStrike" kern="1200" cap="none" spc="0" normalizeH="0" baseline="0" noProof="0" dirty="0" err="1">
                <a:ln>
                  <a:noFill/>
                </a:ln>
                <a:solidFill>
                  <a:schemeClr val="tx1"/>
                </a:solidFill>
                <a:effectLst/>
                <a:uLnTx/>
                <a:uFillTx/>
                <a:latin typeface="+mn-lt"/>
                <a:ea typeface="+mn-ea"/>
                <a:cs typeface="+mn-cs"/>
              </a:rPr>
              <a:t>ong</a:t>
            </a:r>
            <a:r>
              <a:rPr kumimoji="0" lang="en-US" sz="1800" b="1" i="0" u="none" strike="noStrike" kern="1200" cap="none" spc="0" normalizeH="0" baseline="0" noProof="0" dirty="0">
                <a:ln>
                  <a:noFill/>
                </a:ln>
                <a:solidFill>
                  <a:schemeClr val="tx1"/>
                </a:solidFill>
                <a:effectLst/>
                <a:uLnTx/>
                <a:uFillTx/>
                <a:latin typeface="+mn-lt"/>
                <a:ea typeface="+mn-ea"/>
                <a:cs typeface="+mn-cs"/>
              </a:rPr>
              <a:t> </a:t>
            </a:r>
            <a:r>
              <a:rPr kumimoji="0" lang="en-US" sz="1800" b="1" i="0" u="none" strike="noStrike" kern="1200" cap="none" spc="0" normalizeH="0" baseline="0" noProof="0" dirty="0" err="1">
                <a:ln>
                  <a:noFill/>
                </a:ln>
                <a:solidFill>
                  <a:schemeClr val="tx1"/>
                </a:solidFill>
                <a:effectLst/>
                <a:uLnTx/>
                <a:uFillTx/>
                <a:latin typeface="+mn-lt"/>
                <a:ea typeface="+mn-ea"/>
                <a:cs typeface="+mn-cs"/>
              </a:rPr>
              <a:t>mang</a:t>
            </a:r>
            <a:r>
              <a:rPr kumimoji="0" lang="en-US" sz="1800" b="1" i="0" u="none" strike="noStrike" kern="1200" cap="none" spc="0" normalizeH="0" baseline="0" noProof="0" dirty="0">
                <a:ln>
                  <a:noFill/>
                </a:ln>
                <a:solidFill>
                  <a:schemeClr val="tx1"/>
                </a:solidFill>
                <a:effectLst/>
                <a:uLnTx/>
                <a:uFillTx/>
                <a:latin typeface="+mn-lt"/>
                <a:ea typeface="+mn-ea"/>
                <a:cs typeface="+mn-cs"/>
              </a:rPr>
              <a:t> </a:t>
            </a:r>
            <a:r>
              <a:rPr kumimoji="0" lang="en-US" sz="1800" b="1" i="0" u="none" strike="noStrike" kern="1200" cap="none" spc="0" normalizeH="0" baseline="0" noProof="0" dirty="0" err="1">
                <a:ln>
                  <a:noFill/>
                </a:ln>
                <a:solidFill>
                  <a:schemeClr val="tx1"/>
                </a:solidFill>
                <a:effectLst/>
                <a:uLnTx/>
                <a:uFillTx/>
                <a:latin typeface="+mn-lt"/>
                <a:ea typeface="+mn-ea"/>
                <a:cs typeface="+mn-cs"/>
              </a:rPr>
              <a:t>thẻ</a:t>
            </a:r>
            <a:r>
              <a:rPr kumimoji="0" lang="en-US" sz="1800" b="1" i="0" u="none" strike="noStrike" kern="1200" cap="none" spc="0" normalizeH="0" baseline="0" noProof="0" dirty="0">
                <a:ln>
                  <a:noFill/>
                </a:ln>
                <a:solidFill>
                  <a:schemeClr val="tx1"/>
                </a:solidFill>
                <a:effectLst/>
                <a:uLnTx/>
                <a:uFillTx/>
                <a:latin typeface="+mn-lt"/>
                <a:ea typeface="+mn-ea"/>
                <a:cs typeface="+mn-cs"/>
              </a:rPr>
              <a:t> </a:t>
            </a:r>
            <a:r>
              <a:rPr kumimoji="0" lang="en-US" sz="1800" b="1" i="0" u="none" strike="noStrike" kern="1200" cap="none" spc="0" normalizeH="0" baseline="0" noProof="0" dirty="0" err="1">
                <a:ln>
                  <a:noFill/>
                </a:ln>
                <a:solidFill>
                  <a:srgbClr val="C00000"/>
                </a:solidFill>
                <a:effectLst/>
                <a:uLnTx/>
                <a:uFillTx/>
                <a:latin typeface="+mn-lt"/>
                <a:ea typeface="+mn-ea"/>
                <a:cs typeface="+mn-cs"/>
              </a:rPr>
              <a:t>ngoan</a:t>
            </a:r>
            <a:r>
              <a:rPr kumimoji="0" lang="en-US" sz="1800" b="1" i="0" u="none" strike="noStrike" kern="1200" cap="none" spc="0" normalizeH="0" baseline="0" noProof="0" dirty="0">
                <a:ln>
                  <a:noFill/>
                </a:ln>
                <a:solidFill>
                  <a:srgbClr val="C00000"/>
                </a:solidFill>
                <a:effectLst/>
                <a:uLnTx/>
                <a:uFillTx/>
                <a:latin typeface="+mn-lt"/>
                <a:ea typeface="+mn-ea"/>
                <a:cs typeface="+mn-cs"/>
              </a:rPr>
              <a:t> </a:t>
            </a:r>
            <a:r>
              <a:rPr kumimoji="0" lang="en-US" sz="1800" b="1" i="0" u="none" strike="noStrike" kern="1200" cap="none" spc="0" normalizeH="0" baseline="0" noProof="0" dirty="0" err="1">
                <a:ln>
                  <a:noFill/>
                </a:ln>
                <a:solidFill>
                  <a:srgbClr val="C00000"/>
                </a:solidFill>
                <a:effectLst/>
                <a:uLnTx/>
                <a:uFillTx/>
                <a:latin typeface="+mn-lt"/>
                <a:ea typeface="+mn-ea"/>
                <a:cs typeface="+mn-cs"/>
              </a:rPr>
              <a:t>ngoãn</a:t>
            </a:r>
            <a:r>
              <a:rPr kumimoji="0" lang="en-US" sz="1800" b="1" i="0" u="none" strike="noStrike" kern="1200" cap="none" spc="0" normalizeH="0" baseline="0" noProof="0" dirty="0">
                <a:ln>
                  <a:noFill/>
                </a:ln>
                <a:solidFill>
                  <a:srgbClr val="C00000"/>
                </a:solidFill>
                <a:effectLst/>
                <a:uLnTx/>
                <a:uFillTx/>
                <a:latin typeface="+mn-lt"/>
                <a:ea typeface="+mn-ea"/>
                <a:cs typeface="+mn-cs"/>
              </a:rPr>
              <a:t> </a:t>
            </a:r>
            <a:r>
              <a:rPr kumimoji="0" lang="en-US" sz="1800" b="1" i="0" u="none" strike="noStrike" kern="1200" cap="none" spc="0" normalizeH="0" baseline="0" noProof="0" dirty="0" err="1">
                <a:ln>
                  <a:noFill/>
                </a:ln>
                <a:solidFill>
                  <a:schemeClr val="tx1"/>
                </a:solidFill>
                <a:effectLst/>
                <a:uLnTx/>
                <a:uFillTx/>
                <a:latin typeface="+mn-lt"/>
                <a:ea typeface="+mn-ea"/>
                <a:cs typeface="+mn-cs"/>
              </a:rPr>
              <a:t>không</a:t>
            </a:r>
            <a:r>
              <a:rPr kumimoji="0" lang="en-US" sz="1800" b="1" i="0" u="none" strike="noStrike" kern="1200" cap="none" spc="0" normalizeH="0" baseline="0" noProof="0" dirty="0">
                <a:ln>
                  <a:noFill/>
                </a:ln>
                <a:solidFill>
                  <a:schemeClr val="tx1"/>
                </a:solidFill>
                <a:effectLst/>
                <a:uLnTx/>
                <a:uFillTx/>
                <a:latin typeface="+mn-lt"/>
                <a:ea typeface="+mn-ea"/>
                <a:cs typeface="+mn-cs"/>
              </a:rPr>
              <a:t> </a:t>
            </a:r>
            <a:r>
              <a:rPr kumimoji="0" lang="en-US" sz="1800" b="1" i="0" u="none" strike="noStrike" kern="1200" cap="none" spc="0" normalizeH="0" baseline="0" noProof="0" dirty="0" err="1">
                <a:ln>
                  <a:noFill/>
                </a:ln>
                <a:solidFill>
                  <a:schemeClr val="tx1"/>
                </a:solidFill>
                <a:effectLst/>
                <a:uLnTx/>
                <a:uFillTx/>
                <a:latin typeface="+mn-lt"/>
                <a:ea typeface="+mn-ea"/>
                <a:cs typeface="+mn-cs"/>
              </a:rPr>
              <a:t>tìm</a:t>
            </a:r>
            <a:r>
              <a:rPr kumimoji="0" lang="en-US" sz="1800" b="1" i="0" u="none" strike="noStrike" kern="1200" cap="none" spc="0" normalizeH="0" baseline="0" noProof="0" dirty="0">
                <a:ln>
                  <a:noFill/>
                </a:ln>
                <a:solidFill>
                  <a:schemeClr val="tx1"/>
                </a:solidFill>
                <a:effectLst/>
                <a:uLnTx/>
                <a:uFillTx/>
                <a:latin typeface="+mn-lt"/>
                <a:ea typeface="+mn-ea"/>
                <a:cs typeface="+mn-cs"/>
              </a:rPr>
              <a:t> </a:t>
            </a:r>
            <a:r>
              <a:rPr kumimoji="0" lang="en-US" sz="1800" b="1" i="0" u="none" strike="noStrike" kern="1200" cap="none" spc="0" normalizeH="0" baseline="0" noProof="0" dirty="0" err="1">
                <a:ln>
                  <a:noFill/>
                </a:ln>
                <a:solidFill>
                  <a:schemeClr val="tx1"/>
                </a:solidFill>
                <a:effectLst/>
                <a:uLnTx/>
                <a:uFillTx/>
                <a:latin typeface="+mn-lt"/>
                <a:ea typeface="+mn-ea"/>
                <a:cs typeface="+mn-cs"/>
              </a:rPr>
              <a:t>thấy</a:t>
            </a:r>
            <a:r>
              <a:rPr kumimoji="0" lang="en-US" sz="1800" b="1" i="0" u="none" strike="noStrike" kern="1200" cap="none" spc="0" normalizeH="0" baseline="0" noProof="0" dirty="0">
                <a:ln>
                  <a:noFill/>
                </a:ln>
                <a:solidFill>
                  <a:schemeClr val="tx1"/>
                </a:solidFill>
                <a:effectLst/>
                <a:uLnTx/>
                <a:uFillTx/>
                <a:latin typeface="+mn-lt"/>
                <a:ea typeface="+mn-ea"/>
                <a:cs typeface="+mn-cs"/>
              </a:rPr>
              <a:t> </a:t>
            </a:r>
            <a:r>
              <a:rPr kumimoji="0" lang="en-US" sz="1800" b="1" i="0" u="none" strike="noStrike" kern="1200" cap="none" spc="0" normalizeH="0" baseline="0" noProof="0" dirty="0" err="1">
                <a:ln>
                  <a:noFill/>
                </a:ln>
                <a:solidFill>
                  <a:schemeClr val="tx1"/>
                </a:solidFill>
                <a:effectLst/>
                <a:uLnTx/>
                <a:uFillTx/>
                <a:latin typeface="+mn-lt"/>
                <a:ea typeface="+mn-ea"/>
                <a:cs typeface="+mn-cs"/>
              </a:rPr>
              <a:t>tổ</a:t>
            </a:r>
            <a:r>
              <a:rPr kumimoji="0" lang="en-US" sz="1800" b="1" i="0" u="none" strike="noStrike" kern="1200" cap="none" spc="0" normalizeH="0" baseline="0" noProof="0" dirty="0">
                <a:ln>
                  <a:noFill/>
                </a:ln>
                <a:solidFill>
                  <a:schemeClr val="tx1"/>
                </a:solidFill>
                <a:effectLst/>
                <a:uLnTx/>
                <a:uFillTx/>
                <a:latin typeface="+mn-lt"/>
                <a:ea typeface="+mn-ea"/>
                <a:cs typeface="+mn-cs"/>
              </a:rPr>
              <a:t>?</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Box 3"/>
          <p:cNvSpPr txBox="1"/>
          <p:nvPr/>
        </p:nvSpPr>
        <p:spPr>
          <a:xfrm rot="21120000">
            <a:off x="37465" y="214630"/>
            <a:ext cx="4146550" cy="829945"/>
          </a:xfrm>
          <a:prstGeom prst="rect">
            <a:avLst/>
          </a:prstGeom>
          <a:noFill/>
        </p:spPr>
        <p:txBody>
          <a:bodyPr wrap="square" rtlCol="0">
            <a:spAutoFit/>
          </a:bodyPr>
          <a:lstStyle/>
          <a:p>
            <a:r>
              <a:rPr lang="en-US" sz="4800">
                <a:solidFill>
                  <a:schemeClr val="accent6">
                    <a:lumMod val="50000"/>
                  </a:schemeClr>
                </a:solidFill>
                <a:latin typeface="iCiel Mijas" panose="02000506000000020004" charset="0"/>
                <a:cs typeface="iCiel Mijas" panose="02000506000000020004" charset="0"/>
              </a:rPr>
              <a:t>Giúp ong tìm tổ</a:t>
            </a:r>
            <a:endParaRPr lang="en-US" sz="4800">
              <a:solidFill>
                <a:schemeClr val="accent6">
                  <a:lumMod val="50000"/>
                </a:schemeClr>
              </a:solidFill>
              <a:latin typeface="iCiel Mijas" panose="02000506000000020004" charset="0"/>
              <a:cs typeface="iCiel Mijas" panose="02000506000000020004" charset="0"/>
            </a:endParaRPr>
          </a:p>
        </p:txBody>
      </p:sp>
      <p:grpSp>
        <p:nvGrpSpPr>
          <p:cNvPr id="26" name="Group 25"/>
          <p:cNvGrpSpPr/>
          <p:nvPr/>
        </p:nvGrpSpPr>
        <p:grpSpPr>
          <a:xfrm>
            <a:off x="723900" y="1163955"/>
            <a:ext cx="1847215" cy="1327283"/>
            <a:chOff x="3771900" y="2237360"/>
            <a:chExt cx="3095861" cy="3100950"/>
          </a:xfrm>
        </p:grpSpPr>
        <p:pic>
          <p:nvPicPr>
            <p:cNvPr id="5144" name="Picture 20" descr="C:\Users\Administrator\Application Data\Zamaan's Software\psc\screenshot.JPG"/>
            <p:cNvPicPr>
              <a:picLocks noChangeAspect="1"/>
            </p:cNvPicPr>
            <p:nvPr/>
          </p:nvPicPr>
          <p:blipFill>
            <a:blip r:embed="rId3">
              <a:clrChange>
                <a:clrFrom>
                  <a:srgbClr val="F7F7F7"/>
                </a:clrFrom>
                <a:clrTo>
                  <a:srgbClr val="F7F7F7">
                    <a:alpha val="0"/>
                  </a:srgbClr>
                </a:clrTo>
              </a:clrChange>
            </a:blip>
            <a:stretch>
              <a:fillRect/>
            </a:stretch>
          </p:blipFill>
          <p:spPr>
            <a:xfrm rot="2870497" flipH="1">
              <a:off x="4280349" y="2284404"/>
              <a:ext cx="2634456" cy="2540368"/>
            </a:xfrm>
            <a:prstGeom prst="rect">
              <a:avLst/>
            </a:prstGeom>
            <a:noFill/>
            <a:ln w="9525">
              <a:noFill/>
            </a:ln>
          </p:spPr>
        </p:pic>
        <p:grpSp>
          <p:nvGrpSpPr>
            <p:cNvPr id="5145" name="Group 27"/>
            <p:cNvGrpSpPr/>
            <p:nvPr/>
          </p:nvGrpSpPr>
          <p:grpSpPr>
            <a:xfrm>
              <a:off x="3771900" y="4253927"/>
              <a:ext cx="2820319" cy="1084383"/>
              <a:chOff x="5029200" y="3730053"/>
              <a:chExt cx="2820319" cy="1084383"/>
            </a:xfrm>
          </p:grpSpPr>
          <p:sp>
            <p:nvSpPr>
              <p:cNvPr id="5146" name="Rounded Rectangle 2"/>
              <p:cNvSpPr/>
              <p:nvPr/>
            </p:nvSpPr>
            <p:spPr>
              <a:xfrm>
                <a:off x="5029200" y="3737372"/>
                <a:ext cx="2819160" cy="1077064"/>
              </a:xfrm>
              <a:prstGeom prst="roundRect">
                <a:avLst>
                  <a:gd name="adj" fmla="val 16667"/>
                </a:avLst>
              </a:prstGeom>
              <a:solidFill>
                <a:srgbClr val="FFCC99"/>
              </a:solidFill>
              <a:ln w="9525" cap="flat" cmpd="sng">
                <a:solidFill>
                  <a:srgbClr val="FF6600"/>
                </a:solidFill>
                <a:prstDash val="solid"/>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en-US" altLang="en-US" sz="1800" dirty="0">
                  <a:latin typeface="Tahoma" panose="020B0604030504040204" pitchFamily="34" charset="0"/>
                </a:endParaRPr>
              </a:p>
            </p:txBody>
          </p:sp>
          <p:sp>
            <p:nvSpPr>
              <p:cNvPr id="30" name="TextBox 29"/>
              <p:cNvSpPr txBox="1"/>
              <p:nvPr/>
            </p:nvSpPr>
            <p:spPr>
              <a:xfrm>
                <a:off x="5029480" y="3730053"/>
                <a:ext cx="2820039" cy="1075580"/>
              </a:xfrm>
              <a:prstGeom prst="rect">
                <a:avLst/>
              </a:prstGeom>
              <a:noFill/>
              <a:ln>
                <a:noFill/>
              </a:ln>
            </p:spPr>
            <p:txBody>
              <a:bodyPr wrap="square">
                <a:spAutoFit/>
              </a:bodyPr>
              <a:lstStyle/>
              <a:p>
                <a:pPr marR="0" algn="just" defTabSz="914400">
                  <a:buClrTx/>
                  <a:buSzTx/>
                  <a:buFontTx/>
                  <a:defRPr/>
                </a:pPr>
                <a:r>
                  <a:rPr kumimoji="0" lang="en-US" sz="2400" b="1" kern="1200" cap="none" spc="0" normalizeH="0" baseline="0" noProof="0">
                    <a:latin typeface="+mn-lt"/>
                    <a:ea typeface="+mn-ea"/>
                    <a:cs typeface="+mn-cs"/>
                  </a:rPr>
                  <a:t>  thật thà</a:t>
                </a:r>
                <a:endParaRPr kumimoji="0" lang="en-US" sz="2400" b="1" kern="1200" cap="none" spc="0" normalizeH="0" baseline="0" noProof="0" dirty="0">
                  <a:latin typeface="+mn-lt"/>
                  <a:ea typeface="+mn-ea"/>
                  <a:cs typeface="+mn-cs"/>
                </a:endParaRPr>
              </a:p>
            </p:txBody>
          </p:sp>
        </p:grpSp>
      </p:grpSp>
      <p:grpSp>
        <p:nvGrpSpPr>
          <p:cNvPr id="7" name="Group 6"/>
          <p:cNvGrpSpPr/>
          <p:nvPr/>
        </p:nvGrpSpPr>
        <p:grpSpPr>
          <a:xfrm flipH="1">
            <a:off x="1722196" y="2467552"/>
            <a:ext cx="1713945" cy="1327283"/>
            <a:chOff x="3719714" y="2237360"/>
            <a:chExt cx="2872505" cy="3100950"/>
          </a:xfrm>
        </p:grpSpPr>
        <p:pic>
          <p:nvPicPr>
            <p:cNvPr id="9" name="Picture 20" descr="C:\Users\Administrator\Application Data\Zamaan's Software\psc\screenshot.JPG"/>
            <p:cNvPicPr>
              <a:picLocks noChangeAspect="1"/>
            </p:cNvPicPr>
            <p:nvPr/>
          </p:nvPicPr>
          <p:blipFill>
            <a:blip r:embed="rId3">
              <a:clrChange>
                <a:clrFrom>
                  <a:srgbClr val="F7F7F7"/>
                </a:clrFrom>
                <a:clrTo>
                  <a:srgbClr val="F7F7F7">
                    <a:alpha val="0"/>
                  </a:srgbClr>
                </a:clrTo>
              </a:clrChange>
            </a:blip>
            <a:stretch>
              <a:fillRect/>
            </a:stretch>
          </p:blipFill>
          <p:spPr>
            <a:xfrm rot="-2870497">
              <a:off x="3672670" y="2284404"/>
              <a:ext cx="2634456" cy="2540368"/>
            </a:xfrm>
            <a:prstGeom prst="rect">
              <a:avLst/>
            </a:prstGeom>
            <a:noFill/>
            <a:ln w="9525">
              <a:noFill/>
            </a:ln>
          </p:spPr>
        </p:pic>
        <p:grpSp>
          <p:nvGrpSpPr>
            <p:cNvPr id="11" name="Group 27"/>
            <p:cNvGrpSpPr/>
            <p:nvPr/>
          </p:nvGrpSpPr>
          <p:grpSpPr>
            <a:xfrm>
              <a:off x="3771900" y="4253927"/>
              <a:ext cx="2820319" cy="1084383"/>
              <a:chOff x="5029200" y="3730053"/>
              <a:chExt cx="2820319" cy="1084383"/>
            </a:xfrm>
          </p:grpSpPr>
          <p:sp>
            <p:nvSpPr>
              <p:cNvPr id="12" name="Rounded Rectangle 2"/>
              <p:cNvSpPr/>
              <p:nvPr/>
            </p:nvSpPr>
            <p:spPr>
              <a:xfrm>
                <a:off x="5029200" y="3737372"/>
                <a:ext cx="2819160" cy="1077064"/>
              </a:xfrm>
              <a:prstGeom prst="roundRect">
                <a:avLst>
                  <a:gd name="adj" fmla="val 16667"/>
                </a:avLst>
              </a:prstGeom>
              <a:solidFill>
                <a:srgbClr val="FFCC99"/>
              </a:solidFill>
              <a:ln w="9525" cap="flat" cmpd="sng">
                <a:solidFill>
                  <a:srgbClr val="FF6600"/>
                </a:solidFill>
                <a:prstDash val="solid"/>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en-US" altLang="en-US" sz="1800" dirty="0">
                  <a:latin typeface="Tahoma" panose="020B0604030504040204" pitchFamily="34" charset="0"/>
                </a:endParaRPr>
              </a:p>
            </p:txBody>
          </p:sp>
          <p:sp>
            <p:nvSpPr>
              <p:cNvPr id="13" name="TextBox 29"/>
              <p:cNvSpPr txBox="1"/>
              <p:nvPr/>
            </p:nvSpPr>
            <p:spPr>
              <a:xfrm>
                <a:off x="5029480" y="3730053"/>
                <a:ext cx="2820039" cy="1075581"/>
              </a:xfrm>
              <a:prstGeom prst="rect">
                <a:avLst/>
              </a:prstGeom>
              <a:noFill/>
              <a:ln>
                <a:noFill/>
              </a:ln>
            </p:spPr>
            <p:txBody>
              <a:bodyPr wrap="square">
                <a:spAutoFit/>
              </a:bodyPr>
              <a:lstStyle/>
              <a:p>
                <a:pPr marR="0" algn="just" defTabSz="914400">
                  <a:buClrTx/>
                  <a:buSzTx/>
                  <a:buFontTx/>
                  <a:defRPr/>
                </a:pPr>
                <a:r>
                  <a:rPr kumimoji="0" lang="en-US" sz="2400" b="1" kern="1200" cap="none" spc="0" normalizeH="0" baseline="0" noProof="0">
                    <a:latin typeface="+mn-lt"/>
                    <a:ea typeface="+mn-ea"/>
                    <a:cs typeface="+mn-cs"/>
                  </a:rPr>
                  <a:t> chăm chỉ</a:t>
                </a:r>
                <a:endParaRPr kumimoji="0" lang="en-US" sz="2400" b="1" kern="1200" cap="none" spc="0" normalizeH="0" baseline="0" noProof="0" dirty="0">
                  <a:latin typeface="+mn-lt"/>
                  <a:ea typeface="+mn-ea"/>
                  <a:cs typeface="+mn-cs"/>
                </a:endParaRPr>
              </a:p>
            </p:txBody>
          </p:sp>
        </p:grpSp>
      </p:grpSp>
      <p:grpSp>
        <p:nvGrpSpPr>
          <p:cNvPr id="14" name="Group 13"/>
          <p:cNvGrpSpPr/>
          <p:nvPr/>
        </p:nvGrpSpPr>
        <p:grpSpPr>
          <a:xfrm>
            <a:off x="169123" y="3622952"/>
            <a:ext cx="2258695" cy="1343201"/>
            <a:chOff x="3771900" y="2203238"/>
            <a:chExt cx="3785486" cy="3138139"/>
          </a:xfrm>
        </p:grpSpPr>
        <p:pic>
          <p:nvPicPr>
            <p:cNvPr id="15" name="Picture 20" descr="C:\Users\Administrator\Application Data\Zamaan's Software\psc\screenshot.JPG"/>
            <p:cNvPicPr>
              <a:picLocks noChangeAspect="1"/>
            </p:cNvPicPr>
            <p:nvPr/>
          </p:nvPicPr>
          <p:blipFill>
            <a:blip r:embed="rId3">
              <a:clrChange>
                <a:clrFrom>
                  <a:srgbClr val="F7F7F7"/>
                </a:clrFrom>
                <a:clrTo>
                  <a:srgbClr val="F7F7F7">
                    <a:alpha val="0"/>
                  </a:srgbClr>
                </a:clrTo>
              </a:clrChange>
            </a:blip>
            <a:stretch>
              <a:fillRect/>
            </a:stretch>
          </p:blipFill>
          <p:spPr>
            <a:xfrm rot="2870497" flipH="1">
              <a:off x="4408057" y="2250282"/>
              <a:ext cx="2634456" cy="2540368"/>
            </a:xfrm>
            <a:prstGeom prst="rect">
              <a:avLst/>
            </a:prstGeom>
            <a:noFill/>
            <a:ln w="9525">
              <a:noFill/>
            </a:ln>
          </p:spPr>
        </p:pic>
        <p:grpSp>
          <p:nvGrpSpPr>
            <p:cNvPr id="16" name="Group 27"/>
            <p:cNvGrpSpPr/>
            <p:nvPr/>
          </p:nvGrpSpPr>
          <p:grpSpPr>
            <a:xfrm>
              <a:off x="3771900" y="4264213"/>
              <a:ext cx="3785486" cy="1077164"/>
              <a:chOff x="5029200" y="3740339"/>
              <a:chExt cx="3785486" cy="1077164"/>
            </a:xfrm>
          </p:grpSpPr>
          <p:sp>
            <p:nvSpPr>
              <p:cNvPr id="17" name="Rounded Rectangle 2"/>
              <p:cNvSpPr/>
              <p:nvPr/>
            </p:nvSpPr>
            <p:spPr>
              <a:xfrm>
                <a:off x="5029200" y="3740339"/>
                <a:ext cx="3647135" cy="1077064"/>
              </a:xfrm>
              <a:prstGeom prst="roundRect">
                <a:avLst>
                  <a:gd name="adj" fmla="val 16667"/>
                </a:avLst>
              </a:prstGeom>
              <a:solidFill>
                <a:srgbClr val="FFCC99"/>
              </a:solidFill>
              <a:ln w="9525" cap="flat" cmpd="sng">
                <a:solidFill>
                  <a:srgbClr val="FF6600"/>
                </a:solidFill>
                <a:prstDash val="solid"/>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en-US" altLang="en-US" sz="1800" dirty="0">
                  <a:latin typeface="Tahoma" panose="020B0604030504040204" pitchFamily="34" charset="0"/>
                </a:endParaRPr>
              </a:p>
            </p:txBody>
          </p:sp>
          <p:sp>
            <p:nvSpPr>
              <p:cNvPr id="19" name="TextBox 29"/>
              <p:cNvSpPr txBox="1"/>
              <p:nvPr/>
            </p:nvSpPr>
            <p:spPr>
              <a:xfrm>
                <a:off x="5149459" y="3741922"/>
                <a:ext cx="3665227" cy="1075581"/>
              </a:xfrm>
              <a:prstGeom prst="rect">
                <a:avLst/>
              </a:prstGeom>
              <a:noFill/>
              <a:ln>
                <a:noFill/>
              </a:ln>
            </p:spPr>
            <p:txBody>
              <a:bodyPr wrap="square">
                <a:spAutoFit/>
              </a:bodyPr>
              <a:lstStyle/>
              <a:p>
                <a:pPr marR="0" algn="just" defTabSz="914400">
                  <a:buClrTx/>
                  <a:buSzTx/>
                  <a:buFontTx/>
                  <a:defRPr/>
                </a:pPr>
                <a:r>
                  <a:rPr kumimoji="0" lang="en-US" sz="2400" b="1" kern="1200" cap="none" spc="0" normalizeH="0" baseline="0" noProof="0">
                    <a:latin typeface="+mn-lt"/>
                    <a:ea typeface="+mn-ea"/>
                    <a:cs typeface="+mn-cs"/>
                  </a:rPr>
                  <a:t>ngoan ngoãn</a:t>
                </a:r>
                <a:endParaRPr kumimoji="0" lang="en-US" sz="2400" b="1" kern="1200" cap="none" spc="0" normalizeH="0" baseline="0" noProof="0" dirty="0">
                  <a:latin typeface="+mn-lt"/>
                  <a:ea typeface="+mn-ea"/>
                  <a:cs typeface="+mn-cs"/>
                </a:endParaRPr>
              </a:p>
            </p:txBody>
          </p:sp>
        </p:grpSp>
      </p:gr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3514" b="95847" l="9744" r="89776">
                        <a14:foregroundMark x1="31150" y1="9105" x2="31150" y2="9105"/>
                        <a14:foregroundMark x1="30192" y1="15815" x2="30192" y2="15815"/>
                        <a14:foregroundMark x1="36581" y1="15974" x2="36581" y2="15974"/>
                        <a14:foregroundMark x1="35783" y1="20927" x2="35783" y2="20927"/>
                      </a14:backgroundRemoval>
                    </a14:imgEffect>
                  </a14:imgLayer>
                </a14:imgProps>
              </a:ext>
              <a:ext uri="{28A0092B-C50C-407E-A947-70E740481C1C}">
                <a14:useLocalDpi xmlns:a14="http://schemas.microsoft.com/office/drawing/2010/main" val="0"/>
              </a:ext>
            </a:extLst>
          </a:blip>
          <a:stretch>
            <a:fillRect/>
          </a:stretch>
        </p:blipFill>
        <p:spPr>
          <a:xfrm>
            <a:off x="2768255" y="1083176"/>
            <a:ext cx="3908161" cy="3908161"/>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1.66667E-6 3.08642E-6 L 0.4059 0.43611 " pathEditMode="relative" rAng="0" ptsTypes="AA">
                                      <p:cBhvr>
                                        <p:cTn id="25" dur="2000" fill="hold"/>
                                        <p:tgtEl>
                                          <p:spTgt spid="26"/>
                                        </p:tgtEl>
                                        <p:attrNameLst>
                                          <p:attrName>ppt_x</p:attrName>
                                          <p:attrName>ppt_y</p:attrName>
                                        </p:attrNameLst>
                                      </p:cBhvr>
                                      <p:rCtr x="20295" y="21790"/>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4.44444E-6 -1.97531E-6 L 0.31337 -0.2145 " pathEditMode="relative" rAng="0" ptsTypes="AA">
                                      <p:cBhvr>
                                        <p:cTn id="29" dur="2000" fill="hold"/>
                                        <p:tgtEl>
                                          <p:spTgt spid="7"/>
                                        </p:tgtEl>
                                        <p:attrNameLst>
                                          <p:attrName>ppt_x</p:attrName>
                                          <p:attrName>ppt_y</p:attrName>
                                        </p:attrNameLst>
                                      </p:cBhvr>
                                      <p:rCtr x="15660" y="-10741"/>
                                    </p:animMotion>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9"/>
                                        </p:tgtEl>
                                      </p:cBhvr>
                                    </p:animEffect>
                                    <p:set>
                                      <p:cBhvr>
                                        <p:cTn id="37" dur="1" fill="hold">
                                          <p:stCondLst>
                                            <p:cond delay="499"/>
                                          </p:stCondLst>
                                        </p:cTn>
                                        <p:tgtEl>
                                          <p:spTgt spid="3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ipe(down)">
                                      <p:cBhvr>
                                        <p:cTn id="5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7" name="Rectangle 6"/>
          <p:cNvSpPr>
            <a:spLocks noGrp="1" noChangeArrowheads="1"/>
          </p:cNvSpPr>
          <p:nvPr/>
        </p:nvSpPr>
        <p:spPr>
          <a:xfrm>
            <a:off x="164592" y="74736"/>
            <a:ext cx="9144000" cy="1059120"/>
          </a:xfrm>
          <a:prstGeom prst="rect">
            <a:avLst/>
          </a:prstGeom>
          <a:noFill/>
          <a:ln w="9525">
            <a:noFill/>
          </a:ln>
        </p:spPr>
        <p:txBody>
          <a:bodyPr vert="horz" wrap="square" lIns="91440" tIns="45720" rIns="91440" bIns="45720" numCol="1" rtlCol="0" anchor="t" anchorCtr="0" compatLnSpc="1">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defRPr/>
            </a:pPr>
            <a:r>
              <a:rPr kumimoji="0" lang="en-US" sz="3200" b="1"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lang="en-US" sz="2800" b="1" dirty="0" smtClean="0">
                <a:solidFill>
                  <a:srgbClr val="2E0CC0"/>
                </a:solidFill>
                <a:latin typeface="Times New Roman" panose="02020603050405020304"/>
              </a:rPr>
              <a:t>III. </a:t>
            </a:r>
            <a:r>
              <a:rPr lang="en-US" sz="2800" b="1" dirty="0" err="1" smtClean="0">
                <a:solidFill>
                  <a:srgbClr val="2E0CC0"/>
                </a:solidFill>
                <a:latin typeface="Times New Roman" panose="02020603050405020304"/>
              </a:rPr>
              <a:t>Luyện</a:t>
            </a:r>
            <a:r>
              <a:rPr lang="en-US" sz="2800" b="1" dirty="0" smtClean="0">
                <a:solidFill>
                  <a:srgbClr val="2E0CC0"/>
                </a:solidFill>
                <a:latin typeface="Times New Roman" panose="02020603050405020304"/>
              </a:rPr>
              <a:t> </a:t>
            </a:r>
            <a:r>
              <a:rPr lang="en-US" sz="2800" b="1" dirty="0" err="1" smtClean="0">
                <a:solidFill>
                  <a:srgbClr val="2E0CC0"/>
                </a:solidFill>
                <a:latin typeface="Times New Roman" panose="02020603050405020304"/>
              </a:rPr>
              <a:t>tập</a:t>
            </a:r>
            <a:r>
              <a:rPr kumimoji="0" lang="en-US" sz="2800" b="1" i="0" u="none" strike="noStrike" kern="1200" cap="none" spc="0" normalizeH="0" baseline="0" noProof="0" dirty="0" smtClean="0">
                <a:ln>
                  <a:noFill/>
                </a:ln>
                <a:solidFill>
                  <a:srgbClr val="2E0CC0"/>
                </a:solidFill>
                <a:effectLst/>
                <a:uLnTx/>
                <a:uFillTx/>
                <a:latin typeface="Times New Roman" panose="02020603050405020304"/>
                <a:ea typeface="+mn-ea"/>
                <a:cs typeface="+mn-cs"/>
              </a:rPr>
              <a:t>:</a:t>
            </a:r>
            <a:endParaRPr kumimoji="0" lang="en-US" sz="2800" b="1" i="0" u="none" strike="noStrike" kern="1200" cap="none" spc="0" normalizeH="0" baseline="0" noProof="0" dirty="0">
              <a:ln>
                <a:noFill/>
              </a:ln>
              <a:solidFill>
                <a:srgbClr val="2E0CC0"/>
              </a:solidFill>
              <a:effectLst/>
              <a:uLnTx/>
              <a:uFillTx/>
              <a:latin typeface="Times New Roman" panose="02020603050405020304"/>
              <a:ea typeface="+mn-ea"/>
              <a:cs typeface="+mn-cs"/>
            </a:endParaRPr>
          </a:p>
          <a:p>
            <a:pPr marL="12700" marR="0" lvl="0" indent="279400" algn="l" defTabSz="914400" rtl="0" eaLnBrk="1" fontAlgn="auto" latinLnBrk="0" hangingPunct="1">
              <a:lnSpc>
                <a:spcPct val="90000"/>
              </a:lnSpc>
              <a:spcBef>
                <a:spcPct val="20000"/>
              </a:spcBef>
              <a:spcAft>
                <a:spcPts val="0"/>
              </a:spcAft>
              <a:buClrTx/>
              <a:buSzTx/>
              <a:buFontTx/>
              <a:buNone/>
              <a:defRPr/>
            </a:pPr>
            <a:r>
              <a:rPr kumimoji="0" lang="en-US" sz="2700" b="1" i="0" u="none" strike="noStrike" kern="1200" cap="none" spc="0" normalizeH="0" baseline="0" noProof="0" dirty="0">
                <a:ln>
                  <a:noFill/>
                </a:ln>
                <a:solidFill>
                  <a:srgbClr val="2E0CC0"/>
                </a:solidFill>
                <a:effectLst/>
                <a:uLnTx/>
                <a:uFillTx/>
                <a:latin typeface="Times New Roman" panose="02020603050405020304"/>
                <a:ea typeface="+mn-ea"/>
                <a:cs typeface="+mn-cs"/>
              </a:rPr>
              <a:t>1. </a:t>
            </a:r>
            <a:r>
              <a:rPr lang="en-US" sz="2700" b="1" i="1" dirty="0" err="1" smtClean="0">
                <a:solidFill>
                  <a:srgbClr val="2E0CC0"/>
                </a:solidFill>
                <a:latin typeface="Times New Roman" panose="02020603050405020304"/>
              </a:rPr>
              <a:t>Xếp</a:t>
            </a:r>
            <a:r>
              <a:rPr lang="en-US" sz="2700" b="1" i="1" dirty="0" smtClean="0">
                <a:solidFill>
                  <a:srgbClr val="2E0CC0"/>
                </a:solidFill>
                <a:latin typeface="Times New Roman" panose="02020603050405020304"/>
              </a:rPr>
              <a:t> </a:t>
            </a:r>
            <a:r>
              <a:rPr lang="en-US" sz="2700" b="1" i="1" dirty="0" err="1" smtClean="0">
                <a:solidFill>
                  <a:srgbClr val="2E0CC0"/>
                </a:solidFill>
                <a:latin typeface="Times New Roman" panose="02020603050405020304"/>
              </a:rPr>
              <a:t>những</a:t>
            </a:r>
            <a:r>
              <a:rPr lang="en-US" sz="2700" b="1" i="1" dirty="0" smtClean="0">
                <a:solidFill>
                  <a:srgbClr val="2E0CC0"/>
                </a:solidFill>
                <a:latin typeface="Times New Roman" panose="02020603050405020304"/>
              </a:rPr>
              <a:t> </a:t>
            </a:r>
            <a:r>
              <a:rPr lang="en-US" sz="2700" b="1" i="1" dirty="0" err="1" smtClean="0">
                <a:solidFill>
                  <a:srgbClr val="2E0CC0"/>
                </a:solidFill>
                <a:latin typeface="Times New Roman" panose="02020603050405020304"/>
              </a:rPr>
              <a:t>từ</a:t>
            </a:r>
            <a:r>
              <a:rPr lang="en-US" sz="2700" b="1" i="1" dirty="0" smtClean="0">
                <a:solidFill>
                  <a:srgbClr val="2E0CC0"/>
                </a:solidFill>
                <a:latin typeface="Times New Roman" panose="02020603050405020304"/>
              </a:rPr>
              <a:t> in </a:t>
            </a:r>
            <a:r>
              <a:rPr lang="en-US" sz="2700" b="1" i="1" dirty="0" err="1" smtClean="0">
                <a:solidFill>
                  <a:srgbClr val="2E0CC0"/>
                </a:solidFill>
                <a:latin typeface="Times New Roman" panose="02020603050405020304"/>
              </a:rPr>
              <a:t>đậm</a:t>
            </a:r>
            <a:r>
              <a:rPr lang="en-US" sz="2700" b="1" i="1" dirty="0" smtClean="0">
                <a:solidFill>
                  <a:srgbClr val="2E0CC0"/>
                </a:solidFill>
                <a:latin typeface="Times New Roman" panose="02020603050405020304"/>
              </a:rPr>
              <a:t> </a:t>
            </a:r>
            <a:r>
              <a:rPr lang="en-US" sz="2700" b="1" i="1" dirty="0" err="1" smtClean="0">
                <a:solidFill>
                  <a:srgbClr val="2E0CC0"/>
                </a:solidFill>
                <a:latin typeface="Times New Roman" panose="02020603050405020304"/>
              </a:rPr>
              <a:t>thành</a:t>
            </a:r>
            <a:r>
              <a:rPr lang="en-US" sz="2700" b="1" i="1" dirty="0" smtClean="0">
                <a:solidFill>
                  <a:srgbClr val="2E0CC0"/>
                </a:solidFill>
                <a:latin typeface="Times New Roman" panose="02020603050405020304"/>
              </a:rPr>
              <a:t> </a:t>
            </a:r>
            <a:r>
              <a:rPr lang="en-US" sz="2700" b="1" i="1" dirty="0" err="1" smtClean="0">
                <a:solidFill>
                  <a:srgbClr val="2E0CC0"/>
                </a:solidFill>
                <a:latin typeface="Times New Roman" panose="02020603050405020304"/>
              </a:rPr>
              <a:t>từng</a:t>
            </a:r>
            <a:r>
              <a:rPr lang="en-US" sz="2700" b="1" i="1" dirty="0" smtClean="0">
                <a:solidFill>
                  <a:srgbClr val="2E0CC0"/>
                </a:solidFill>
                <a:latin typeface="Times New Roman" panose="02020603050405020304"/>
              </a:rPr>
              <a:t> </a:t>
            </a:r>
            <a:r>
              <a:rPr lang="en-US" sz="2700" b="1" i="1" dirty="0" err="1" smtClean="0">
                <a:solidFill>
                  <a:srgbClr val="2E0CC0"/>
                </a:solidFill>
                <a:latin typeface="Times New Roman" panose="02020603050405020304"/>
              </a:rPr>
              <a:t>nhóm</a:t>
            </a:r>
            <a:r>
              <a:rPr lang="en-US" sz="2700" b="1" i="1" dirty="0" smtClean="0">
                <a:solidFill>
                  <a:srgbClr val="2E0CC0"/>
                </a:solidFill>
                <a:latin typeface="Times New Roman" panose="02020603050405020304"/>
              </a:rPr>
              <a:t> </a:t>
            </a:r>
            <a:r>
              <a:rPr lang="en-US" sz="2700" b="1" i="1" dirty="0" err="1" smtClean="0">
                <a:solidFill>
                  <a:srgbClr val="2E0CC0"/>
                </a:solidFill>
                <a:latin typeface="Times New Roman" panose="02020603050405020304"/>
              </a:rPr>
              <a:t>đồng</a:t>
            </a:r>
            <a:r>
              <a:rPr lang="en-US" sz="2700" b="1" i="1" dirty="0" smtClean="0">
                <a:solidFill>
                  <a:srgbClr val="2E0CC0"/>
                </a:solidFill>
                <a:latin typeface="Times New Roman" panose="02020603050405020304"/>
              </a:rPr>
              <a:t> </a:t>
            </a:r>
            <a:r>
              <a:rPr lang="en-US" sz="2700" b="1" i="1" dirty="0" err="1" smtClean="0">
                <a:solidFill>
                  <a:srgbClr val="2E0CC0"/>
                </a:solidFill>
                <a:latin typeface="Times New Roman" panose="02020603050405020304"/>
              </a:rPr>
              <a:t>nghĩa</a:t>
            </a:r>
            <a:r>
              <a:rPr lang="en-US" sz="2700" b="1" i="1" dirty="0" smtClean="0">
                <a:solidFill>
                  <a:srgbClr val="2E0CC0"/>
                </a:solidFill>
                <a:latin typeface="Times New Roman" panose="02020603050405020304"/>
              </a:rPr>
              <a:t>:</a:t>
            </a:r>
            <a:endParaRPr kumimoji="0" lang="en-US" sz="2700" b="1" i="0" u="none" strike="noStrike" kern="1200" cap="none" spc="0" normalizeH="0" baseline="0" noProof="0" dirty="0">
              <a:ln>
                <a:noFill/>
              </a:ln>
              <a:solidFill>
                <a:srgbClr val="2E0CC0"/>
              </a:solidFill>
              <a:effectLst/>
              <a:uLnTx/>
              <a:uFillTx/>
              <a:latin typeface="Times New Roman" panose="02020603050405020304"/>
              <a:ea typeface="+mn-ea"/>
              <a:cs typeface="+mn-cs"/>
            </a:endParaRPr>
          </a:p>
        </p:txBody>
      </p:sp>
      <p:sp>
        <p:nvSpPr>
          <p:cNvPr id="2" name="TextBox 1"/>
          <p:cNvSpPr txBox="1"/>
          <p:nvPr/>
        </p:nvSpPr>
        <p:spPr>
          <a:xfrm>
            <a:off x="1164772" y="1404257"/>
            <a:ext cx="7837714" cy="1569660"/>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Nước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Non </a:t>
            </a:r>
            <a:r>
              <a:rPr lang="en-US" sz="2400" b="1" dirty="0" err="1" smtClean="0">
                <a:latin typeface="Times New Roman" panose="02020603050405020304" pitchFamily="18" charset="0"/>
                <a:cs typeface="Times New Roman" panose="02020603050405020304" pitchFamily="18" charset="0"/>
              </a:rPr>
              <a:t>sông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núi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endParaRPr lang="en-US" sz="2400"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Hoàn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giới</a:t>
            </a:r>
            <a:endParaRPr lang="en-US" sz="2400"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Năm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nơi</a:t>
            </a:r>
            <a:endParaRPr lang="en-US" sz="2400" dirty="0" smtClean="0">
              <a:latin typeface="Times New Roman" panose="02020603050405020304" pitchFamily="18" charset="0"/>
              <a:cs typeface="Times New Roman" panose="02020603050405020304" pitchFamily="18" charset="0"/>
            </a:endParaRPr>
          </a:p>
        </p:txBody>
      </p:sp>
      <p:sp>
        <p:nvSpPr>
          <p:cNvPr id="3" name="Rounded Rectangle 2"/>
          <p:cNvSpPr/>
          <p:nvPr/>
        </p:nvSpPr>
        <p:spPr>
          <a:xfrm>
            <a:off x="685801" y="3407229"/>
            <a:ext cx="3701142" cy="11103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smtClean="0">
                <a:solidFill>
                  <a:srgbClr val="FF0000"/>
                </a:solidFill>
              </a:rPr>
              <a:t>Nước</a:t>
            </a:r>
            <a:r>
              <a:rPr lang="en-US" sz="2400" dirty="0" smtClean="0">
                <a:solidFill>
                  <a:srgbClr val="FF0000"/>
                </a:solidFill>
              </a:rPr>
              <a:t> </a:t>
            </a:r>
            <a:r>
              <a:rPr lang="en-US" sz="2400" dirty="0" err="1" smtClean="0">
                <a:solidFill>
                  <a:srgbClr val="FF0000"/>
                </a:solidFill>
              </a:rPr>
              <a:t>nhà</a:t>
            </a:r>
            <a:r>
              <a:rPr lang="en-US" sz="2400" dirty="0" smtClean="0">
                <a:solidFill>
                  <a:srgbClr val="FF0000"/>
                </a:solidFill>
              </a:rPr>
              <a:t> – Non </a:t>
            </a:r>
            <a:r>
              <a:rPr lang="en-US" sz="2400" dirty="0" err="1" smtClean="0">
                <a:solidFill>
                  <a:srgbClr val="FF0000"/>
                </a:solidFill>
              </a:rPr>
              <a:t>sông</a:t>
            </a:r>
            <a:endParaRPr lang="en-US" sz="2400" dirty="0">
              <a:solidFill>
                <a:srgbClr val="FF0000"/>
              </a:solidFill>
            </a:endParaRPr>
          </a:p>
        </p:txBody>
      </p:sp>
      <p:sp>
        <p:nvSpPr>
          <p:cNvPr id="6" name="Rounded Rectangle 5"/>
          <p:cNvSpPr/>
          <p:nvPr/>
        </p:nvSpPr>
        <p:spPr>
          <a:xfrm>
            <a:off x="4876801" y="3407229"/>
            <a:ext cx="3701142" cy="11103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smtClean="0">
                <a:solidFill>
                  <a:srgbClr val="FF0000"/>
                </a:solidFill>
              </a:rPr>
              <a:t>Hoàn</a:t>
            </a:r>
            <a:r>
              <a:rPr lang="en-US" sz="2400" dirty="0" smtClean="0">
                <a:solidFill>
                  <a:srgbClr val="FF0000"/>
                </a:solidFill>
              </a:rPr>
              <a:t> </a:t>
            </a:r>
            <a:r>
              <a:rPr lang="en-US" sz="2400" dirty="0" err="1" smtClean="0">
                <a:solidFill>
                  <a:srgbClr val="FF0000"/>
                </a:solidFill>
              </a:rPr>
              <a:t>cầu</a:t>
            </a:r>
            <a:r>
              <a:rPr lang="en-US" sz="2400" dirty="0" smtClean="0">
                <a:solidFill>
                  <a:srgbClr val="FF0000"/>
                </a:solidFill>
              </a:rPr>
              <a:t> – </a:t>
            </a:r>
            <a:r>
              <a:rPr lang="en-US" sz="2400" dirty="0" err="1" smtClean="0">
                <a:solidFill>
                  <a:srgbClr val="FF0000"/>
                </a:solidFill>
              </a:rPr>
              <a:t>Năm</a:t>
            </a:r>
            <a:r>
              <a:rPr lang="en-US" sz="2400" dirty="0" smtClean="0">
                <a:solidFill>
                  <a:srgbClr val="FF0000"/>
                </a:solidFill>
              </a:rPr>
              <a:t> </a:t>
            </a:r>
            <a:r>
              <a:rPr lang="en-US" sz="2400" dirty="0" err="1" smtClean="0">
                <a:solidFill>
                  <a:srgbClr val="FF0000"/>
                </a:solidFill>
              </a:rPr>
              <a:t>châu</a:t>
            </a:r>
            <a:endParaRPr lang="en-US" sz="2400" dirty="0">
              <a:solidFill>
                <a:srgbClr val="FF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7" name="Rectangle 6"/>
          <p:cNvSpPr>
            <a:spLocks noGrp="1" noChangeArrowheads="1"/>
          </p:cNvSpPr>
          <p:nvPr/>
        </p:nvSpPr>
        <p:spPr>
          <a:xfrm>
            <a:off x="-34908" y="74736"/>
            <a:ext cx="9144000" cy="1059120"/>
          </a:xfrm>
          <a:prstGeom prst="rect">
            <a:avLst/>
          </a:prstGeom>
          <a:noFill/>
          <a:ln w="9525">
            <a:noFill/>
          </a:ln>
        </p:spPr>
        <p:txBody>
          <a:bodyPr vert="horz" wrap="square" lIns="91440" tIns="45720" rIns="91440" bIns="45720" numCol="1" rtlCol="0" anchor="t" anchorCtr="0" compatLnSpc="1">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defRPr/>
            </a:pPr>
            <a:r>
              <a:rPr kumimoji="0" lang="en-US" sz="2400" b="1" i="0" u="none" strike="noStrike" kern="1200" cap="none" spc="0" normalizeH="0" baseline="0" noProof="0" dirty="0">
                <a:ln>
                  <a:noFill/>
                </a:ln>
                <a:solidFill>
                  <a:srgbClr val="2E0CC0"/>
                </a:solidFill>
                <a:effectLst/>
                <a:uLnTx/>
                <a:uFillTx/>
                <a:latin typeface="Times New Roman" panose="02020603050405020304"/>
              </a:rPr>
              <a:t> </a:t>
            </a:r>
            <a:r>
              <a:rPr lang="en-US" sz="2400" b="1" dirty="0" smtClean="0">
                <a:solidFill>
                  <a:srgbClr val="2E0CC0"/>
                </a:solidFill>
                <a:latin typeface="Times New Roman" panose="02020603050405020304"/>
              </a:rPr>
              <a:t>III. </a:t>
            </a:r>
            <a:r>
              <a:rPr lang="en-US" sz="2400" b="1" dirty="0" err="1" smtClean="0">
                <a:solidFill>
                  <a:srgbClr val="2E0CC0"/>
                </a:solidFill>
                <a:latin typeface="Times New Roman" panose="02020603050405020304"/>
              </a:rPr>
              <a:t>Luyện</a:t>
            </a:r>
            <a:r>
              <a:rPr lang="en-US" sz="2400" b="1" dirty="0" smtClean="0">
                <a:solidFill>
                  <a:srgbClr val="2E0CC0"/>
                </a:solidFill>
                <a:latin typeface="Times New Roman" panose="02020603050405020304"/>
              </a:rPr>
              <a:t> </a:t>
            </a:r>
            <a:r>
              <a:rPr lang="en-US" sz="2400" b="1" dirty="0" err="1" smtClean="0">
                <a:solidFill>
                  <a:srgbClr val="2E0CC0"/>
                </a:solidFill>
                <a:latin typeface="Times New Roman" panose="02020603050405020304"/>
              </a:rPr>
              <a:t>tập</a:t>
            </a:r>
            <a:r>
              <a:rPr kumimoji="0" lang="en-US" sz="2400" b="1" i="0" u="none" strike="noStrike" kern="1200" cap="none" spc="0" normalizeH="0" baseline="0" noProof="0" dirty="0" smtClean="0">
                <a:ln>
                  <a:noFill/>
                </a:ln>
                <a:solidFill>
                  <a:srgbClr val="2E0CC0"/>
                </a:solidFill>
                <a:effectLst/>
                <a:uLnTx/>
                <a:uFillTx/>
                <a:latin typeface="Times New Roman" panose="02020603050405020304"/>
              </a:rPr>
              <a:t>:</a:t>
            </a:r>
            <a:endParaRPr kumimoji="0" lang="en-US" sz="2400" b="1" i="0" u="none" strike="noStrike" kern="1200" cap="none" spc="0" normalizeH="0" baseline="0" noProof="0" dirty="0">
              <a:ln>
                <a:noFill/>
              </a:ln>
              <a:solidFill>
                <a:srgbClr val="2E0CC0"/>
              </a:solidFill>
              <a:effectLst/>
              <a:uLnTx/>
              <a:uFillTx/>
              <a:latin typeface="Times New Roman" panose="02020603050405020304"/>
            </a:endParaRPr>
          </a:p>
          <a:p>
            <a:pPr marL="12700" marR="0" lvl="0" indent="279400" algn="l" defTabSz="914400" rtl="0" eaLnBrk="1" fontAlgn="auto" latinLnBrk="0" hangingPunct="1">
              <a:lnSpc>
                <a:spcPct val="120000"/>
              </a:lnSpc>
              <a:spcBef>
                <a:spcPct val="20000"/>
              </a:spcBef>
              <a:spcAft>
                <a:spcPts val="0"/>
              </a:spcAft>
              <a:buClrTx/>
              <a:buSzTx/>
              <a:buFontTx/>
              <a:buNone/>
              <a:defRPr/>
            </a:pPr>
            <a:r>
              <a:rPr lang="en-US" sz="2400" b="1" dirty="0">
                <a:solidFill>
                  <a:srgbClr val="2E0CC0"/>
                </a:solidFill>
                <a:latin typeface="Times New Roman" panose="02020603050405020304"/>
              </a:rPr>
              <a:t>2</a:t>
            </a:r>
            <a:r>
              <a:rPr kumimoji="0" lang="en-US" sz="2400" b="1" i="0" u="none" strike="noStrike" kern="1200" cap="none" spc="0" normalizeH="0" baseline="0" noProof="0" dirty="0" smtClean="0">
                <a:ln>
                  <a:noFill/>
                </a:ln>
                <a:solidFill>
                  <a:srgbClr val="2E0CC0"/>
                </a:solidFill>
                <a:effectLst/>
                <a:uLnTx/>
                <a:uFillTx/>
                <a:latin typeface="Times New Roman" panose="02020603050405020304"/>
              </a:rPr>
              <a:t>. </a:t>
            </a:r>
            <a:r>
              <a:rPr lang="en-US" sz="2400" b="1" i="1" dirty="0" err="1" smtClean="0">
                <a:solidFill>
                  <a:srgbClr val="2E0CC0"/>
                </a:solidFill>
                <a:latin typeface="Times New Roman" panose="02020603050405020304"/>
              </a:rPr>
              <a:t>Tìm</a:t>
            </a:r>
            <a:r>
              <a:rPr lang="en-US" sz="2400" b="1" i="1" dirty="0" smtClean="0">
                <a:solidFill>
                  <a:srgbClr val="2E0CC0"/>
                </a:solidFill>
                <a:latin typeface="Times New Roman" panose="02020603050405020304"/>
              </a:rPr>
              <a:t> </a:t>
            </a:r>
            <a:r>
              <a:rPr lang="en-US" sz="2400" b="1" i="1" dirty="0" err="1" smtClean="0">
                <a:solidFill>
                  <a:srgbClr val="2E0CC0"/>
                </a:solidFill>
                <a:latin typeface="Times New Roman" panose="02020603050405020304"/>
              </a:rPr>
              <a:t>những</a:t>
            </a:r>
            <a:r>
              <a:rPr lang="en-US" sz="2400" b="1" i="1" dirty="0" smtClean="0">
                <a:solidFill>
                  <a:srgbClr val="2E0CC0"/>
                </a:solidFill>
                <a:latin typeface="Times New Roman" panose="02020603050405020304"/>
              </a:rPr>
              <a:t> </a:t>
            </a:r>
            <a:r>
              <a:rPr lang="en-US" sz="2400" b="1" i="1" dirty="0" err="1" smtClean="0">
                <a:solidFill>
                  <a:srgbClr val="2E0CC0"/>
                </a:solidFill>
                <a:latin typeface="Times New Roman" panose="02020603050405020304"/>
              </a:rPr>
              <a:t>từ</a:t>
            </a:r>
            <a:r>
              <a:rPr lang="en-US" sz="2400" b="1" i="1" dirty="0" smtClean="0">
                <a:solidFill>
                  <a:srgbClr val="2E0CC0"/>
                </a:solidFill>
                <a:latin typeface="Times New Roman" panose="02020603050405020304"/>
              </a:rPr>
              <a:t> </a:t>
            </a:r>
            <a:r>
              <a:rPr lang="en-US" sz="2400" b="1" i="1" dirty="0" err="1" smtClean="0">
                <a:solidFill>
                  <a:srgbClr val="2E0CC0"/>
                </a:solidFill>
                <a:latin typeface="Times New Roman" panose="02020603050405020304"/>
              </a:rPr>
              <a:t>đồng</a:t>
            </a:r>
            <a:r>
              <a:rPr lang="en-US" sz="2400" b="1" i="1" dirty="0" smtClean="0">
                <a:solidFill>
                  <a:srgbClr val="2E0CC0"/>
                </a:solidFill>
                <a:latin typeface="Times New Roman" panose="02020603050405020304"/>
              </a:rPr>
              <a:t> </a:t>
            </a:r>
            <a:r>
              <a:rPr lang="en-US" sz="2400" b="1" i="1" dirty="0" err="1" smtClean="0">
                <a:solidFill>
                  <a:srgbClr val="2E0CC0"/>
                </a:solidFill>
                <a:latin typeface="Times New Roman" panose="02020603050405020304"/>
              </a:rPr>
              <a:t>nghĩa</a:t>
            </a:r>
            <a:r>
              <a:rPr lang="en-US" sz="2400" b="1" i="1" dirty="0" smtClean="0">
                <a:solidFill>
                  <a:srgbClr val="2E0CC0"/>
                </a:solidFill>
                <a:latin typeface="Times New Roman" panose="02020603050405020304"/>
              </a:rPr>
              <a:t> </a:t>
            </a:r>
            <a:r>
              <a:rPr lang="en-US" sz="2400" b="1" i="1" dirty="0" err="1" smtClean="0">
                <a:solidFill>
                  <a:srgbClr val="2E0CC0"/>
                </a:solidFill>
                <a:latin typeface="Times New Roman" panose="02020603050405020304"/>
              </a:rPr>
              <a:t>với</a:t>
            </a:r>
            <a:r>
              <a:rPr lang="en-US" sz="2400" b="1" i="1" dirty="0" smtClean="0">
                <a:solidFill>
                  <a:srgbClr val="2E0CC0"/>
                </a:solidFill>
                <a:latin typeface="Times New Roman" panose="02020603050405020304"/>
              </a:rPr>
              <a:t> </a:t>
            </a:r>
            <a:r>
              <a:rPr lang="en-US" sz="2400" b="1" i="1" dirty="0" err="1" smtClean="0">
                <a:solidFill>
                  <a:srgbClr val="2E0CC0"/>
                </a:solidFill>
                <a:latin typeface="Times New Roman" panose="02020603050405020304"/>
              </a:rPr>
              <a:t>mỗi</a:t>
            </a:r>
            <a:r>
              <a:rPr lang="en-US" sz="2400" b="1" i="1" dirty="0" smtClean="0">
                <a:solidFill>
                  <a:srgbClr val="2E0CC0"/>
                </a:solidFill>
                <a:latin typeface="Times New Roman" panose="02020603050405020304"/>
              </a:rPr>
              <a:t> </a:t>
            </a:r>
            <a:r>
              <a:rPr lang="en-US" sz="2400" b="1" i="1" dirty="0" err="1" smtClean="0">
                <a:solidFill>
                  <a:srgbClr val="2E0CC0"/>
                </a:solidFill>
                <a:latin typeface="Times New Roman" panose="02020603050405020304"/>
              </a:rPr>
              <a:t>từ</a:t>
            </a:r>
            <a:r>
              <a:rPr lang="en-US" sz="2400" b="1" i="1" dirty="0" smtClean="0">
                <a:solidFill>
                  <a:srgbClr val="2E0CC0"/>
                </a:solidFill>
                <a:latin typeface="Times New Roman" panose="02020603050405020304"/>
              </a:rPr>
              <a:t> </a:t>
            </a:r>
            <a:r>
              <a:rPr lang="en-US" sz="2400" b="1" i="1" dirty="0" err="1" smtClean="0">
                <a:solidFill>
                  <a:srgbClr val="2E0CC0"/>
                </a:solidFill>
                <a:latin typeface="Times New Roman" panose="02020603050405020304"/>
              </a:rPr>
              <a:t>sau</a:t>
            </a:r>
            <a:r>
              <a:rPr lang="en-US" sz="2400" b="1" i="1" dirty="0" smtClean="0">
                <a:solidFill>
                  <a:srgbClr val="2E0CC0"/>
                </a:solidFill>
                <a:latin typeface="Times New Roman" panose="02020603050405020304"/>
              </a:rPr>
              <a:t> </a:t>
            </a:r>
            <a:r>
              <a:rPr lang="en-US" sz="2400" b="1" i="1" dirty="0" err="1" smtClean="0">
                <a:solidFill>
                  <a:srgbClr val="2E0CC0"/>
                </a:solidFill>
                <a:latin typeface="Times New Roman" panose="02020603050405020304"/>
              </a:rPr>
              <a:t>đây</a:t>
            </a:r>
            <a:r>
              <a:rPr lang="en-US" sz="2400" b="1" i="1" dirty="0" smtClean="0">
                <a:solidFill>
                  <a:srgbClr val="2E0CC0"/>
                </a:solidFill>
                <a:latin typeface="Times New Roman" panose="02020603050405020304"/>
              </a:rPr>
              <a:t>: </a:t>
            </a:r>
            <a:r>
              <a:rPr lang="en-US" sz="2400" b="1" i="1" dirty="0" err="1" smtClean="0">
                <a:solidFill>
                  <a:srgbClr val="2E0CC0"/>
                </a:solidFill>
                <a:latin typeface="Times New Roman" panose="02020603050405020304"/>
              </a:rPr>
              <a:t>đẹp</a:t>
            </a:r>
            <a:r>
              <a:rPr lang="en-US" sz="2400" b="1" i="1" dirty="0" smtClean="0">
                <a:solidFill>
                  <a:srgbClr val="2E0CC0"/>
                </a:solidFill>
                <a:latin typeface="Times New Roman" panose="02020603050405020304"/>
              </a:rPr>
              <a:t>, to </a:t>
            </a:r>
            <a:r>
              <a:rPr lang="en-US" sz="2400" b="1" i="1" dirty="0" err="1" smtClean="0">
                <a:solidFill>
                  <a:srgbClr val="2E0CC0"/>
                </a:solidFill>
                <a:latin typeface="Times New Roman" panose="02020603050405020304"/>
              </a:rPr>
              <a:t>lớn</a:t>
            </a:r>
            <a:r>
              <a:rPr lang="en-US" sz="2400" b="1" i="1" dirty="0" smtClean="0">
                <a:solidFill>
                  <a:srgbClr val="2E0CC0"/>
                </a:solidFill>
                <a:latin typeface="Times New Roman" panose="02020603050405020304"/>
              </a:rPr>
              <a:t>, </a:t>
            </a:r>
            <a:r>
              <a:rPr lang="en-US" sz="2400" b="1" i="1" dirty="0" err="1" smtClean="0">
                <a:solidFill>
                  <a:srgbClr val="2E0CC0"/>
                </a:solidFill>
                <a:latin typeface="Times New Roman" panose="02020603050405020304"/>
              </a:rPr>
              <a:t>học</a:t>
            </a:r>
            <a:r>
              <a:rPr lang="en-US" sz="2400" b="1" i="1" dirty="0" smtClean="0">
                <a:solidFill>
                  <a:srgbClr val="2E0CC0"/>
                </a:solidFill>
                <a:latin typeface="Times New Roman" panose="02020603050405020304"/>
              </a:rPr>
              <a:t> </a:t>
            </a:r>
            <a:r>
              <a:rPr lang="en-US" sz="2400" b="1" i="1" dirty="0" err="1" smtClean="0">
                <a:solidFill>
                  <a:srgbClr val="2E0CC0"/>
                </a:solidFill>
                <a:latin typeface="Times New Roman" panose="02020603050405020304"/>
              </a:rPr>
              <a:t>tập</a:t>
            </a:r>
            <a:endParaRPr kumimoji="0" lang="en-US" sz="2400" b="1" i="0" u="none" strike="noStrike" kern="1200" cap="none" spc="0" normalizeH="0" baseline="0" noProof="0" dirty="0">
              <a:ln>
                <a:noFill/>
              </a:ln>
              <a:solidFill>
                <a:srgbClr val="2E0CC0"/>
              </a:solidFill>
              <a:effectLst/>
              <a:uLnTx/>
              <a:uFillTx/>
              <a:latin typeface="Times New Roman" panose="02020603050405020304"/>
            </a:endParaRPr>
          </a:p>
        </p:txBody>
      </p:sp>
      <p:graphicFrame>
        <p:nvGraphicFramePr>
          <p:cNvPr id="4" name="Table 3"/>
          <p:cNvGraphicFramePr>
            <a:graphicFrameLocks noGrp="1"/>
          </p:cNvGraphicFramePr>
          <p:nvPr/>
        </p:nvGraphicFramePr>
        <p:xfrm>
          <a:off x="365762" y="1406253"/>
          <a:ext cx="8362602" cy="2926080"/>
        </p:xfrm>
        <a:graphic>
          <a:graphicData uri="http://schemas.openxmlformats.org/drawingml/2006/table">
            <a:tbl>
              <a:tblPr firstRow="1" bandRow="1">
                <a:tableStyleId>{1E171933-4619-4E11-9A3F-F7608DF75F80}</a:tableStyleId>
              </a:tblPr>
              <a:tblGrid>
                <a:gridCol w="4181301"/>
                <a:gridCol w="4181301"/>
              </a:tblGrid>
              <a:tr h="370840">
                <a:tc>
                  <a:txBody>
                    <a:bodyPr/>
                    <a:lstStyle/>
                    <a:p>
                      <a:pPr algn="ctr"/>
                      <a:r>
                        <a:rPr lang="en-US" sz="2400" dirty="0" err="1" smtClean="0">
                          <a:solidFill>
                            <a:schemeClr val="tx1"/>
                          </a:solidFill>
                        </a:rPr>
                        <a:t>Từ</a:t>
                      </a:r>
                      <a:r>
                        <a:rPr lang="en-US" sz="2400" baseline="0" dirty="0" smtClean="0">
                          <a:solidFill>
                            <a:schemeClr val="tx1"/>
                          </a:solidFill>
                        </a:rPr>
                        <a:t> </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smtClean="0">
                          <a:solidFill>
                            <a:schemeClr val="tx1"/>
                          </a:solidFill>
                        </a:rPr>
                        <a:t>Từ</a:t>
                      </a:r>
                      <a:r>
                        <a:rPr lang="en-US" sz="2400" baseline="0" dirty="0" smtClean="0">
                          <a:solidFill>
                            <a:schemeClr val="tx1"/>
                          </a:solidFill>
                        </a:rPr>
                        <a:t> </a:t>
                      </a:r>
                      <a:r>
                        <a:rPr lang="en-US" sz="2400" baseline="0" dirty="0" err="1" smtClean="0">
                          <a:solidFill>
                            <a:schemeClr val="tx1"/>
                          </a:solidFill>
                        </a:rPr>
                        <a:t>đồng</a:t>
                      </a:r>
                      <a:r>
                        <a:rPr lang="en-US" sz="2400" baseline="0" dirty="0" smtClean="0">
                          <a:solidFill>
                            <a:schemeClr val="tx1"/>
                          </a:solidFill>
                        </a:rPr>
                        <a:t> </a:t>
                      </a:r>
                      <a:r>
                        <a:rPr lang="en-US" sz="2400" baseline="0" dirty="0" err="1" smtClean="0">
                          <a:solidFill>
                            <a:schemeClr val="tx1"/>
                          </a:solidFill>
                        </a:rPr>
                        <a:t>nghĩa</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400" dirty="0" err="1" smtClean="0">
                          <a:solidFill>
                            <a:schemeClr val="tx1"/>
                          </a:solidFill>
                        </a:rPr>
                        <a:t>Đẹp</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smtClean="0">
                          <a:solidFill>
                            <a:schemeClr val="tx1"/>
                          </a:solidFill>
                        </a:rPr>
                        <a:t>Đẹp</a:t>
                      </a:r>
                      <a:r>
                        <a:rPr lang="en-US" sz="2400" dirty="0" smtClean="0">
                          <a:solidFill>
                            <a:schemeClr val="tx1"/>
                          </a:solidFill>
                        </a:rPr>
                        <a:t> </a:t>
                      </a:r>
                      <a:r>
                        <a:rPr lang="en-US" sz="2400" dirty="0" err="1" smtClean="0">
                          <a:solidFill>
                            <a:schemeClr val="tx1"/>
                          </a:solidFill>
                        </a:rPr>
                        <a:t>đẽ</a:t>
                      </a:r>
                      <a:r>
                        <a:rPr lang="en-US" sz="2400" dirty="0" smtClean="0">
                          <a:solidFill>
                            <a:schemeClr val="tx1"/>
                          </a:solidFill>
                        </a:rPr>
                        <a:t>,</a:t>
                      </a:r>
                      <a:r>
                        <a:rPr lang="en-US" sz="2400" baseline="0" dirty="0" smtClean="0">
                          <a:solidFill>
                            <a:schemeClr val="tx1"/>
                          </a:solidFill>
                        </a:rPr>
                        <a:t> </a:t>
                      </a:r>
                      <a:r>
                        <a:rPr lang="en-US" sz="2400" baseline="0" dirty="0" err="1" smtClean="0">
                          <a:solidFill>
                            <a:schemeClr val="tx1"/>
                          </a:solidFill>
                        </a:rPr>
                        <a:t>đèm</a:t>
                      </a:r>
                      <a:r>
                        <a:rPr lang="en-US" sz="2400" baseline="0" dirty="0" smtClean="0">
                          <a:solidFill>
                            <a:schemeClr val="tx1"/>
                          </a:solidFill>
                        </a:rPr>
                        <a:t> </a:t>
                      </a:r>
                      <a:r>
                        <a:rPr lang="en-US" sz="2400" baseline="0" dirty="0" err="1" smtClean="0">
                          <a:solidFill>
                            <a:schemeClr val="tx1"/>
                          </a:solidFill>
                        </a:rPr>
                        <a:t>đẹp</a:t>
                      </a:r>
                      <a:r>
                        <a:rPr lang="en-US" sz="2400" baseline="0" dirty="0" smtClean="0">
                          <a:solidFill>
                            <a:schemeClr val="tx1"/>
                          </a:solidFill>
                        </a:rPr>
                        <a:t>, </a:t>
                      </a:r>
                      <a:r>
                        <a:rPr lang="en-US" sz="2400" baseline="0" dirty="0" err="1" smtClean="0">
                          <a:solidFill>
                            <a:schemeClr val="tx1"/>
                          </a:solidFill>
                        </a:rPr>
                        <a:t>xinh</a:t>
                      </a:r>
                      <a:r>
                        <a:rPr lang="en-US" sz="2400" baseline="0" dirty="0" smtClean="0">
                          <a:solidFill>
                            <a:schemeClr val="tx1"/>
                          </a:solidFill>
                        </a:rPr>
                        <a:t>, </a:t>
                      </a:r>
                      <a:r>
                        <a:rPr lang="en-US" sz="2400" baseline="0" dirty="0" err="1" smtClean="0">
                          <a:solidFill>
                            <a:schemeClr val="tx1"/>
                          </a:solidFill>
                        </a:rPr>
                        <a:t>xinh</a:t>
                      </a:r>
                      <a:r>
                        <a:rPr lang="en-US" sz="2400" baseline="0" dirty="0" smtClean="0">
                          <a:solidFill>
                            <a:schemeClr val="tx1"/>
                          </a:solidFill>
                        </a:rPr>
                        <a:t> </a:t>
                      </a:r>
                      <a:r>
                        <a:rPr lang="en-US" sz="2400" baseline="0" dirty="0" err="1" smtClean="0">
                          <a:solidFill>
                            <a:schemeClr val="tx1"/>
                          </a:solidFill>
                        </a:rPr>
                        <a:t>xắn</a:t>
                      </a:r>
                      <a:r>
                        <a:rPr lang="en-US" sz="2400" baseline="0" dirty="0" smtClean="0">
                          <a:solidFill>
                            <a:schemeClr val="tx1"/>
                          </a:solidFill>
                        </a:rPr>
                        <a:t>, </a:t>
                      </a:r>
                      <a:r>
                        <a:rPr lang="en-US" sz="2400" baseline="0" dirty="0" err="1" smtClean="0">
                          <a:solidFill>
                            <a:schemeClr val="tx1"/>
                          </a:solidFill>
                        </a:rPr>
                        <a:t>xinh</a:t>
                      </a:r>
                      <a:r>
                        <a:rPr lang="en-US" sz="2400" baseline="0" dirty="0" smtClean="0">
                          <a:solidFill>
                            <a:schemeClr val="tx1"/>
                          </a:solidFill>
                        </a:rPr>
                        <a:t> </a:t>
                      </a:r>
                      <a:r>
                        <a:rPr lang="en-US" sz="2400" baseline="0" dirty="0" err="1" smtClean="0">
                          <a:solidFill>
                            <a:schemeClr val="tx1"/>
                          </a:solidFill>
                        </a:rPr>
                        <a:t>đẹp</a:t>
                      </a:r>
                      <a:r>
                        <a:rPr lang="en-US" sz="2400" baseline="0" dirty="0" smtClean="0">
                          <a:solidFill>
                            <a:schemeClr val="tx1"/>
                          </a:solidFill>
                        </a:rPr>
                        <a:t>, </a:t>
                      </a:r>
                      <a:r>
                        <a:rPr lang="en-US" sz="2400" baseline="0" dirty="0" err="1" smtClean="0">
                          <a:solidFill>
                            <a:schemeClr val="tx1"/>
                          </a:solidFill>
                        </a:rPr>
                        <a:t>xinh</a:t>
                      </a:r>
                      <a:r>
                        <a:rPr lang="en-US" sz="2400" baseline="0" dirty="0" smtClean="0">
                          <a:solidFill>
                            <a:schemeClr val="tx1"/>
                          </a:solidFill>
                        </a:rPr>
                        <a:t> </a:t>
                      </a:r>
                      <a:r>
                        <a:rPr lang="en-US" sz="2400" baseline="0" dirty="0" err="1" smtClean="0">
                          <a:solidFill>
                            <a:schemeClr val="tx1"/>
                          </a:solidFill>
                        </a:rPr>
                        <a:t>tươi</a:t>
                      </a:r>
                      <a:r>
                        <a:rPr lang="en-US" sz="2400" baseline="0" dirty="0" smtClean="0">
                          <a:solidFill>
                            <a:schemeClr val="tx1"/>
                          </a:solidFill>
                        </a:rPr>
                        <a:t>, </a:t>
                      </a:r>
                      <a:r>
                        <a:rPr lang="en-US" sz="2400" baseline="0" dirty="0" err="1" smtClean="0">
                          <a:solidFill>
                            <a:schemeClr val="tx1"/>
                          </a:solidFill>
                        </a:rPr>
                        <a:t>tươi</a:t>
                      </a:r>
                      <a:r>
                        <a:rPr lang="en-US" sz="2400" baseline="0" dirty="0" smtClean="0">
                          <a:solidFill>
                            <a:schemeClr val="tx1"/>
                          </a:solidFill>
                        </a:rPr>
                        <a:t> </a:t>
                      </a:r>
                      <a:r>
                        <a:rPr lang="en-US" sz="2400" baseline="0" dirty="0" err="1" smtClean="0">
                          <a:solidFill>
                            <a:schemeClr val="tx1"/>
                          </a:solidFill>
                        </a:rPr>
                        <a:t>đẹp</a:t>
                      </a:r>
                      <a:r>
                        <a:rPr lang="en-US" sz="2400" baseline="0" dirty="0" smtClean="0">
                          <a:solidFill>
                            <a:schemeClr val="tx1"/>
                          </a:solidFill>
                        </a:rPr>
                        <a:t>, </a:t>
                      </a:r>
                      <a:r>
                        <a:rPr lang="en-US" sz="2400" baseline="0" dirty="0" err="1" smtClean="0">
                          <a:solidFill>
                            <a:schemeClr val="tx1"/>
                          </a:solidFill>
                        </a:rPr>
                        <a:t>mĩ</a:t>
                      </a:r>
                      <a:r>
                        <a:rPr lang="en-US" sz="2400" baseline="0" dirty="0" smtClean="0">
                          <a:solidFill>
                            <a:schemeClr val="tx1"/>
                          </a:solidFill>
                        </a:rPr>
                        <a:t> </a:t>
                      </a:r>
                      <a:r>
                        <a:rPr lang="en-US" sz="2400" baseline="0" dirty="0" err="1" smtClean="0">
                          <a:solidFill>
                            <a:schemeClr val="tx1"/>
                          </a:solidFill>
                        </a:rPr>
                        <a:t>lệ</a:t>
                      </a:r>
                      <a:r>
                        <a:rPr lang="en-US" sz="2400" baseline="0" dirty="0" smtClean="0">
                          <a:solidFill>
                            <a:schemeClr val="tx1"/>
                          </a:solidFill>
                        </a:rPr>
                        <a:t>,....</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solidFill>
                            <a:schemeClr val="tx1"/>
                          </a:solidFill>
                        </a:rPr>
                        <a:t>To </a:t>
                      </a:r>
                      <a:r>
                        <a:rPr lang="en-US" sz="2400" dirty="0" err="1" smtClean="0">
                          <a:solidFill>
                            <a:schemeClr val="tx1"/>
                          </a:solidFill>
                        </a:rPr>
                        <a:t>lớn</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1"/>
                          </a:solidFill>
                        </a:rPr>
                        <a:t>To,</a:t>
                      </a:r>
                      <a:r>
                        <a:rPr lang="en-US" sz="2400" baseline="0" dirty="0" smtClean="0">
                          <a:solidFill>
                            <a:schemeClr val="tx1"/>
                          </a:solidFill>
                        </a:rPr>
                        <a:t> </a:t>
                      </a:r>
                      <a:r>
                        <a:rPr lang="en-US" sz="2400" baseline="0" dirty="0" err="1" smtClean="0">
                          <a:solidFill>
                            <a:schemeClr val="tx1"/>
                          </a:solidFill>
                        </a:rPr>
                        <a:t>lớn</a:t>
                      </a:r>
                      <a:r>
                        <a:rPr lang="en-US" sz="2400" baseline="0" dirty="0" smtClean="0">
                          <a:solidFill>
                            <a:schemeClr val="tx1"/>
                          </a:solidFill>
                        </a:rPr>
                        <a:t>, to </a:t>
                      </a:r>
                      <a:r>
                        <a:rPr lang="en-US" sz="2400" baseline="0" dirty="0" err="1" smtClean="0">
                          <a:solidFill>
                            <a:schemeClr val="tx1"/>
                          </a:solidFill>
                        </a:rPr>
                        <a:t>đùng</a:t>
                      </a:r>
                      <a:r>
                        <a:rPr lang="en-US" sz="2400" baseline="0" dirty="0" smtClean="0">
                          <a:solidFill>
                            <a:schemeClr val="tx1"/>
                          </a:solidFill>
                        </a:rPr>
                        <a:t>, to </a:t>
                      </a:r>
                      <a:r>
                        <a:rPr lang="en-US" sz="2400" baseline="0" dirty="0" err="1" smtClean="0">
                          <a:solidFill>
                            <a:schemeClr val="tx1"/>
                          </a:solidFill>
                        </a:rPr>
                        <a:t>tướng</a:t>
                      </a:r>
                      <a:r>
                        <a:rPr lang="en-US" sz="2400" baseline="0" dirty="0" smtClean="0">
                          <a:solidFill>
                            <a:schemeClr val="tx1"/>
                          </a:solidFill>
                        </a:rPr>
                        <a:t>, to </a:t>
                      </a:r>
                      <a:r>
                        <a:rPr lang="en-US" sz="2400" baseline="0" dirty="0" err="1" smtClean="0">
                          <a:solidFill>
                            <a:schemeClr val="tx1"/>
                          </a:solidFill>
                        </a:rPr>
                        <a:t>kềnh</a:t>
                      </a:r>
                      <a:r>
                        <a:rPr lang="en-US" sz="2400" baseline="0" dirty="0" smtClean="0">
                          <a:solidFill>
                            <a:schemeClr val="tx1"/>
                          </a:solidFill>
                        </a:rPr>
                        <a:t>, </a:t>
                      </a:r>
                      <a:r>
                        <a:rPr lang="en-US" sz="2400" baseline="0" dirty="0" err="1" smtClean="0">
                          <a:solidFill>
                            <a:schemeClr val="tx1"/>
                          </a:solidFill>
                        </a:rPr>
                        <a:t>vĩ</a:t>
                      </a:r>
                      <a:r>
                        <a:rPr lang="en-US" sz="2400" baseline="0" dirty="0" smtClean="0">
                          <a:solidFill>
                            <a:schemeClr val="tx1"/>
                          </a:solidFill>
                        </a:rPr>
                        <a:t> </a:t>
                      </a:r>
                      <a:r>
                        <a:rPr lang="en-US" sz="2400" baseline="0" dirty="0" err="1" smtClean="0">
                          <a:solidFill>
                            <a:schemeClr val="tx1"/>
                          </a:solidFill>
                        </a:rPr>
                        <a:t>đại</a:t>
                      </a:r>
                      <a:r>
                        <a:rPr lang="en-US" sz="2400" baseline="0" dirty="0" smtClean="0">
                          <a:solidFill>
                            <a:schemeClr val="tx1"/>
                          </a:solidFill>
                        </a:rPr>
                        <a:t>, </a:t>
                      </a:r>
                      <a:r>
                        <a:rPr lang="en-US" sz="2400" baseline="0" dirty="0" err="1" smtClean="0">
                          <a:solidFill>
                            <a:schemeClr val="tx1"/>
                          </a:solidFill>
                        </a:rPr>
                        <a:t>khổng</a:t>
                      </a:r>
                      <a:r>
                        <a:rPr lang="en-US" sz="2400" baseline="0" dirty="0" smtClean="0">
                          <a:solidFill>
                            <a:schemeClr val="tx1"/>
                          </a:solidFill>
                        </a:rPr>
                        <a:t> </a:t>
                      </a:r>
                      <a:r>
                        <a:rPr lang="en-US" sz="2400" baseline="0" dirty="0" err="1" smtClean="0">
                          <a:solidFill>
                            <a:schemeClr val="tx1"/>
                          </a:solidFill>
                        </a:rPr>
                        <a:t>lồ</a:t>
                      </a:r>
                      <a:r>
                        <a:rPr lang="en-US" sz="2400" baseline="0" dirty="0" smtClean="0">
                          <a:solidFill>
                            <a:schemeClr val="tx1"/>
                          </a:solidFill>
                        </a:rPr>
                        <a:t>,...</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400" dirty="0" err="1" smtClean="0">
                          <a:solidFill>
                            <a:schemeClr val="tx1"/>
                          </a:solidFill>
                        </a:rPr>
                        <a:t>Học</a:t>
                      </a:r>
                      <a:r>
                        <a:rPr lang="en-US" sz="2400" baseline="0" dirty="0" smtClean="0">
                          <a:solidFill>
                            <a:schemeClr val="tx1"/>
                          </a:solidFill>
                        </a:rPr>
                        <a:t> </a:t>
                      </a:r>
                      <a:r>
                        <a:rPr lang="en-US" sz="2400" baseline="0" dirty="0" err="1" smtClean="0">
                          <a:solidFill>
                            <a:schemeClr val="tx1"/>
                          </a:solidFill>
                        </a:rPr>
                        <a:t>tập</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học</a:t>
                      </a:r>
                      <a:r>
                        <a:rPr lang="en-US" sz="2400" baseline="0" dirty="0" smtClean="0">
                          <a:solidFill>
                            <a:schemeClr val="tx1"/>
                          </a:solidFill>
                        </a:rPr>
                        <a:t> </a:t>
                      </a:r>
                      <a:r>
                        <a:rPr lang="en-US" sz="2400" baseline="0" dirty="0" err="1" smtClean="0">
                          <a:solidFill>
                            <a:schemeClr val="tx1"/>
                          </a:solidFill>
                        </a:rPr>
                        <a:t>hành</a:t>
                      </a:r>
                      <a:r>
                        <a:rPr lang="en-US" sz="2400" baseline="0" dirty="0" smtClean="0">
                          <a:solidFill>
                            <a:schemeClr val="tx1"/>
                          </a:solidFill>
                        </a:rPr>
                        <a:t>, </a:t>
                      </a:r>
                      <a:r>
                        <a:rPr lang="en-US" sz="2400" baseline="0" dirty="0" err="1" smtClean="0">
                          <a:solidFill>
                            <a:schemeClr val="tx1"/>
                          </a:solidFill>
                        </a:rPr>
                        <a:t>học</a:t>
                      </a:r>
                      <a:r>
                        <a:rPr lang="en-US" sz="2400" baseline="0" dirty="0" smtClean="0">
                          <a:solidFill>
                            <a:schemeClr val="tx1"/>
                          </a:solidFill>
                        </a:rPr>
                        <a:t> </a:t>
                      </a:r>
                      <a:r>
                        <a:rPr lang="en-US" sz="2400" baseline="0" dirty="0" err="1" smtClean="0">
                          <a:solidFill>
                            <a:schemeClr val="tx1"/>
                          </a:solidFill>
                        </a:rPr>
                        <a:t>hỏi</a:t>
                      </a:r>
                      <a:r>
                        <a:rPr lang="en-US" sz="2400" baseline="0" dirty="0" smtClean="0">
                          <a:solidFill>
                            <a:schemeClr val="tx1"/>
                          </a:solidFill>
                        </a:rPr>
                        <a:t>,....</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3487055" y="844931"/>
            <a:ext cx="4256315" cy="577850"/>
          </a:xfrm>
          <a:prstGeom prst="rect">
            <a:avLst/>
          </a:prstGeom>
          <a:noFill/>
        </p:spPr>
        <p:txBody>
          <a:bodyPr wrap="square" rtlCol="0">
            <a:spAutoFit/>
          </a:bodyPr>
          <a:lstStyle/>
          <a:p>
            <a:pPr>
              <a:lnSpc>
                <a:spcPct val="150000"/>
              </a:lnSpc>
            </a:pPr>
            <a:r>
              <a:rPr lang="en-US" sz="2400" b="1" dirty="0" smtClean="0">
                <a:solidFill>
                  <a:srgbClr val="FF0000"/>
                </a:solidFill>
              </a:rPr>
              <a:t>M: </a:t>
            </a:r>
            <a:r>
              <a:rPr lang="en-US" sz="2400" b="1" dirty="0" err="1" smtClean="0">
                <a:solidFill>
                  <a:schemeClr val="tx2">
                    <a:lumMod val="10000"/>
                  </a:schemeClr>
                </a:solidFill>
              </a:rPr>
              <a:t>đẹp</a:t>
            </a:r>
            <a:r>
              <a:rPr lang="en-US" sz="2400" b="1" dirty="0" smtClean="0">
                <a:solidFill>
                  <a:schemeClr val="tx2">
                    <a:lumMod val="10000"/>
                  </a:schemeClr>
                </a:solidFill>
              </a:rPr>
              <a:t> - </a:t>
            </a:r>
            <a:r>
              <a:rPr lang="en-US" sz="2400" b="1" dirty="0" err="1" smtClean="0">
                <a:solidFill>
                  <a:schemeClr val="tx2">
                    <a:lumMod val="10000"/>
                  </a:schemeClr>
                </a:solidFill>
              </a:rPr>
              <a:t>xinh</a:t>
            </a:r>
            <a:endParaRPr lang="en-US" sz="2400" dirty="0">
              <a:solidFill>
                <a:schemeClr val="tx2">
                  <a:lumMod val="1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7" name="Rectangle 6"/>
          <p:cNvSpPr>
            <a:spLocks noGrp="1" noChangeArrowheads="1"/>
          </p:cNvSpPr>
          <p:nvPr/>
        </p:nvSpPr>
        <p:spPr>
          <a:xfrm>
            <a:off x="-34908" y="74736"/>
            <a:ext cx="9144000" cy="1059120"/>
          </a:xfrm>
          <a:prstGeom prst="rect">
            <a:avLst/>
          </a:prstGeom>
          <a:noFill/>
          <a:ln w="9525">
            <a:noFill/>
          </a:ln>
        </p:spPr>
        <p:txBody>
          <a:bodyPr vert="horz" wrap="square" lIns="91440" tIns="45720" rIns="91440" bIns="45720" numCol="1" rtlCol="0" anchor="t" anchorCtr="0" compatLnSpc="1">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defRPr/>
            </a:pPr>
            <a:r>
              <a:rPr kumimoji="0" lang="en-US" sz="2400" b="1" i="0" u="none" strike="noStrike" kern="1200" cap="none" spc="0" normalizeH="0" baseline="0" noProof="0" dirty="0">
                <a:ln>
                  <a:noFill/>
                </a:ln>
                <a:solidFill>
                  <a:srgbClr val="2E0CC0"/>
                </a:solidFill>
                <a:effectLst/>
                <a:uLnTx/>
                <a:uFillTx/>
                <a:latin typeface="Times New Roman" panose="02020603050405020304"/>
              </a:rPr>
              <a:t> </a:t>
            </a:r>
            <a:r>
              <a:rPr lang="en-US" sz="2400" b="1" dirty="0" smtClean="0">
                <a:solidFill>
                  <a:srgbClr val="2E0CC0"/>
                </a:solidFill>
                <a:latin typeface="Times New Roman" panose="02020603050405020304"/>
              </a:rPr>
              <a:t>III. </a:t>
            </a:r>
            <a:r>
              <a:rPr lang="en-US" sz="2400" b="1" dirty="0" err="1" smtClean="0">
                <a:solidFill>
                  <a:srgbClr val="2E0CC0"/>
                </a:solidFill>
                <a:latin typeface="Times New Roman" panose="02020603050405020304"/>
              </a:rPr>
              <a:t>Luyện</a:t>
            </a:r>
            <a:r>
              <a:rPr lang="en-US" sz="2400" b="1" dirty="0" smtClean="0">
                <a:solidFill>
                  <a:srgbClr val="2E0CC0"/>
                </a:solidFill>
                <a:latin typeface="Times New Roman" panose="02020603050405020304"/>
              </a:rPr>
              <a:t> </a:t>
            </a:r>
            <a:r>
              <a:rPr lang="en-US" sz="2400" b="1" dirty="0" err="1" smtClean="0">
                <a:solidFill>
                  <a:srgbClr val="2E0CC0"/>
                </a:solidFill>
                <a:latin typeface="Times New Roman" panose="02020603050405020304"/>
              </a:rPr>
              <a:t>tập</a:t>
            </a:r>
            <a:r>
              <a:rPr kumimoji="0" lang="en-US" sz="2400" b="1" i="0" u="none" strike="noStrike" kern="1200" cap="none" spc="0" normalizeH="0" baseline="0" noProof="0" dirty="0" smtClean="0">
                <a:ln>
                  <a:noFill/>
                </a:ln>
                <a:solidFill>
                  <a:srgbClr val="2E0CC0"/>
                </a:solidFill>
                <a:effectLst/>
                <a:uLnTx/>
                <a:uFillTx/>
                <a:latin typeface="Times New Roman" panose="02020603050405020304"/>
              </a:rPr>
              <a:t>:</a:t>
            </a:r>
            <a:endParaRPr kumimoji="0" lang="en-US" sz="2400" b="1" i="0" u="none" strike="noStrike" kern="1200" cap="none" spc="0" normalizeH="0" baseline="0" noProof="0" dirty="0">
              <a:ln>
                <a:noFill/>
              </a:ln>
              <a:solidFill>
                <a:srgbClr val="2E0CC0"/>
              </a:solidFill>
              <a:effectLst/>
              <a:uLnTx/>
              <a:uFillTx/>
              <a:latin typeface="Times New Roman" panose="02020603050405020304"/>
            </a:endParaRPr>
          </a:p>
          <a:p>
            <a:pPr marL="12700" marR="0" lvl="0" indent="279400" algn="l" defTabSz="914400" rtl="0" eaLnBrk="1" fontAlgn="auto" latinLnBrk="0" hangingPunct="1">
              <a:lnSpc>
                <a:spcPct val="120000"/>
              </a:lnSpc>
              <a:spcBef>
                <a:spcPct val="20000"/>
              </a:spcBef>
              <a:spcAft>
                <a:spcPts val="0"/>
              </a:spcAft>
              <a:buClrTx/>
              <a:buSzTx/>
              <a:buFontTx/>
              <a:buNone/>
              <a:defRPr/>
            </a:pPr>
            <a:r>
              <a:rPr lang="en-US" sz="2400" b="1" noProof="0" dirty="0" smtClean="0">
                <a:solidFill>
                  <a:srgbClr val="2E0CC0"/>
                </a:solidFill>
                <a:latin typeface="Times New Roman" panose="02020603050405020304"/>
              </a:rPr>
              <a:t>3. </a:t>
            </a:r>
            <a:r>
              <a:rPr lang="en-US" sz="2400" b="1" i="1" noProof="0" dirty="0" err="1" smtClean="0">
                <a:solidFill>
                  <a:srgbClr val="2E0CC0"/>
                </a:solidFill>
                <a:latin typeface="Times New Roman" panose="02020603050405020304"/>
              </a:rPr>
              <a:t>Đặt</a:t>
            </a:r>
            <a:r>
              <a:rPr lang="en-US" sz="2400" b="1" i="1" noProof="0" dirty="0" smtClean="0">
                <a:solidFill>
                  <a:srgbClr val="2E0CC0"/>
                </a:solidFill>
                <a:latin typeface="Times New Roman" panose="02020603050405020304"/>
              </a:rPr>
              <a:t> </a:t>
            </a:r>
            <a:r>
              <a:rPr lang="en-US" sz="2400" b="1" i="1" noProof="0" dirty="0" err="1" smtClean="0">
                <a:solidFill>
                  <a:srgbClr val="2E0CC0"/>
                </a:solidFill>
                <a:latin typeface="Times New Roman" panose="02020603050405020304"/>
              </a:rPr>
              <a:t>câu</a:t>
            </a:r>
            <a:r>
              <a:rPr lang="en-US" sz="2400" b="1" i="1" noProof="0" dirty="0" smtClean="0">
                <a:solidFill>
                  <a:srgbClr val="2E0CC0"/>
                </a:solidFill>
                <a:latin typeface="Times New Roman" panose="02020603050405020304"/>
              </a:rPr>
              <a:t> </a:t>
            </a:r>
            <a:r>
              <a:rPr lang="en-US" sz="2400" b="1" i="1" noProof="0" dirty="0" err="1" smtClean="0">
                <a:solidFill>
                  <a:srgbClr val="2E0CC0"/>
                </a:solidFill>
                <a:latin typeface="Times New Roman" panose="02020603050405020304"/>
              </a:rPr>
              <a:t>với</a:t>
            </a:r>
            <a:r>
              <a:rPr lang="en-US" sz="2400" b="1" i="1" noProof="0" dirty="0" smtClean="0">
                <a:solidFill>
                  <a:srgbClr val="2E0CC0"/>
                </a:solidFill>
                <a:latin typeface="Times New Roman" panose="02020603050405020304"/>
              </a:rPr>
              <a:t> </a:t>
            </a:r>
            <a:r>
              <a:rPr lang="en-US" sz="2400" b="1" i="1" noProof="0" dirty="0" err="1" smtClean="0">
                <a:solidFill>
                  <a:srgbClr val="2E0CC0"/>
                </a:solidFill>
                <a:latin typeface="Times New Roman" panose="02020603050405020304"/>
              </a:rPr>
              <a:t>một</a:t>
            </a:r>
            <a:r>
              <a:rPr lang="en-US" sz="2400" b="1" i="1" noProof="0" dirty="0" smtClean="0">
                <a:solidFill>
                  <a:srgbClr val="2E0CC0"/>
                </a:solidFill>
                <a:latin typeface="Times New Roman" panose="02020603050405020304"/>
              </a:rPr>
              <a:t> </a:t>
            </a:r>
            <a:r>
              <a:rPr lang="en-US" sz="2400" b="1" i="1" noProof="0" dirty="0" err="1" smtClean="0">
                <a:solidFill>
                  <a:srgbClr val="2E0CC0"/>
                </a:solidFill>
                <a:latin typeface="Times New Roman" panose="02020603050405020304"/>
              </a:rPr>
              <a:t>cặp</a:t>
            </a:r>
            <a:r>
              <a:rPr lang="en-US" sz="2400" b="1" i="1" noProof="0" dirty="0" smtClean="0">
                <a:solidFill>
                  <a:srgbClr val="2E0CC0"/>
                </a:solidFill>
                <a:latin typeface="Times New Roman" panose="02020603050405020304"/>
              </a:rPr>
              <a:t> </a:t>
            </a:r>
            <a:r>
              <a:rPr lang="en-US" sz="2400" b="1" i="1" noProof="0" dirty="0" err="1" smtClean="0">
                <a:solidFill>
                  <a:srgbClr val="2E0CC0"/>
                </a:solidFill>
                <a:latin typeface="Times New Roman" panose="02020603050405020304"/>
              </a:rPr>
              <a:t>từ</a:t>
            </a:r>
            <a:r>
              <a:rPr lang="en-US" sz="2400" b="1" i="1" noProof="0" dirty="0" smtClean="0">
                <a:solidFill>
                  <a:srgbClr val="2E0CC0"/>
                </a:solidFill>
                <a:latin typeface="Times New Roman" panose="02020603050405020304"/>
              </a:rPr>
              <a:t> </a:t>
            </a:r>
            <a:r>
              <a:rPr lang="en-US" sz="2400" b="1" i="1" noProof="0" dirty="0" err="1" smtClean="0">
                <a:solidFill>
                  <a:srgbClr val="2E0CC0"/>
                </a:solidFill>
                <a:latin typeface="Times New Roman" panose="02020603050405020304"/>
              </a:rPr>
              <a:t>đồng</a:t>
            </a:r>
            <a:r>
              <a:rPr lang="en-US" sz="2400" b="1" i="1" noProof="0" dirty="0" smtClean="0">
                <a:solidFill>
                  <a:srgbClr val="2E0CC0"/>
                </a:solidFill>
                <a:latin typeface="Times New Roman" panose="02020603050405020304"/>
              </a:rPr>
              <a:t> </a:t>
            </a:r>
            <a:r>
              <a:rPr lang="en-US" sz="2400" b="1" i="1" noProof="0" dirty="0" err="1" smtClean="0">
                <a:solidFill>
                  <a:srgbClr val="2E0CC0"/>
                </a:solidFill>
                <a:latin typeface="Times New Roman" panose="02020603050405020304"/>
              </a:rPr>
              <a:t>nghĩa</a:t>
            </a:r>
            <a:r>
              <a:rPr lang="en-US" sz="2400" b="1" i="1" noProof="0" dirty="0" smtClean="0">
                <a:solidFill>
                  <a:srgbClr val="2E0CC0"/>
                </a:solidFill>
                <a:latin typeface="Times New Roman" panose="02020603050405020304"/>
              </a:rPr>
              <a:t> </a:t>
            </a:r>
            <a:r>
              <a:rPr lang="en-US" sz="2400" b="1" i="1" noProof="0" dirty="0" err="1" smtClean="0">
                <a:solidFill>
                  <a:srgbClr val="2E0CC0"/>
                </a:solidFill>
                <a:latin typeface="Times New Roman" panose="02020603050405020304"/>
              </a:rPr>
              <a:t>em</a:t>
            </a:r>
            <a:r>
              <a:rPr lang="en-US" sz="2400" b="1" i="1" noProof="0" dirty="0" smtClean="0">
                <a:solidFill>
                  <a:srgbClr val="2E0CC0"/>
                </a:solidFill>
                <a:latin typeface="Times New Roman" panose="02020603050405020304"/>
              </a:rPr>
              <a:t> </a:t>
            </a:r>
            <a:r>
              <a:rPr lang="en-US" sz="2400" b="1" i="1" noProof="0" dirty="0" err="1" smtClean="0">
                <a:solidFill>
                  <a:srgbClr val="2E0CC0"/>
                </a:solidFill>
                <a:latin typeface="Times New Roman" panose="02020603050405020304"/>
              </a:rPr>
              <a:t>vừa</a:t>
            </a:r>
            <a:r>
              <a:rPr lang="en-US" sz="2400" b="1" i="1" noProof="0" dirty="0" smtClean="0">
                <a:solidFill>
                  <a:srgbClr val="2E0CC0"/>
                </a:solidFill>
                <a:latin typeface="Times New Roman" panose="02020603050405020304"/>
              </a:rPr>
              <a:t> </a:t>
            </a:r>
            <a:r>
              <a:rPr lang="en-US" sz="2400" b="1" i="1" noProof="0" dirty="0" err="1" smtClean="0">
                <a:solidFill>
                  <a:srgbClr val="2E0CC0"/>
                </a:solidFill>
                <a:latin typeface="Times New Roman" panose="02020603050405020304"/>
              </a:rPr>
              <a:t>tìm</a:t>
            </a:r>
            <a:r>
              <a:rPr lang="en-US" sz="2400" b="1" i="1" noProof="0" dirty="0" smtClean="0">
                <a:solidFill>
                  <a:srgbClr val="2E0CC0"/>
                </a:solidFill>
                <a:latin typeface="Times New Roman" panose="02020603050405020304"/>
              </a:rPr>
              <a:t> </a:t>
            </a:r>
            <a:r>
              <a:rPr lang="en-US" sz="2400" b="1" i="1" noProof="0" dirty="0" err="1" smtClean="0">
                <a:solidFill>
                  <a:srgbClr val="2E0CC0"/>
                </a:solidFill>
                <a:latin typeface="Times New Roman" panose="02020603050405020304"/>
              </a:rPr>
              <a:t>được</a:t>
            </a:r>
            <a:r>
              <a:rPr lang="en-US" sz="2400" b="1" i="1" noProof="0" dirty="0" smtClean="0">
                <a:solidFill>
                  <a:srgbClr val="2E0CC0"/>
                </a:solidFill>
                <a:latin typeface="Times New Roman" panose="02020603050405020304"/>
              </a:rPr>
              <a:t> ở </a:t>
            </a:r>
            <a:r>
              <a:rPr lang="en-US" sz="2400" b="1" i="1" noProof="0" dirty="0" err="1" smtClean="0">
                <a:solidFill>
                  <a:srgbClr val="2E0CC0"/>
                </a:solidFill>
                <a:latin typeface="Times New Roman" panose="02020603050405020304"/>
              </a:rPr>
              <a:t>bài</a:t>
            </a:r>
            <a:r>
              <a:rPr lang="en-US" sz="2400" b="1" i="1" noProof="0" dirty="0" smtClean="0">
                <a:solidFill>
                  <a:srgbClr val="2E0CC0"/>
                </a:solidFill>
                <a:latin typeface="Times New Roman" panose="02020603050405020304"/>
              </a:rPr>
              <a:t> </a:t>
            </a:r>
            <a:r>
              <a:rPr lang="en-US" sz="2400" b="1" i="1" noProof="0" dirty="0" err="1" smtClean="0">
                <a:solidFill>
                  <a:srgbClr val="2E0CC0"/>
                </a:solidFill>
                <a:latin typeface="Times New Roman" panose="02020603050405020304"/>
              </a:rPr>
              <a:t>tập</a:t>
            </a:r>
            <a:r>
              <a:rPr lang="en-US" sz="2400" b="1" i="1" noProof="0" dirty="0" smtClean="0">
                <a:solidFill>
                  <a:srgbClr val="2E0CC0"/>
                </a:solidFill>
                <a:latin typeface="Times New Roman" panose="02020603050405020304"/>
              </a:rPr>
              <a:t> 2.</a:t>
            </a:r>
            <a:endParaRPr kumimoji="0" lang="en-US" sz="2400" b="1" i="1" u="none" strike="noStrike" kern="1200" cap="none" spc="0" normalizeH="0" baseline="0" noProof="0" dirty="0">
              <a:ln>
                <a:noFill/>
              </a:ln>
              <a:solidFill>
                <a:srgbClr val="2E0CC0"/>
              </a:solidFill>
              <a:effectLst/>
              <a:uLnTx/>
              <a:uFillTx/>
              <a:latin typeface="Times New Roman" panose="02020603050405020304"/>
            </a:endParaRPr>
          </a:p>
        </p:txBody>
      </p:sp>
      <p:cxnSp>
        <p:nvCxnSpPr>
          <p:cNvPr id="3" name="Straight Connector 2"/>
          <p:cNvCxnSpPr/>
          <p:nvPr/>
        </p:nvCxnSpPr>
        <p:spPr>
          <a:xfrm>
            <a:off x="2166257" y="936171"/>
            <a:ext cx="284117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2394855" y="1395126"/>
            <a:ext cx="4256315" cy="1200329"/>
          </a:xfrm>
          <a:prstGeom prst="rect">
            <a:avLst/>
          </a:prstGeom>
          <a:noFill/>
        </p:spPr>
        <p:txBody>
          <a:bodyPr wrap="square" rtlCol="0">
            <a:spAutoFit/>
          </a:bodyPr>
          <a:lstStyle/>
          <a:p>
            <a:pPr>
              <a:lnSpc>
                <a:spcPct val="150000"/>
              </a:lnSpc>
            </a:pPr>
            <a:r>
              <a:rPr lang="en-US" sz="2400" b="1" dirty="0" smtClean="0">
                <a:solidFill>
                  <a:srgbClr val="FF0000"/>
                </a:solidFill>
              </a:rPr>
              <a:t>M: </a:t>
            </a:r>
            <a:r>
              <a:rPr lang="en-US" sz="2400" dirty="0" smtClean="0"/>
              <a:t>- </a:t>
            </a:r>
            <a:r>
              <a:rPr lang="en-US" sz="2400" dirty="0" err="1" smtClean="0"/>
              <a:t>Quê</a:t>
            </a:r>
            <a:r>
              <a:rPr lang="en-US" sz="2400" dirty="0" smtClean="0"/>
              <a:t> </a:t>
            </a:r>
            <a:r>
              <a:rPr lang="en-US" sz="2400" dirty="0" err="1" smtClean="0"/>
              <a:t>hương</a:t>
            </a:r>
            <a:r>
              <a:rPr lang="en-US" sz="2400" dirty="0" smtClean="0"/>
              <a:t> </a:t>
            </a:r>
            <a:r>
              <a:rPr lang="en-US" sz="2400" dirty="0" err="1" smtClean="0"/>
              <a:t>em</a:t>
            </a:r>
            <a:r>
              <a:rPr lang="en-US" sz="2400" dirty="0" smtClean="0"/>
              <a:t> </a:t>
            </a:r>
            <a:r>
              <a:rPr lang="en-US" sz="2400" dirty="0" err="1" smtClean="0"/>
              <a:t>rất</a:t>
            </a:r>
            <a:r>
              <a:rPr lang="en-US" sz="2400" dirty="0" smtClean="0"/>
              <a:t> </a:t>
            </a:r>
            <a:r>
              <a:rPr lang="en-US" sz="2400" dirty="0" err="1" smtClean="0"/>
              <a:t>đẹp</a:t>
            </a:r>
            <a:r>
              <a:rPr lang="en-US" sz="2400" dirty="0" smtClean="0"/>
              <a:t>.</a:t>
            </a:r>
            <a:endParaRPr lang="en-US" sz="2400" dirty="0" smtClean="0"/>
          </a:p>
          <a:p>
            <a:pPr>
              <a:lnSpc>
                <a:spcPct val="150000"/>
              </a:lnSpc>
            </a:pPr>
            <a:r>
              <a:rPr lang="en-US" sz="2400" dirty="0"/>
              <a:t> </a:t>
            </a:r>
            <a:r>
              <a:rPr lang="en-US" sz="2400" dirty="0" smtClean="0"/>
              <a:t>    - </a:t>
            </a:r>
            <a:r>
              <a:rPr lang="en-US" sz="2400" dirty="0" err="1" smtClean="0"/>
              <a:t>Bé</a:t>
            </a:r>
            <a:r>
              <a:rPr lang="en-US" sz="2400" dirty="0" smtClean="0"/>
              <a:t> </a:t>
            </a:r>
            <a:r>
              <a:rPr lang="en-US" sz="2400" dirty="0" err="1" smtClean="0"/>
              <a:t>Hà</a:t>
            </a:r>
            <a:r>
              <a:rPr lang="en-US" sz="2400" dirty="0" smtClean="0"/>
              <a:t> </a:t>
            </a:r>
            <a:r>
              <a:rPr lang="en-US" sz="2400" dirty="0" err="1" smtClean="0"/>
              <a:t>rất</a:t>
            </a:r>
            <a:r>
              <a:rPr lang="en-US" sz="2400" dirty="0" smtClean="0"/>
              <a:t> </a:t>
            </a:r>
            <a:r>
              <a:rPr lang="en-US" sz="2400" dirty="0" err="1" smtClean="0"/>
              <a:t>xinh</a:t>
            </a:r>
            <a:r>
              <a:rPr lang="en-US" sz="2400" dirty="0" smtClean="0"/>
              <a:t>.</a:t>
            </a:r>
            <a:endParaRPr lang="en-US" sz="24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12000" b="-12000"/>
          </a:stretch>
        </a:blipFill>
        <a:effectLst/>
      </p:bgPr>
    </p:bg>
    <p:spTree>
      <p:nvGrpSpPr>
        <p:cNvPr id="1" name="Shape 862"/>
        <p:cNvGrpSpPr/>
        <p:nvPr/>
      </p:nvGrpSpPr>
      <p:grpSpPr>
        <a:xfrm>
          <a:off x="0" y="0"/>
          <a:ext cx="0" cy="0"/>
          <a:chOff x="0" y="0"/>
          <a:chExt cx="0" cy="0"/>
        </a:xfrm>
      </p:grpSpPr>
      <p:sp>
        <p:nvSpPr>
          <p:cNvPr id="2" name="Rectangle 1"/>
          <p:cNvSpPr/>
          <p:nvPr/>
        </p:nvSpPr>
        <p:spPr>
          <a:xfrm>
            <a:off x="1641477" y="2239625"/>
            <a:ext cx="5861050" cy="922020"/>
          </a:xfrm>
          <a:prstGeom prst="rect">
            <a:avLst/>
          </a:prstGeom>
          <a:noFill/>
        </p:spPr>
        <p:txBody>
          <a:bodyPr wrap="none" lIns="91440" tIns="45720" rIns="91440" bIns="45720">
            <a:spAutoFit/>
          </a:bodyPr>
          <a:lstStyle/>
          <a:p>
            <a:pPr algn="ctr"/>
            <a:r>
              <a:rPr lang="en-US" sz="5400" b="1" i="1" cap="none" spc="0" dirty="0" err="1" smtClean="0">
                <a:ln w="0"/>
                <a:solidFill>
                  <a:schemeClr val="tx1"/>
                </a:solidFill>
                <a:effectLst>
                  <a:outerShdw blurRad="38100" dist="19050" dir="2700000" algn="tl" rotWithShape="0">
                    <a:schemeClr val="dk1">
                      <a:alpha val="40000"/>
                    </a:schemeClr>
                  </a:outerShdw>
                </a:effectLst>
              </a:rPr>
              <a:t>Củng cố - Dặn</a:t>
            </a:r>
            <a:r>
              <a:rPr lang="en-US" sz="5400" b="1" i="1" cap="none" spc="0" dirty="0" smtClean="0">
                <a:ln w="0"/>
                <a:solidFill>
                  <a:schemeClr val="tx1"/>
                </a:solidFill>
                <a:effectLst>
                  <a:outerShdw blurRad="38100" dist="19050" dir="2700000" algn="tl" rotWithShape="0">
                    <a:schemeClr val="dk1">
                      <a:alpha val="40000"/>
                    </a:schemeClr>
                  </a:outerShdw>
                </a:effectLst>
              </a:rPr>
              <a:t> </a:t>
            </a:r>
            <a:r>
              <a:rPr lang="en-US" sz="5400" b="1" i="1" cap="none" spc="0" dirty="0" err="1" smtClean="0">
                <a:ln w="0"/>
                <a:solidFill>
                  <a:schemeClr val="tx1"/>
                </a:solidFill>
                <a:effectLst>
                  <a:outerShdw blurRad="38100" dist="19050" dir="2700000" algn="tl" rotWithShape="0">
                    <a:schemeClr val="dk1">
                      <a:alpha val="40000"/>
                    </a:schemeClr>
                  </a:outerShdw>
                </a:effectLst>
              </a:rPr>
              <a:t>dò</a:t>
            </a:r>
            <a:endParaRPr lang="en-US" sz="5400" b="1" i="1" cap="none" spc="0" dirty="0" smtClean="0">
              <a:ln w="0"/>
              <a:solidFill>
                <a:schemeClr val="tx1"/>
              </a:solidFill>
              <a:effectLst>
                <a:outerShdw blurRad="38100" dist="19050" dir="2700000" algn="tl" rotWithShape="0">
                  <a:schemeClr val="dk1">
                    <a:alpha val="40000"/>
                  </a:schemeClr>
                </a:outerShdw>
              </a:effectLst>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27000" r="-27000"/>
          </a:stretch>
        </a:blip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338580" y="1066800"/>
            <a:ext cx="6675755" cy="1029335"/>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altLang="en-GB" sz="5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a:t>
            </a:r>
            <a:r>
              <a:rPr lang="en-US" altLang="en-GB" sz="5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GB" sz="5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từ</a:t>
            </a:r>
            <a:r>
              <a:rPr lang="en-US" altLang="en-GB" sz="5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GB" sz="5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altLang="en-GB" sz="5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GB" sz="5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endParaRPr lang="en-US" altLang="en-GB" sz="5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Text Box 0"/>
          <p:cNvSpPr txBox="1"/>
          <p:nvPr/>
        </p:nvSpPr>
        <p:spPr>
          <a:xfrm>
            <a:off x="2579823" y="2274479"/>
            <a:ext cx="4203700" cy="706755"/>
          </a:xfrm>
          <a:prstGeom prst="rect">
            <a:avLst/>
          </a:prstGeom>
          <a:noFill/>
        </p:spPr>
        <p:txBody>
          <a:bodyPr wrap="square" rtlCol="0">
            <a:spAutoFit/>
          </a:bodyPr>
          <a:lstStyle/>
          <a:p>
            <a:pPr algn="ctr"/>
            <a:r>
              <a:rPr lang="en-US" sz="4000" b="1" i="1" dirty="0" err="1">
                <a:ln w="9525">
                  <a:solidFill>
                    <a:schemeClr val="bg1"/>
                  </a:solidFill>
                  <a:prstDash val="solid"/>
                </a:ln>
                <a:solidFill>
                  <a:srgbClr val="C00000"/>
                </a:solidFill>
                <a:effectLst>
                  <a:outerShdw blurRad="12700" dist="38100" dir="2700000" algn="tl" rotWithShape="0">
                    <a:schemeClr val="bg1">
                      <a:lumMod val="50000"/>
                    </a:schemeClr>
                  </a:outerShdw>
                </a:effectLst>
                <a:latin typeface="+mn-lt"/>
                <a:cs typeface="+mn-lt"/>
              </a:rPr>
              <a:t>Từ</a:t>
            </a:r>
            <a:r>
              <a:rPr lang="en-US" sz="4000" b="1" i="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mn-lt"/>
                <a:cs typeface="+mn-lt"/>
              </a:rPr>
              <a:t> </a:t>
            </a:r>
            <a:r>
              <a:rPr lang="en-US" sz="4000" b="1" i="1" dirty="0" err="1">
                <a:ln w="9525">
                  <a:solidFill>
                    <a:schemeClr val="bg1"/>
                  </a:solidFill>
                  <a:prstDash val="solid"/>
                </a:ln>
                <a:solidFill>
                  <a:srgbClr val="C00000"/>
                </a:solidFill>
                <a:effectLst>
                  <a:outerShdw blurRad="12700" dist="38100" dir="2700000" algn="tl" rotWithShape="0">
                    <a:schemeClr val="bg1">
                      <a:lumMod val="50000"/>
                    </a:schemeClr>
                  </a:outerShdw>
                </a:effectLst>
                <a:latin typeface="+mn-lt"/>
                <a:cs typeface="+mn-lt"/>
              </a:rPr>
              <a:t>đồng</a:t>
            </a:r>
            <a:r>
              <a:rPr lang="en-US" sz="4000" b="1" i="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mn-lt"/>
                <a:cs typeface="+mn-lt"/>
              </a:rPr>
              <a:t> </a:t>
            </a:r>
            <a:r>
              <a:rPr lang="en-US" sz="4000" b="1" i="1" dirty="0" err="1">
                <a:ln w="9525">
                  <a:solidFill>
                    <a:schemeClr val="bg1"/>
                  </a:solidFill>
                  <a:prstDash val="solid"/>
                </a:ln>
                <a:solidFill>
                  <a:srgbClr val="C00000"/>
                </a:solidFill>
                <a:effectLst>
                  <a:outerShdw blurRad="12700" dist="38100" dir="2700000" algn="tl" rotWithShape="0">
                    <a:schemeClr val="bg1">
                      <a:lumMod val="50000"/>
                    </a:schemeClr>
                  </a:outerShdw>
                </a:effectLst>
                <a:latin typeface="+mn-lt"/>
                <a:cs typeface="+mn-lt"/>
              </a:rPr>
              <a:t>nghĩa</a:t>
            </a:r>
            <a:endParaRPr lang="en-US" sz="4000" b="1" i="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mn-lt"/>
              <a:cs typeface="+mn-lt"/>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6" name="Rectangle 5"/>
          <p:cNvSpPr>
            <a:spLocks noGrp="1" noChangeArrowheads="1"/>
          </p:cNvSpPr>
          <p:nvPr/>
        </p:nvSpPr>
        <p:spPr>
          <a:xfrm>
            <a:off x="128016" y="-53280"/>
            <a:ext cx="9144000" cy="3352800"/>
          </a:xfrm>
          <a:prstGeom prst="rect">
            <a:avLst/>
          </a:prstGeom>
          <a:noFill/>
          <a:ln w="9525">
            <a:noFill/>
          </a:ln>
        </p:spPr>
        <p:txBody>
          <a:bodyPr vert="horz" wrap="square" lIns="91440" tIns="45720" rIns="91440" bIns="45720" numCol="1" rtlCol="0" anchor="t" anchorCtr="0" compatLnSpc="1">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defRPr/>
            </a:pPr>
            <a:r>
              <a:rPr kumimoji="0" lang="en-US" sz="3200" b="1"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800" b="1" i="0" u="none" strike="noStrike" kern="1200" cap="none" spc="0" normalizeH="0" baseline="0" noProof="0" dirty="0">
                <a:ln>
                  <a:noFill/>
                </a:ln>
                <a:solidFill>
                  <a:srgbClr val="2E0CC0"/>
                </a:solidFill>
                <a:effectLst/>
                <a:uLnTx/>
                <a:uFillTx/>
                <a:latin typeface="Times New Roman" panose="02020603050405020304"/>
                <a:ea typeface="+mn-ea"/>
                <a:cs typeface="+mn-cs"/>
              </a:rPr>
              <a:t>I. </a:t>
            </a:r>
            <a:r>
              <a:rPr kumimoji="0" lang="en-US" sz="2800" b="1" i="0" u="none" strike="noStrike" kern="1200" cap="none" spc="0" normalizeH="0" baseline="0" noProof="0" dirty="0" err="1">
                <a:ln>
                  <a:noFill/>
                </a:ln>
                <a:solidFill>
                  <a:srgbClr val="2E0CC0"/>
                </a:solidFill>
                <a:effectLst/>
                <a:uLnTx/>
                <a:uFillTx/>
                <a:latin typeface="Times New Roman" panose="02020603050405020304"/>
                <a:ea typeface="+mn-ea"/>
                <a:cs typeface="+mn-cs"/>
              </a:rPr>
              <a:t>Nhận</a:t>
            </a:r>
            <a:r>
              <a:rPr kumimoji="0" lang="en-US" sz="2800" b="1"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800" b="1" i="0" u="none" strike="noStrike" kern="1200" cap="none" spc="0" normalizeH="0" baseline="0" noProof="0" dirty="0" err="1">
                <a:ln>
                  <a:noFill/>
                </a:ln>
                <a:solidFill>
                  <a:srgbClr val="2E0CC0"/>
                </a:solidFill>
                <a:effectLst/>
                <a:uLnTx/>
                <a:uFillTx/>
                <a:latin typeface="Times New Roman" panose="02020603050405020304"/>
                <a:ea typeface="+mn-ea"/>
                <a:cs typeface="+mn-cs"/>
              </a:rPr>
              <a:t>xét</a:t>
            </a:r>
            <a:r>
              <a:rPr kumimoji="0" lang="en-US" sz="2800" b="1" i="0" u="none" strike="noStrike" kern="1200" cap="none" spc="0" normalizeH="0" baseline="0" noProof="0" dirty="0">
                <a:ln>
                  <a:noFill/>
                </a:ln>
                <a:solidFill>
                  <a:srgbClr val="2E0CC0"/>
                </a:solidFill>
                <a:effectLst/>
                <a:uLnTx/>
                <a:uFillTx/>
                <a:latin typeface="Times New Roman" panose="02020603050405020304"/>
                <a:ea typeface="+mn-ea"/>
                <a:cs typeface="+mn-cs"/>
              </a:rPr>
              <a:t>:</a:t>
            </a:r>
            <a:endParaRPr kumimoji="0" lang="en-US" sz="2800" b="1" i="0" u="none" strike="noStrike" kern="1200" cap="none" spc="0" normalizeH="0" baseline="0" noProof="0" dirty="0">
              <a:ln>
                <a:noFill/>
              </a:ln>
              <a:solidFill>
                <a:srgbClr val="2E0CC0"/>
              </a:solidFill>
              <a:effectLst/>
              <a:uLnTx/>
              <a:uFillTx/>
              <a:latin typeface="Times New Roman" panose="02020603050405020304"/>
              <a:ea typeface="+mn-ea"/>
              <a:cs typeface="+mn-cs"/>
            </a:endParaRPr>
          </a:p>
          <a:p>
            <a:pPr marL="12700" marR="0" lvl="0" indent="279400" algn="l" defTabSz="914400" rtl="0" eaLnBrk="1" fontAlgn="auto" latinLnBrk="0" hangingPunct="1">
              <a:lnSpc>
                <a:spcPct val="90000"/>
              </a:lnSpc>
              <a:spcBef>
                <a:spcPct val="20000"/>
              </a:spcBef>
              <a:spcAft>
                <a:spcPts val="0"/>
              </a:spcAft>
              <a:buClrTx/>
              <a:buSzTx/>
              <a:buFontTx/>
              <a:buNone/>
              <a:defRPr/>
            </a:pPr>
            <a:r>
              <a:rPr kumimoji="0" lang="en-US" sz="2700" b="1" i="0" u="none" strike="noStrike" kern="1200" cap="none" spc="0" normalizeH="0" baseline="0" noProof="0" dirty="0">
                <a:ln>
                  <a:noFill/>
                </a:ln>
                <a:solidFill>
                  <a:srgbClr val="2E0CC0"/>
                </a:solidFill>
                <a:effectLst/>
                <a:uLnTx/>
                <a:uFillTx/>
                <a:latin typeface="Times New Roman" panose="02020603050405020304"/>
                <a:ea typeface="+mn-ea"/>
                <a:cs typeface="+mn-cs"/>
              </a:rPr>
              <a:t>1. </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So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sánh</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nghĩa</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của</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các</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từ</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a:ln>
                  <a:noFill/>
                </a:ln>
                <a:solidFill>
                  <a:srgbClr val="FF0000"/>
                </a:solidFill>
                <a:effectLst/>
                <a:uLnTx/>
                <a:uFillTx/>
                <a:latin typeface="Times New Roman" panose="02020603050405020304"/>
                <a:ea typeface="+mn-ea"/>
                <a:cs typeface="+mn-cs"/>
              </a:rPr>
              <a:t>in </a:t>
            </a:r>
            <a:r>
              <a:rPr kumimoji="0" lang="en-US" sz="2700" b="1" i="1" u="none" strike="noStrike" kern="1200" cap="none" spc="0" normalizeH="0" baseline="0" noProof="0" dirty="0" err="1">
                <a:ln>
                  <a:noFill/>
                </a:ln>
                <a:solidFill>
                  <a:srgbClr val="FF0000"/>
                </a:solidFill>
                <a:effectLst/>
                <a:uLnTx/>
                <a:uFillTx/>
                <a:latin typeface="Times New Roman" panose="02020603050405020304"/>
                <a:ea typeface="+mn-ea"/>
                <a:cs typeface="+mn-cs"/>
              </a:rPr>
              <a:t>đậm</a:t>
            </a:r>
            <a:r>
              <a:rPr kumimoji="0" lang="en-US" sz="2700" b="1" i="1" u="none" strike="noStrike" kern="1200" cap="none" spc="0" normalizeH="0" baseline="0" noProof="0" dirty="0">
                <a:ln>
                  <a:noFill/>
                </a:ln>
                <a:solidFill>
                  <a:srgbClr val="FF000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trong</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mỗi</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ví</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dụ</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sau</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a:t>
            </a:r>
            <a:endParaRPr kumimoji="0" lang="en-US" sz="2700" b="1" i="0" u="none" strike="noStrike" kern="1200" cap="none" spc="0" normalizeH="0" baseline="0" noProof="0" dirty="0">
              <a:ln>
                <a:noFill/>
              </a:ln>
              <a:solidFill>
                <a:srgbClr val="2E0CC0"/>
              </a:solidFill>
              <a:effectLst/>
              <a:uLnTx/>
              <a:uFillTx/>
              <a:latin typeface="Times New Roman" panose="02020603050405020304"/>
              <a:ea typeface="+mn-ea"/>
              <a:cs typeface="+mn-cs"/>
            </a:endParaRPr>
          </a:p>
          <a:p>
            <a:pPr marL="12700" marR="0" lvl="0" indent="279400" algn="l" defTabSz="914400" rtl="0" eaLnBrk="1" fontAlgn="auto" latinLnBrk="0" hangingPunct="1">
              <a:lnSpc>
                <a:spcPct val="90000"/>
              </a:lnSpc>
              <a:spcBef>
                <a:spcPct val="20000"/>
              </a:spcBef>
              <a:spcAft>
                <a:spcPts val="0"/>
              </a:spcAft>
              <a:buClrTx/>
              <a:buSzTx/>
              <a:buFontTx/>
              <a:buNone/>
              <a:defRPr/>
            </a:pP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a) Sau 80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năm</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giời</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nô</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lệ</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làm</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cho</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nước</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nhà</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bị</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yếu</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hèn</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ngày</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nay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chúng</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ta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cần</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phải</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FF0000"/>
                </a:solidFill>
                <a:effectLst/>
                <a:uLnTx/>
                <a:uFillTx/>
                <a:latin typeface="Times New Roman" panose="02020603050405020304"/>
                <a:ea typeface="+mn-ea"/>
                <a:cs typeface="+mn-cs"/>
              </a:rPr>
              <a:t>xây</a:t>
            </a:r>
            <a:r>
              <a:rPr kumimoji="0" lang="en-US" sz="2700" b="1" i="1" u="none" strike="noStrike" kern="1200" cap="none" spc="0" normalizeH="0" baseline="0" noProof="0" dirty="0">
                <a:ln>
                  <a:noFill/>
                </a:ln>
                <a:solidFill>
                  <a:srgbClr val="FF000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FF0000"/>
                </a:solidFill>
                <a:effectLst/>
                <a:uLnTx/>
                <a:uFillTx/>
                <a:latin typeface="Times New Roman" panose="02020603050405020304"/>
                <a:ea typeface="+mn-ea"/>
                <a:cs typeface="+mn-cs"/>
              </a:rPr>
              <a:t>dựng</a:t>
            </a:r>
            <a:r>
              <a:rPr kumimoji="0" lang="en-US" sz="2700" b="1" i="0" u="none" strike="noStrike" kern="1200" cap="none" spc="0" normalizeH="0" baseline="0" noProof="0" dirty="0">
                <a:ln>
                  <a:noFill/>
                </a:ln>
                <a:solidFill>
                  <a:srgbClr val="FF000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lại</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cơ</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đồ</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mà</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tổ</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tiên</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đã</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để</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lại</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cho</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chúng</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ta,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làm</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sao</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cho</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chúng</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ta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theo</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kịp</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các</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nước</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khác</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trên</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hoàn</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cầu</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Trong</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công</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cuộc</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FF0000"/>
                </a:solidFill>
                <a:effectLst/>
                <a:uLnTx/>
                <a:uFillTx/>
                <a:latin typeface="Times New Roman" panose="02020603050405020304"/>
                <a:ea typeface="+mn-ea"/>
                <a:cs typeface="+mn-cs"/>
              </a:rPr>
              <a:t>kiến</a:t>
            </a:r>
            <a:r>
              <a:rPr kumimoji="0" lang="en-US" sz="2700" b="1" i="1" u="none" strike="noStrike" kern="1200" cap="none" spc="0" normalizeH="0" baseline="0" noProof="0" dirty="0">
                <a:ln>
                  <a:noFill/>
                </a:ln>
                <a:solidFill>
                  <a:srgbClr val="FF000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FF0000"/>
                </a:solidFill>
                <a:effectLst/>
                <a:uLnTx/>
                <a:uFillTx/>
                <a:latin typeface="Times New Roman" panose="02020603050405020304"/>
                <a:ea typeface="+mn-ea"/>
                <a:cs typeface="+mn-cs"/>
              </a:rPr>
              <a:t>thiết</a:t>
            </a:r>
            <a:r>
              <a:rPr kumimoji="0" lang="en-US" sz="2700" b="1" i="0" u="none" strike="noStrike" kern="1200" cap="none" spc="0" normalizeH="0" baseline="0" noProof="0" dirty="0">
                <a:ln>
                  <a:noFill/>
                </a:ln>
                <a:solidFill>
                  <a:srgbClr val="FF000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đó</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nước</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nhà</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trông</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mong</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chờ</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đợi</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ở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các</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em</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rất</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0" u="none" strike="noStrike" kern="1200" cap="none" spc="0" normalizeH="0" baseline="0" noProof="0" dirty="0" err="1">
                <a:ln>
                  <a:noFill/>
                </a:ln>
                <a:solidFill>
                  <a:srgbClr val="2E0CC0"/>
                </a:solidFill>
                <a:effectLst/>
                <a:uLnTx/>
                <a:uFillTx/>
                <a:latin typeface="Times New Roman" panose="02020603050405020304"/>
                <a:ea typeface="+mn-ea"/>
                <a:cs typeface="+mn-cs"/>
              </a:rPr>
              <a:t>nhiều</a:t>
            </a:r>
            <a:r>
              <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1" u="none" strike="noStrike" kern="1200" cap="none" spc="0" normalizeH="0" baseline="0" noProof="0" dirty="0" err="1">
                <a:ln>
                  <a:noFill/>
                </a:ln>
                <a:solidFill>
                  <a:srgbClr val="2E0CC0"/>
                </a:solidFill>
                <a:effectLst/>
                <a:uLnTx/>
                <a:uFillTx/>
                <a:latin typeface="Times New Roman" panose="02020603050405020304"/>
                <a:ea typeface="+mn-ea"/>
                <a:cs typeface="+mn-cs"/>
              </a:rPr>
              <a:t>Hồ</a:t>
            </a:r>
            <a:r>
              <a:rPr kumimoji="0" lang="en-US" sz="2700" b="0"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0" i="1" u="none" strike="noStrike" kern="1200" cap="none" spc="0" normalizeH="0" baseline="0" noProof="0" dirty="0" err="1">
                <a:ln>
                  <a:noFill/>
                </a:ln>
                <a:solidFill>
                  <a:srgbClr val="2E0CC0"/>
                </a:solidFill>
                <a:effectLst/>
                <a:uLnTx/>
                <a:uFillTx/>
                <a:latin typeface="Times New Roman" panose="02020603050405020304"/>
                <a:ea typeface="+mn-ea"/>
                <a:cs typeface="+mn-cs"/>
              </a:rPr>
              <a:t>Chí</a:t>
            </a:r>
            <a:r>
              <a:rPr kumimoji="0" lang="en-US" sz="2700" b="0" i="1" u="none" strike="noStrike" kern="1200" cap="none" spc="0" normalizeH="0" baseline="0" noProof="0" dirty="0">
                <a:ln>
                  <a:noFill/>
                </a:ln>
                <a:solidFill>
                  <a:srgbClr val="2E0CC0"/>
                </a:solidFill>
                <a:effectLst/>
                <a:uLnTx/>
                <a:uFillTx/>
                <a:latin typeface="Times New Roman" panose="02020603050405020304"/>
                <a:ea typeface="+mn-ea"/>
                <a:cs typeface="+mn-cs"/>
              </a:rPr>
              <a:t> Minh </a:t>
            </a:r>
            <a:endParaRPr kumimoji="0" lang="en-US" sz="2700" b="0" i="0" u="none" strike="noStrike" kern="1200" cap="none" spc="0" normalizeH="0" baseline="0" noProof="0" dirty="0">
              <a:ln>
                <a:noFill/>
              </a:ln>
              <a:solidFill>
                <a:srgbClr val="2E0CC0"/>
              </a:solidFill>
              <a:effectLst/>
              <a:uLnTx/>
              <a:uFillTx/>
              <a:latin typeface="Times New Roman" panose="02020603050405020304"/>
              <a:ea typeface="+mn-ea"/>
              <a:cs typeface="+mn-cs"/>
            </a:endParaRPr>
          </a:p>
        </p:txBody>
      </p:sp>
      <p:sp>
        <p:nvSpPr>
          <p:cNvPr id="3" name="Rectangle 2"/>
          <p:cNvSpPr/>
          <p:nvPr/>
        </p:nvSpPr>
        <p:spPr>
          <a:xfrm>
            <a:off x="164592" y="3116640"/>
            <a:ext cx="8924544" cy="1569660"/>
          </a:xfrm>
          <a:prstGeom prst="rect">
            <a:avLst/>
          </a:prstGeom>
        </p:spPr>
        <p:txBody>
          <a:bodyPr wrap="square">
            <a:spAutoFit/>
          </a:bodyPr>
          <a:lstStyle/>
          <a:p>
            <a:r>
              <a:rPr lang="en-US" sz="2400" b="1" i="1" dirty="0" err="1" smtClean="0">
                <a:latin typeface="Times New Roman" panose="02020603050405020304" pitchFamily="18" charset="0"/>
                <a:cs typeface="Times New Roman" panose="02020603050405020304" pitchFamily="18" charset="0"/>
              </a:rPr>
              <a:t>Xây</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hoạch</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làm cho hình thành một </a:t>
            </a:r>
            <a:r>
              <a:rPr lang="en-US" sz="2400" dirty="0" err="1" smtClean="0">
                <a:latin typeface="Times New Roman" panose="02020603050405020304" pitchFamily="18" charset="0"/>
                <a:cs typeface="Times New Roman" panose="02020603050405020304" pitchFamily="18" charset="0"/>
              </a:rPr>
              <a:t>tổ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chức</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xã hội, chính trị, kinh tế, văn hoá theo phương hướng nhất định</a:t>
            </a:r>
            <a:endParaRPr lang="vi-VN" sz="2400" dirty="0" smtClean="0">
              <a:latin typeface="Times New Roman" panose="02020603050405020304" pitchFamily="18" charset="0"/>
              <a:cs typeface="Times New Roman" panose="02020603050405020304" pitchFamily="18" charset="0"/>
            </a:endParaRPr>
          </a:p>
          <a:p>
            <a:r>
              <a:rPr lang="en-US" sz="2400" b="1" i="1" dirty="0" err="1" smtClean="0">
                <a:latin typeface="Times New Roman" panose="02020603050405020304" pitchFamily="18" charset="0"/>
                <a:cs typeface="Times New Roman" panose="02020603050405020304" pitchFamily="18" charset="0"/>
              </a:rPr>
              <a:t>Kiến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thiết</a:t>
            </a:r>
            <a:r>
              <a:rPr lang="en-US" sz="2400" b="1" i="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lớn</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93192" y="4608683"/>
            <a:ext cx="8503920" cy="461665"/>
          </a:xfrm>
          <a:prstGeom prst="rect">
            <a:avLst/>
          </a:prstGeom>
          <a:noFill/>
        </p:spPr>
        <p:txBody>
          <a:bodyPr wrap="square" rtlCol="0">
            <a:spAutoFit/>
          </a:bodyPr>
          <a:lstStyle/>
          <a:p>
            <a:r>
              <a:rPr lang="en-US" sz="2400" i="1" dirty="0" smtClean="0">
                <a:solidFill>
                  <a:srgbClr val="FF0000"/>
                </a:solidFill>
                <a:latin typeface="Times New Roman" panose="02020603050405020304" pitchFamily="18" charset="0"/>
                <a:cs typeface="Times New Roman" panose="02020603050405020304" pitchFamily="18" charset="0"/>
              </a:rPr>
              <a:t>=&gt; </a:t>
            </a:r>
            <a:r>
              <a:rPr lang="en-US" sz="2400" i="1" dirty="0" err="1" smtClean="0">
                <a:solidFill>
                  <a:srgbClr val="FF0000"/>
                </a:solidFill>
                <a:latin typeface="Times New Roman" panose="02020603050405020304" pitchFamily="18" charset="0"/>
                <a:cs typeface="Times New Roman" panose="02020603050405020304" pitchFamily="18" charset="0"/>
              </a:rPr>
              <a:t>Đều</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chỉ</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làm</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nên</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một</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công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trình</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hình</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thành</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tổ</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chức</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xã</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hội</a:t>
            </a:r>
            <a:r>
              <a:rPr lang="en-US" sz="2400" i="1" dirty="0" smtClean="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6" name="Rectangle 5"/>
          <p:cNvSpPr>
            <a:spLocks noGrp="1" noChangeArrowheads="1"/>
          </p:cNvSpPr>
          <p:nvPr/>
        </p:nvSpPr>
        <p:spPr>
          <a:xfrm>
            <a:off x="164592" y="74736"/>
            <a:ext cx="9144000" cy="1059120"/>
          </a:xfrm>
          <a:prstGeom prst="rect">
            <a:avLst/>
          </a:prstGeom>
          <a:noFill/>
          <a:ln w="9525">
            <a:noFill/>
          </a:ln>
        </p:spPr>
        <p:txBody>
          <a:bodyPr vert="horz" wrap="square" lIns="91440" tIns="45720" rIns="91440" bIns="45720" numCol="1" rtlCol="0" anchor="t" anchorCtr="0" compatLnSpc="1">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defRPr/>
            </a:pPr>
            <a:r>
              <a:rPr kumimoji="0" lang="en-US" sz="3200" b="1"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800" b="1" i="0" u="none" strike="noStrike" kern="1200" cap="none" spc="0" normalizeH="0" baseline="0" noProof="0" dirty="0">
                <a:ln>
                  <a:noFill/>
                </a:ln>
                <a:solidFill>
                  <a:srgbClr val="2E0CC0"/>
                </a:solidFill>
                <a:effectLst/>
                <a:uLnTx/>
                <a:uFillTx/>
                <a:latin typeface="Times New Roman" panose="02020603050405020304"/>
                <a:ea typeface="+mn-ea"/>
                <a:cs typeface="+mn-cs"/>
              </a:rPr>
              <a:t>I. </a:t>
            </a:r>
            <a:r>
              <a:rPr kumimoji="0" lang="en-US" sz="2800" b="1" i="0" u="none" strike="noStrike" kern="1200" cap="none" spc="0" normalizeH="0" baseline="0" noProof="0" dirty="0" err="1">
                <a:ln>
                  <a:noFill/>
                </a:ln>
                <a:solidFill>
                  <a:srgbClr val="2E0CC0"/>
                </a:solidFill>
                <a:effectLst/>
                <a:uLnTx/>
                <a:uFillTx/>
                <a:latin typeface="Times New Roman" panose="02020603050405020304"/>
                <a:ea typeface="+mn-ea"/>
                <a:cs typeface="+mn-cs"/>
              </a:rPr>
              <a:t>Nhận</a:t>
            </a:r>
            <a:r>
              <a:rPr kumimoji="0" lang="en-US" sz="2800" b="1"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800" b="1" i="0" u="none" strike="noStrike" kern="1200" cap="none" spc="0" normalizeH="0" baseline="0" noProof="0" dirty="0" err="1">
                <a:ln>
                  <a:noFill/>
                </a:ln>
                <a:solidFill>
                  <a:srgbClr val="2E0CC0"/>
                </a:solidFill>
                <a:effectLst/>
                <a:uLnTx/>
                <a:uFillTx/>
                <a:latin typeface="Times New Roman" panose="02020603050405020304"/>
                <a:ea typeface="+mn-ea"/>
                <a:cs typeface="+mn-cs"/>
              </a:rPr>
              <a:t>xét</a:t>
            </a:r>
            <a:r>
              <a:rPr kumimoji="0" lang="en-US" sz="2800" b="1" i="0" u="none" strike="noStrike" kern="1200" cap="none" spc="0" normalizeH="0" baseline="0" noProof="0" dirty="0">
                <a:ln>
                  <a:noFill/>
                </a:ln>
                <a:solidFill>
                  <a:srgbClr val="2E0CC0"/>
                </a:solidFill>
                <a:effectLst/>
                <a:uLnTx/>
                <a:uFillTx/>
                <a:latin typeface="Times New Roman" panose="02020603050405020304"/>
                <a:ea typeface="+mn-ea"/>
                <a:cs typeface="+mn-cs"/>
              </a:rPr>
              <a:t>:</a:t>
            </a:r>
            <a:endParaRPr kumimoji="0" lang="en-US" sz="2800" b="1" i="0" u="none" strike="noStrike" kern="1200" cap="none" spc="0" normalizeH="0" baseline="0" noProof="0" dirty="0">
              <a:ln>
                <a:noFill/>
              </a:ln>
              <a:solidFill>
                <a:srgbClr val="2E0CC0"/>
              </a:solidFill>
              <a:effectLst/>
              <a:uLnTx/>
              <a:uFillTx/>
              <a:latin typeface="Times New Roman" panose="02020603050405020304"/>
              <a:ea typeface="+mn-ea"/>
              <a:cs typeface="+mn-cs"/>
            </a:endParaRPr>
          </a:p>
          <a:p>
            <a:pPr marL="12700" marR="0" lvl="0" indent="279400" algn="l" defTabSz="914400" rtl="0" eaLnBrk="1" fontAlgn="auto" latinLnBrk="0" hangingPunct="1">
              <a:lnSpc>
                <a:spcPct val="90000"/>
              </a:lnSpc>
              <a:spcBef>
                <a:spcPct val="20000"/>
              </a:spcBef>
              <a:spcAft>
                <a:spcPts val="0"/>
              </a:spcAft>
              <a:buClrTx/>
              <a:buSzTx/>
              <a:buFontTx/>
              <a:buNone/>
              <a:defRPr/>
            </a:pPr>
            <a:r>
              <a:rPr kumimoji="0" lang="en-US" sz="2700" b="1" i="0" u="none" strike="noStrike" kern="1200" cap="none" spc="0" normalizeH="0" baseline="0" noProof="0" dirty="0">
                <a:ln>
                  <a:noFill/>
                </a:ln>
                <a:solidFill>
                  <a:srgbClr val="2E0CC0"/>
                </a:solidFill>
                <a:effectLst/>
                <a:uLnTx/>
                <a:uFillTx/>
                <a:latin typeface="Times New Roman" panose="02020603050405020304"/>
                <a:ea typeface="+mn-ea"/>
                <a:cs typeface="+mn-cs"/>
              </a:rPr>
              <a:t>1. </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So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sánh</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nghĩa</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của</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các</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từ</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a:ln>
                  <a:noFill/>
                </a:ln>
                <a:solidFill>
                  <a:srgbClr val="FF0000"/>
                </a:solidFill>
                <a:effectLst/>
                <a:uLnTx/>
                <a:uFillTx/>
                <a:latin typeface="Times New Roman" panose="02020603050405020304"/>
                <a:ea typeface="+mn-ea"/>
                <a:cs typeface="+mn-cs"/>
              </a:rPr>
              <a:t>in </a:t>
            </a:r>
            <a:r>
              <a:rPr kumimoji="0" lang="en-US" sz="2700" b="1" i="1" u="none" strike="noStrike" kern="1200" cap="none" spc="0" normalizeH="0" baseline="0" noProof="0" dirty="0" err="1">
                <a:ln>
                  <a:noFill/>
                </a:ln>
                <a:solidFill>
                  <a:srgbClr val="FF0000"/>
                </a:solidFill>
                <a:effectLst/>
                <a:uLnTx/>
                <a:uFillTx/>
                <a:latin typeface="Times New Roman" panose="02020603050405020304"/>
                <a:ea typeface="+mn-ea"/>
                <a:cs typeface="+mn-cs"/>
              </a:rPr>
              <a:t>đậm</a:t>
            </a:r>
            <a:r>
              <a:rPr kumimoji="0" lang="en-US" sz="2700" b="1" i="1" u="none" strike="noStrike" kern="1200" cap="none" spc="0" normalizeH="0" baseline="0" noProof="0" dirty="0">
                <a:ln>
                  <a:noFill/>
                </a:ln>
                <a:solidFill>
                  <a:srgbClr val="FF000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trong</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mỗi</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ví</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dụ</a:t>
            </a:r>
            <a:r>
              <a:rPr kumimoji="0" lang="en-US" sz="2700" b="1" i="1"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kumimoji="0" lang="en-US" sz="2700" b="1" i="1" u="none" strike="noStrike" kern="1200" cap="none" spc="0" normalizeH="0" baseline="0" noProof="0" dirty="0" err="1">
                <a:ln>
                  <a:noFill/>
                </a:ln>
                <a:solidFill>
                  <a:srgbClr val="2E0CC0"/>
                </a:solidFill>
                <a:effectLst/>
                <a:uLnTx/>
                <a:uFillTx/>
                <a:latin typeface="Times New Roman" panose="02020603050405020304"/>
                <a:ea typeface="+mn-ea"/>
                <a:cs typeface="+mn-cs"/>
              </a:rPr>
              <a:t>sau</a:t>
            </a:r>
            <a:r>
              <a:rPr kumimoji="0" lang="en-US" sz="2700" b="1" i="1" u="none" strike="noStrike" kern="1200" cap="none" spc="0" normalizeH="0" baseline="0" noProof="0" dirty="0" smtClean="0">
                <a:ln>
                  <a:noFill/>
                </a:ln>
                <a:solidFill>
                  <a:srgbClr val="2E0CC0"/>
                </a:solidFill>
                <a:effectLst/>
                <a:uLnTx/>
                <a:uFillTx/>
                <a:latin typeface="Times New Roman" panose="02020603050405020304"/>
                <a:ea typeface="+mn-ea"/>
                <a:cs typeface="+mn-cs"/>
              </a:rPr>
              <a:t>:</a:t>
            </a:r>
            <a:endParaRPr kumimoji="0" lang="en-US" sz="2700" b="1" i="0" u="none" strike="noStrike" kern="1200" cap="none" spc="0" normalizeH="0" baseline="0" noProof="0" dirty="0">
              <a:ln>
                <a:noFill/>
              </a:ln>
              <a:solidFill>
                <a:srgbClr val="2E0CC0"/>
              </a:solidFill>
              <a:effectLst/>
              <a:uLnTx/>
              <a:uFillTx/>
              <a:latin typeface="Times New Roman" panose="02020603050405020304"/>
              <a:ea typeface="+mn-ea"/>
              <a:cs typeface="+mn-cs"/>
            </a:endParaRPr>
          </a:p>
        </p:txBody>
      </p:sp>
      <p:sp>
        <p:nvSpPr>
          <p:cNvPr id="4" name="Rectangle 3"/>
          <p:cNvSpPr/>
          <p:nvPr/>
        </p:nvSpPr>
        <p:spPr>
          <a:xfrm>
            <a:off x="202692" y="1115568"/>
            <a:ext cx="9067800" cy="2170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292100">
              <a:spcBef>
                <a:spcPct val="0"/>
              </a:spcBef>
              <a:buFontTx/>
              <a:buNone/>
            </a:pPr>
            <a:r>
              <a:rPr lang="en-US" altLang="en-US" sz="2700" dirty="0">
                <a:solidFill>
                  <a:srgbClr val="2E0CC0"/>
                </a:solidFill>
                <a:latin typeface="Times New Roman" panose="02020603050405020304" pitchFamily="18" charset="0"/>
              </a:rPr>
              <a:t>b) Màu lúa chín dưới đồng </a:t>
            </a:r>
            <a:r>
              <a:rPr lang="en-US" altLang="en-US" sz="2700" b="1" i="1" dirty="0">
                <a:solidFill>
                  <a:srgbClr val="FF0000"/>
                </a:solidFill>
                <a:latin typeface="Times New Roman" panose="02020603050405020304" pitchFamily="18" charset="0"/>
              </a:rPr>
              <a:t>vàng xuộm</a:t>
            </a:r>
            <a:r>
              <a:rPr lang="en-US" altLang="en-US" sz="2700" b="1" dirty="0">
                <a:solidFill>
                  <a:srgbClr val="FF0000"/>
                </a:solidFill>
                <a:latin typeface="Times New Roman" panose="02020603050405020304" pitchFamily="18" charset="0"/>
              </a:rPr>
              <a:t> </a:t>
            </a:r>
            <a:r>
              <a:rPr lang="en-US" altLang="en-US" sz="2700" dirty="0">
                <a:solidFill>
                  <a:srgbClr val="2E0CC0"/>
                </a:solidFill>
                <a:latin typeface="Times New Roman" panose="02020603050405020304" pitchFamily="18" charset="0"/>
              </a:rPr>
              <a:t>lại. Nắng nhạt ngả màu </a:t>
            </a:r>
            <a:r>
              <a:rPr lang="en-US" altLang="en-US" sz="2700" b="1" i="1" dirty="0">
                <a:solidFill>
                  <a:srgbClr val="FF0000"/>
                </a:solidFill>
                <a:latin typeface="Times New Roman" panose="02020603050405020304" pitchFamily="18" charset="0"/>
              </a:rPr>
              <a:t>vàng hoe</a:t>
            </a:r>
            <a:r>
              <a:rPr lang="en-US" altLang="en-US" sz="2700" dirty="0">
                <a:solidFill>
                  <a:srgbClr val="2E0CC0"/>
                </a:solidFill>
                <a:latin typeface="Times New Roman" panose="02020603050405020304" pitchFamily="18" charset="0"/>
              </a:rPr>
              <a:t>. Trong vườn, lắc lư những chùm quả xoan </a:t>
            </a:r>
            <a:r>
              <a:rPr lang="en-US" altLang="en-US" sz="2700" b="1" i="1" dirty="0">
                <a:solidFill>
                  <a:srgbClr val="FF0000"/>
                </a:solidFill>
                <a:latin typeface="Times New Roman" panose="02020603050405020304" pitchFamily="18" charset="0"/>
              </a:rPr>
              <a:t>vàng lịm</a:t>
            </a:r>
            <a:r>
              <a:rPr lang="en-US" altLang="en-US" sz="2700" dirty="0">
                <a:solidFill>
                  <a:srgbClr val="2E0CC0"/>
                </a:solidFill>
                <a:latin typeface="Times New Roman" panose="02020603050405020304" pitchFamily="18" charset="0"/>
              </a:rPr>
              <a:t> không trông thấy cuống, như những chuỗi tràng hạt bồ đề treo lơ lửng.</a:t>
            </a:r>
            <a:endParaRPr lang="en-US" altLang="en-US" sz="2700" dirty="0">
              <a:solidFill>
                <a:srgbClr val="2E0CC0"/>
              </a:solidFill>
              <a:latin typeface="Times New Roman" panose="02020603050405020304" pitchFamily="18" charset="0"/>
            </a:endParaRPr>
          </a:p>
          <a:p>
            <a:pPr marL="0" lvl="0" indent="292100">
              <a:spcBef>
                <a:spcPct val="0"/>
              </a:spcBef>
              <a:buFontTx/>
              <a:buNone/>
            </a:pPr>
            <a:r>
              <a:rPr lang="en-US" altLang="en-US" sz="2700" dirty="0">
                <a:solidFill>
                  <a:srgbClr val="2E0CC0"/>
                </a:solidFill>
                <a:latin typeface="Times New Roman" panose="02020603050405020304" pitchFamily="18" charset="0"/>
              </a:rPr>
              <a:t>								</a:t>
            </a:r>
            <a:r>
              <a:rPr lang="en-US" altLang="en-US" sz="2700" i="1" dirty="0">
                <a:solidFill>
                  <a:srgbClr val="2E0CC0"/>
                </a:solidFill>
                <a:latin typeface="Times New Roman" panose="02020603050405020304" pitchFamily="18" charset="0"/>
              </a:rPr>
              <a:t>Tô Hoài</a:t>
            </a:r>
            <a:endParaRPr lang="en-US" altLang="en-US" sz="2700" i="1" dirty="0">
              <a:solidFill>
                <a:srgbClr val="2E0CC0"/>
              </a:solidFill>
              <a:latin typeface="Times New Roman" panose="02020603050405020304" pitchFamily="18" charset="0"/>
            </a:endParaRPr>
          </a:p>
        </p:txBody>
      </p:sp>
      <p:sp>
        <p:nvSpPr>
          <p:cNvPr id="2" name="Rectangle 1"/>
          <p:cNvSpPr/>
          <p:nvPr/>
        </p:nvSpPr>
        <p:spPr>
          <a:xfrm>
            <a:off x="724184" y="3194241"/>
            <a:ext cx="7536037" cy="1200329"/>
          </a:xfrm>
          <a:prstGeom prst="rect">
            <a:avLst/>
          </a:prstGeom>
        </p:spPr>
        <p:txBody>
          <a:bodyPr wrap="none">
            <a:spAutoFit/>
          </a:bodyPr>
          <a:lstStyle/>
          <a:p>
            <a:r>
              <a:rPr lang="en-US" sz="2400" b="1" dirty="0" err="1" smtClean="0">
                <a:latin typeface="Times New Roman" panose="02020603050405020304" pitchFamily="18" charset="0"/>
                <a:cs typeface="Times New Roman" panose="02020603050405020304" pitchFamily="18" charset="0"/>
              </a:rPr>
              <a:t>Vàng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xuộm</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đậm</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Vàng</a:t>
            </a:r>
            <a:r>
              <a:rPr lang="en-US" sz="2400" b="1" dirty="0" smtClean="0">
                <a:latin typeface="Times New Roman" panose="02020603050405020304" pitchFamily="18" charset="0"/>
                <a:cs typeface="Times New Roman" panose="02020603050405020304" pitchFamily="18" charset="0"/>
              </a:rPr>
              <a:t> hoe</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có </a:t>
            </a:r>
            <a:r>
              <a:rPr lang="vi-VN" sz="2400" dirty="0">
                <a:latin typeface="Times New Roman" panose="02020603050405020304" pitchFamily="18" charset="0"/>
                <a:cs typeface="Times New Roman" panose="02020603050405020304" pitchFamily="18" charset="0"/>
              </a:rPr>
              <a:t>màu vàng nhạt, nhưng tươi và ánh </a:t>
            </a:r>
            <a:r>
              <a:rPr lang="vi-VN" sz="2400" dirty="0" smtClean="0">
                <a:latin typeface="Times New Roman" panose="02020603050405020304" pitchFamily="18" charset="0"/>
                <a:cs typeface="Times New Roman" panose="02020603050405020304" pitchFamily="18" charset="0"/>
              </a:rPr>
              <a:t>lên</a:t>
            </a:r>
            <a:endParaRPr lang="en-US" sz="2400"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Vàng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lịm</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chín,gợi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ngọt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40080" y="4412858"/>
            <a:ext cx="8503920" cy="461665"/>
          </a:xfrm>
          <a:prstGeom prst="rect">
            <a:avLst/>
          </a:prstGeom>
          <a:noFill/>
        </p:spPr>
        <p:txBody>
          <a:bodyPr wrap="square" rtlCol="0">
            <a:spAutoFit/>
          </a:bodyPr>
          <a:lstStyle/>
          <a:p>
            <a:r>
              <a:rPr lang="en-US" sz="2400" i="1" dirty="0" smtClean="0">
                <a:solidFill>
                  <a:srgbClr val="FF0000"/>
                </a:solidFill>
                <a:latin typeface="Times New Roman" panose="02020603050405020304" pitchFamily="18" charset="0"/>
                <a:cs typeface="Times New Roman" panose="02020603050405020304" pitchFamily="18" charset="0"/>
              </a:rPr>
              <a:t>=&gt; </a:t>
            </a:r>
            <a:r>
              <a:rPr lang="en-US" sz="2400" i="1" dirty="0" err="1" smtClean="0">
                <a:solidFill>
                  <a:srgbClr val="FF0000"/>
                </a:solidFill>
                <a:latin typeface="Times New Roman" panose="02020603050405020304" pitchFamily="18" charset="0"/>
                <a:cs typeface="Times New Roman" panose="02020603050405020304" pitchFamily="18" charset="0"/>
              </a:rPr>
              <a:t>Đều</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chỉ</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màu</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vàng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nhưng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mang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sắc</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thái</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khác</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nhau</a:t>
            </a:r>
            <a:endParaRPr lang="en-US" sz="2400"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Shape 115"/>
        <p:cNvGrpSpPr/>
        <p:nvPr/>
      </p:nvGrpSpPr>
      <p:grpSpPr>
        <a:xfrm>
          <a:off x="0" y="0"/>
          <a:ext cx="0" cy="0"/>
          <a:chOff x="0" y="0"/>
          <a:chExt cx="0" cy="0"/>
        </a:xfrm>
      </p:grpSpPr>
      <p:sp>
        <p:nvSpPr>
          <p:cNvPr id="119" name="Google Shape;119;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5" name="TextBox 4"/>
          <p:cNvSpPr txBox="1"/>
          <p:nvPr/>
        </p:nvSpPr>
        <p:spPr>
          <a:xfrm>
            <a:off x="1763485" y="1651144"/>
            <a:ext cx="5834744" cy="2031325"/>
          </a:xfrm>
          <a:prstGeom prst="rect">
            <a:avLst/>
          </a:prstGeom>
          <a:noFill/>
        </p:spPr>
        <p:txBody>
          <a:bodyPr wrap="square" rtlCol="0">
            <a:spAutoFit/>
          </a:bodyPr>
          <a:lstStyle/>
          <a:p>
            <a:pPr algn="ctr">
              <a:lnSpc>
                <a:spcPct val="150000"/>
              </a:lnSpc>
            </a:pPr>
            <a:r>
              <a:rPr lang="en-US" sz="3200" b="1" dirty="0" err="1" smtClean="0">
                <a:solidFill>
                  <a:srgbClr val="FF0000"/>
                </a:solidFill>
                <a:latin typeface="Times New Roman" panose="02020603050405020304" pitchFamily="18" charset="0"/>
                <a:cs typeface="Times New Roman" panose="02020603050405020304" pitchFamily="18" charset="0"/>
              </a:rPr>
              <a:t>Kết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luận</a:t>
            </a:r>
            <a:endParaRPr lang="en-US" sz="3200" b="1" dirty="0" smtClean="0">
              <a:solidFill>
                <a:srgbClr val="FF0000"/>
              </a:solidFill>
              <a:latin typeface="Times New Roman" panose="02020603050405020304" pitchFamily="18" charset="0"/>
              <a:cs typeface="Times New Roman" panose="02020603050405020304" pitchFamily="18" charset="0"/>
            </a:endParaRPr>
          </a:p>
          <a:p>
            <a:pPr lvl="0" algn="ctr" eaLnBrk="0" fontAlgn="base" hangingPunct="0">
              <a:lnSpc>
                <a:spcPct val="150000"/>
              </a:lnSpc>
              <a:spcBef>
                <a:spcPct val="0"/>
              </a:spcBef>
              <a:spcAft>
                <a:spcPct val="0"/>
              </a:spcAft>
              <a:buClrTx/>
              <a:defRPr/>
            </a:pPr>
            <a:r>
              <a:rPr lang="en-US" sz="2600" b="1" kern="1200" dirty="0" err="1">
                <a:solidFill>
                  <a:srgbClr val="2E0CC0"/>
                </a:solidFill>
                <a:latin typeface="Times New Roman" panose="02020603050405020304" pitchFamily="18" charset="0"/>
                <a:cs typeface="Times New Roman" panose="02020603050405020304" pitchFamily="18" charset="0"/>
              </a:rPr>
              <a:t>Những</a:t>
            </a:r>
            <a:r>
              <a:rPr lang="en-US" sz="2600" b="1" kern="1200" dirty="0">
                <a:solidFill>
                  <a:srgbClr val="2E0CC0"/>
                </a:solidFill>
                <a:latin typeface="Times New Roman" panose="02020603050405020304" pitchFamily="18" charset="0"/>
                <a:cs typeface="Times New Roman" panose="02020603050405020304" pitchFamily="18" charset="0"/>
              </a:rPr>
              <a:t> </a:t>
            </a:r>
            <a:r>
              <a:rPr lang="en-US" sz="2600" b="1" kern="1200" dirty="0" err="1">
                <a:solidFill>
                  <a:srgbClr val="2E0CC0"/>
                </a:solidFill>
                <a:latin typeface="Times New Roman" panose="02020603050405020304" pitchFamily="18" charset="0"/>
                <a:cs typeface="Times New Roman" panose="02020603050405020304" pitchFamily="18" charset="0"/>
              </a:rPr>
              <a:t>từ</a:t>
            </a:r>
            <a:r>
              <a:rPr lang="en-US" sz="2600" b="1" kern="1200" dirty="0">
                <a:solidFill>
                  <a:srgbClr val="2E0CC0"/>
                </a:solidFill>
                <a:latin typeface="Times New Roman" panose="02020603050405020304" pitchFamily="18" charset="0"/>
                <a:cs typeface="Times New Roman" panose="02020603050405020304" pitchFamily="18" charset="0"/>
              </a:rPr>
              <a:t> </a:t>
            </a:r>
            <a:r>
              <a:rPr lang="en-US" sz="2600" b="1" kern="1200" dirty="0" err="1">
                <a:solidFill>
                  <a:srgbClr val="2E0CC0"/>
                </a:solidFill>
                <a:latin typeface="Times New Roman" panose="02020603050405020304" pitchFamily="18" charset="0"/>
                <a:cs typeface="Times New Roman" panose="02020603050405020304" pitchFamily="18" charset="0"/>
              </a:rPr>
              <a:t>có</a:t>
            </a:r>
            <a:r>
              <a:rPr lang="en-US" sz="2600" b="1" kern="1200" dirty="0">
                <a:solidFill>
                  <a:srgbClr val="2E0CC0"/>
                </a:solidFill>
                <a:latin typeface="Times New Roman" panose="02020603050405020304" pitchFamily="18" charset="0"/>
                <a:cs typeface="Times New Roman" panose="02020603050405020304" pitchFamily="18" charset="0"/>
              </a:rPr>
              <a:t> </a:t>
            </a:r>
            <a:r>
              <a:rPr lang="en-US" sz="2600" b="1" kern="1200" dirty="0" err="1">
                <a:solidFill>
                  <a:srgbClr val="2E0CC0"/>
                </a:solidFill>
                <a:latin typeface="Times New Roman" panose="02020603050405020304" pitchFamily="18" charset="0"/>
                <a:cs typeface="Times New Roman" panose="02020603050405020304" pitchFamily="18" charset="0"/>
              </a:rPr>
              <a:t>nghĩa</a:t>
            </a:r>
            <a:r>
              <a:rPr lang="en-US" sz="2600" b="1" kern="1200" dirty="0">
                <a:solidFill>
                  <a:srgbClr val="2E0CC0"/>
                </a:solidFill>
                <a:latin typeface="Times New Roman" panose="02020603050405020304" pitchFamily="18" charset="0"/>
                <a:cs typeface="Times New Roman" panose="02020603050405020304" pitchFamily="18" charset="0"/>
              </a:rPr>
              <a:t> </a:t>
            </a:r>
            <a:r>
              <a:rPr lang="en-US" sz="2600" b="1" kern="1200" dirty="0" err="1">
                <a:solidFill>
                  <a:srgbClr val="2E0CC0"/>
                </a:solidFill>
                <a:latin typeface="Times New Roman" panose="02020603050405020304" pitchFamily="18" charset="0"/>
                <a:cs typeface="Times New Roman" panose="02020603050405020304" pitchFamily="18" charset="0"/>
              </a:rPr>
              <a:t>giống</a:t>
            </a:r>
            <a:r>
              <a:rPr lang="en-US" sz="2600" b="1" kern="1200" dirty="0">
                <a:solidFill>
                  <a:srgbClr val="2E0CC0"/>
                </a:solidFill>
                <a:latin typeface="Times New Roman" panose="02020603050405020304" pitchFamily="18" charset="0"/>
                <a:cs typeface="Times New Roman" panose="02020603050405020304" pitchFamily="18" charset="0"/>
              </a:rPr>
              <a:t> </a:t>
            </a:r>
            <a:r>
              <a:rPr lang="en-US" sz="2600" b="1" kern="1200" dirty="0" err="1">
                <a:solidFill>
                  <a:srgbClr val="2E0CC0"/>
                </a:solidFill>
                <a:latin typeface="Times New Roman" panose="02020603050405020304" pitchFamily="18" charset="0"/>
                <a:cs typeface="Times New Roman" panose="02020603050405020304" pitchFamily="18" charset="0"/>
              </a:rPr>
              <a:t>nhau</a:t>
            </a:r>
            <a:r>
              <a:rPr lang="en-US" sz="2600" b="1" kern="1200" dirty="0">
                <a:solidFill>
                  <a:srgbClr val="2E0CC0"/>
                </a:solidFill>
                <a:latin typeface="Times New Roman" panose="02020603050405020304" pitchFamily="18" charset="0"/>
                <a:cs typeface="Times New Roman" panose="02020603050405020304" pitchFamily="18" charset="0"/>
              </a:rPr>
              <a:t> </a:t>
            </a:r>
            <a:r>
              <a:rPr lang="en-US" sz="2600" b="1" kern="1200" dirty="0" err="1" smtClean="0">
                <a:solidFill>
                  <a:srgbClr val="2E0CC0"/>
                </a:solidFill>
                <a:latin typeface="Times New Roman" panose="02020603050405020304" pitchFamily="18" charset="0"/>
                <a:cs typeface="Times New Roman" panose="02020603050405020304" pitchFamily="18" charset="0"/>
              </a:rPr>
              <a:t>hoặc</a:t>
            </a:r>
            <a:r>
              <a:rPr lang="en-US" sz="2600" b="1" kern="1200" dirty="0" smtClean="0">
                <a:solidFill>
                  <a:srgbClr val="2E0CC0"/>
                </a:solidFill>
                <a:latin typeface="Times New Roman" panose="02020603050405020304" pitchFamily="18" charset="0"/>
                <a:cs typeface="Times New Roman" panose="02020603050405020304" pitchFamily="18" charset="0"/>
              </a:rPr>
              <a:t> </a:t>
            </a:r>
            <a:r>
              <a:rPr lang="en-US" sz="2600" b="1" kern="1200" dirty="0" err="1" smtClean="0">
                <a:solidFill>
                  <a:srgbClr val="2E0CC0"/>
                </a:solidFill>
                <a:latin typeface="Times New Roman" panose="02020603050405020304" pitchFamily="18" charset="0"/>
                <a:cs typeface="Times New Roman" panose="02020603050405020304" pitchFamily="18" charset="0"/>
              </a:rPr>
              <a:t>gần</a:t>
            </a:r>
            <a:r>
              <a:rPr lang="en-US" sz="2600" b="1" kern="1200" dirty="0" smtClean="0">
                <a:solidFill>
                  <a:srgbClr val="2E0CC0"/>
                </a:solidFill>
                <a:latin typeface="Times New Roman" panose="02020603050405020304" pitchFamily="18" charset="0"/>
                <a:cs typeface="Times New Roman" panose="02020603050405020304" pitchFamily="18" charset="0"/>
              </a:rPr>
              <a:t> </a:t>
            </a:r>
            <a:r>
              <a:rPr lang="en-US" sz="2600" b="1" kern="1200" dirty="0" err="1" smtClean="0">
                <a:solidFill>
                  <a:srgbClr val="2E0CC0"/>
                </a:solidFill>
                <a:latin typeface="Times New Roman" panose="02020603050405020304" pitchFamily="18" charset="0"/>
                <a:cs typeface="Times New Roman" panose="02020603050405020304" pitchFamily="18" charset="0"/>
              </a:rPr>
              <a:t>giống</a:t>
            </a:r>
            <a:r>
              <a:rPr lang="en-US" sz="2600" b="1" kern="1200" dirty="0" smtClean="0">
                <a:solidFill>
                  <a:srgbClr val="2E0CC0"/>
                </a:solidFill>
                <a:latin typeface="Times New Roman" panose="02020603050405020304" pitchFamily="18" charset="0"/>
                <a:cs typeface="Times New Roman" panose="02020603050405020304" pitchFamily="18" charset="0"/>
              </a:rPr>
              <a:t> </a:t>
            </a:r>
            <a:r>
              <a:rPr lang="en-US" sz="2600" b="1" kern="1200" dirty="0" err="1" smtClean="0">
                <a:solidFill>
                  <a:srgbClr val="2E0CC0"/>
                </a:solidFill>
                <a:latin typeface="Times New Roman" panose="02020603050405020304" pitchFamily="18" charset="0"/>
                <a:cs typeface="Times New Roman" panose="02020603050405020304" pitchFamily="18" charset="0"/>
              </a:rPr>
              <a:t>nhau</a:t>
            </a:r>
            <a:r>
              <a:rPr lang="en-US" sz="2600" b="1" kern="1200" dirty="0" smtClean="0">
                <a:solidFill>
                  <a:srgbClr val="2E0CC0"/>
                </a:solidFill>
                <a:latin typeface="Times New Roman" panose="02020603050405020304" pitchFamily="18" charset="0"/>
                <a:cs typeface="Times New Roman" panose="02020603050405020304" pitchFamily="18" charset="0"/>
              </a:rPr>
              <a:t> </a:t>
            </a:r>
            <a:r>
              <a:rPr lang="en-US" sz="2600" b="1" kern="1200" dirty="0" err="1" smtClean="0">
                <a:solidFill>
                  <a:srgbClr val="2E0CC0"/>
                </a:solidFill>
                <a:latin typeface="Times New Roman" panose="02020603050405020304" pitchFamily="18" charset="0"/>
                <a:cs typeface="Times New Roman" panose="02020603050405020304" pitchFamily="18" charset="0"/>
              </a:rPr>
              <a:t>là</a:t>
            </a:r>
            <a:r>
              <a:rPr lang="en-US" sz="2600" b="1" kern="1200" dirty="0" smtClean="0">
                <a:solidFill>
                  <a:srgbClr val="2E0CC0"/>
                </a:solidFill>
                <a:latin typeface="Times New Roman" panose="02020603050405020304" pitchFamily="18" charset="0"/>
                <a:cs typeface="Times New Roman" panose="02020603050405020304" pitchFamily="18" charset="0"/>
              </a:rPr>
              <a:t> </a:t>
            </a:r>
            <a:r>
              <a:rPr lang="en-US" sz="2600" b="1" kern="1200" dirty="0" err="1">
                <a:solidFill>
                  <a:srgbClr val="2E0CC0"/>
                </a:solidFill>
                <a:latin typeface="Times New Roman" panose="02020603050405020304" pitchFamily="18" charset="0"/>
                <a:cs typeface="Times New Roman" panose="02020603050405020304" pitchFamily="18" charset="0"/>
              </a:rPr>
              <a:t>các</a:t>
            </a:r>
            <a:r>
              <a:rPr lang="en-US" sz="2600" b="1" kern="1200" dirty="0">
                <a:solidFill>
                  <a:srgbClr val="2E0CC0"/>
                </a:solidFill>
                <a:latin typeface="Times New Roman" panose="02020603050405020304" pitchFamily="18" charset="0"/>
                <a:cs typeface="Times New Roman" panose="02020603050405020304" pitchFamily="18" charset="0"/>
              </a:rPr>
              <a:t> </a:t>
            </a:r>
            <a:r>
              <a:rPr lang="en-US" sz="2600" b="1" kern="1200" dirty="0" err="1">
                <a:solidFill>
                  <a:srgbClr val="2E0CC0"/>
                </a:solidFill>
                <a:latin typeface="Times New Roman" panose="02020603050405020304" pitchFamily="18" charset="0"/>
                <a:cs typeface="Times New Roman" panose="02020603050405020304" pitchFamily="18" charset="0"/>
              </a:rPr>
              <a:t>từ</a:t>
            </a:r>
            <a:r>
              <a:rPr lang="en-US" sz="2600" b="1" kern="1200" dirty="0">
                <a:solidFill>
                  <a:srgbClr val="2E0CC0"/>
                </a:solidFill>
                <a:latin typeface="Times New Roman" panose="02020603050405020304" pitchFamily="18" charset="0"/>
                <a:cs typeface="Times New Roman" panose="02020603050405020304" pitchFamily="18" charset="0"/>
              </a:rPr>
              <a:t> </a:t>
            </a:r>
            <a:r>
              <a:rPr lang="en-US" sz="2600" b="1" kern="1200" dirty="0" err="1" smtClean="0">
                <a:solidFill>
                  <a:srgbClr val="2E0CC0"/>
                </a:solidFill>
                <a:latin typeface="Times New Roman" panose="02020603050405020304" pitchFamily="18" charset="0"/>
                <a:cs typeface="Times New Roman" panose="02020603050405020304" pitchFamily="18" charset="0"/>
              </a:rPr>
              <a:t>đồng</a:t>
            </a:r>
            <a:r>
              <a:rPr lang="en-US" sz="2600" b="1" kern="1200" dirty="0" smtClean="0">
                <a:solidFill>
                  <a:srgbClr val="2E0CC0"/>
                </a:solidFill>
                <a:latin typeface="Times New Roman" panose="02020603050405020304" pitchFamily="18" charset="0"/>
                <a:cs typeface="Times New Roman" panose="02020603050405020304" pitchFamily="18" charset="0"/>
              </a:rPr>
              <a:t> </a:t>
            </a:r>
            <a:r>
              <a:rPr lang="en-US" sz="2600" b="1" kern="1200" dirty="0" err="1" smtClean="0">
                <a:solidFill>
                  <a:srgbClr val="2E0CC0"/>
                </a:solidFill>
                <a:latin typeface="Times New Roman" panose="02020603050405020304" pitchFamily="18" charset="0"/>
                <a:cs typeface="Times New Roman" panose="02020603050405020304" pitchFamily="18" charset="0"/>
              </a:rPr>
              <a:t>nghĩa</a:t>
            </a:r>
            <a:r>
              <a:rPr lang="en-US" sz="2600" b="1" kern="1200" dirty="0" smtClean="0">
                <a:solidFill>
                  <a:srgbClr val="2E0CC0"/>
                </a:solidFill>
                <a:latin typeface="Times New Roman" panose="02020603050405020304" pitchFamily="18" charset="0"/>
                <a:cs typeface="Times New Roman" panose="02020603050405020304" pitchFamily="18" charset="0"/>
              </a:rPr>
              <a:t>.</a:t>
            </a:r>
            <a:endParaRPr lang="en-US" sz="2600" b="1" kern="1200" dirty="0">
              <a:solidFill>
                <a:srgbClr val="2E0CC0"/>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18"/>
          <p:cNvSpPr txBox="1">
            <a:spLocks noGrp="1"/>
          </p:cNvSpPr>
          <p:nvPr>
            <p:ph type="body" idx="1"/>
          </p:nvPr>
        </p:nvSpPr>
        <p:spPr>
          <a:xfrm>
            <a:off x="299258" y="309316"/>
            <a:ext cx="8653826" cy="2051497"/>
          </a:xfrm>
          <a:prstGeom prst="rect">
            <a:avLst/>
          </a:prstGeom>
        </p:spPr>
        <p:txBody>
          <a:bodyPr spcFirstLastPara="1" wrap="square" lIns="0" tIns="0" rIns="0" bIns="0" anchor="t" anchorCtr="0">
            <a:noAutofit/>
          </a:bodyPr>
          <a:lstStyle/>
          <a:p>
            <a:pPr marL="101600" lvl="0" indent="0" algn="l" rtl="0">
              <a:spcBef>
                <a:spcPts val="0"/>
              </a:spcBef>
              <a:spcAft>
                <a:spcPts val="0"/>
              </a:spcAft>
              <a:buSzPts val="2000"/>
              <a:buNone/>
            </a:pPr>
            <a:r>
              <a:rPr lang="en-GB" sz="2700" b="1" dirty="0" smtClean="0">
                <a:solidFill>
                  <a:srgbClr val="003FBC"/>
                </a:solidFill>
                <a:latin typeface="Times New Roman" panose="02020603050405020304" pitchFamily="18" charset="0"/>
                <a:cs typeface="Times New Roman" panose="02020603050405020304" pitchFamily="18" charset="0"/>
              </a:rPr>
              <a:t>2. </a:t>
            </a:r>
            <a:r>
              <a:rPr lang="en-GB" sz="2700" b="1" dirty="0" err="1" smtClean="0">
                <a:solidFill>
                  <a:srgbClr val="003FBC"/>
                </a:solidFill>
                <a:latin typeface="Times New Roman" panose="02020603050405020304" pitchFamily="18" charset="0"/>
                <a:cs typeface="Times New Roman" panose="02020603050405020304" pitchFamily="18" charset="0"/>
              </a:rPr>
              <a:t>Thay</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những</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từ</a:t>
            </a:r>
            <a:r>
              <a:rPr lang="en-GB" sz="2700" b="1" dirty="0" smtClean="0">
                <a:solidFill>
                  <a:srgbClr val="003FBC"/>
                </a:solidFill>
                <a:latin typeface="Times New Roman" panose="02020603050405020304" pitchFamily="18" charset="0"/>
                <a:cs typeface="Times New Roman" panose="02020603050405020304" pitchFamily="18" charset="0"/>
              </a:rPr>
              <a:t> in </a:t>
            </a:r>
            <a:r>
              <a:rPr lang="en-GB" sz="2700" b="1" dirty="0" err="1" smtClean="0">
                <a:solidFill>
                  <a:srgbClr val="003FBC"/>
                </a:solidFill>
                <a:latin typeface="Times New Roman" panose="02020603050405020304" pitchFamily="18" charset="0"/>
                <a:cs typeface="Times New Roman" panose="02020603050405020304" pitchFamily="18" charset="0"/>
              </a:rPr>
              <a:t>đậm</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trong</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mỗi</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ví</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dụ</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trên</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cho</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nhau</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rồi</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rút</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ra</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nhận</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xét</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Những</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từ</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nào</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thay</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thế</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được</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cho</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nhau</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Những</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từ</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nào</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không</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thay</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thế</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được</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cho</a:t>
            </a:r>
            <a:r>
              <a:rPr lang="en-GB" sz="2700" b="1" dirty="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nhau</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Vì</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sao</a:t>
            </a:r>
            <a:r>
              <a:rPr lang="en-GB" sz="2700" b="1" dirty="0" smtClean="0">
                <a:solidFill>
                  <a:srgbClr val="003FBC"/>
                </a:solidFill>
                <a:latin typeface="Times New Roman" panose="02020603050405020304" pitchFamily="18" charset="0"/>
                <a:cs typeface="Times New Roman" panose="02020603050405020304" pitchFamily="18" charset="0"/>
              </a:rPr>
              <a:t>?</a:t>
            </a:r>
            <a:endParaRPr lang="en-GB" sz="2700" b="1" dirty="0" smtClean="0">
              <a:solidFill>
                <a:srgbClr val="003FBC"/>
              </a:solidFill>
              <a:latin typeface="Times New Roman" panose="02020603050405020304" pitchFamily="18" charset="0"/>
              <a:cs typeface="Times New Roman" panose="02020603050405020304" pitchFamily="18" charset="0"/>
            </a:endParaRPr>
          </a:p>
        </p:txBody>
      </p:sp>
      <p:sp>
        <p:nvSpPr>
          <p:cNvPr id="100" name="Google Shape;100;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3" name="TextBox 2"/>
          <p:cNvSpPr txBox="1"/>
          <p:nvPr/>
        </p:nvSpPr>
        <p:spPr>
          <a:xfrm>
            <a:off x="556167" y="2360830"/>
            <a:ext cx="8129848" cy="1569660"/>
          </a:xfrm>
          <a:prstGeom prst="rect">
            <a:avLst/>
          </a:prstGeom>
          <a:noFill/>
        </p:spPr>
        <p:txBody>
          <a:bodyPr wrap="square" rtlCol="0">
            <a:spAutoFit/>
          </a:bodyPr>
          <a:lstStyle/>
          <a:p>
            <a:pPr algn="just"/>
            <a:r>
              <a:rPr lang="en-US" sz="2400" i="1" dirty="0" err="1" smtClean="0">
                <a:solidFill>
                  <a:srgbClr val="FF0000"/>
                </a:solidFill>
                <a:latin typeface="Times New Roman" panose="02020603050405020304" pitchFamily="18" charset="0"/>
                <a:cs typeface="Times New Roman" panose="02020603050405020304" pitchFamily="18" charset="0"/>
              </a:rPr>
              <a:t>Từ</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xây</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dựng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và</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kiến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thiết</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có</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thể</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thay</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thế</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cho</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nhau</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được</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vì</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nghĩa</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của</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các</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từ</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ấy</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giống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nhau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hoàn</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toàn</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làm</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nên</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một</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công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trình</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kiến</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trúc</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hình</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thành</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một</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tổ</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chức</a:t>
            </a:r>
            <a:r>
              <a:rPr lang="en-US" sz="2400" i="1" dirty="0" smtClean="0">
                <a:solidFill>
                  <a:srgbClr val="FF0000"/>
                </a:solidFill>
                <a:latin typeface="Times New Roman" panose="02020603050405020304" pitchFamily="18" charset="0"/>
                <a:cs typeface="Times New Roman" panose="02020603050405020304" pitchFamily="18" charset="0"/>
              </a:rPr>
              <a:t> hay </a:t>
            </a:r>
            <a:r>
              <a:rPr lang="en-US" sz="2400" i="1" dirty="0" err="1" smtClean="0">
                <a:solidFill>
                  <a:srgbClr val="FF0000"/>
                </a:solidFill>
                <a:latin typeface="Times New Roman" panose="02020603050405020304" pitchFamily="18" charset="0"/>
                <a:cs typeface="Times New Roman" panose="02020603050405020304" pitchFamily="18" charset="0"/>
              </a:rPr>
              <a:t>một</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chế</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độ</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chính</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trị</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xã</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hội</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kinh</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tế</a:t>
            </a:r>
            <a:r>
              <a:rPr lang="en-US" sz="2400" i="1" dirty="0" smtClean="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351620" y="4230590"/>
            <a:ext cx="4539343" cy="5660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i="1" dirty="0" err="1" smtClean="0">
                <a:solidFill>
                  <a:srgbClr val="FF0000"/>
                </a:solidFill>
                <a:latin typeface="Times New Roman" panose="02020603050405020304" pitchFamily="18" charset="0"/>
                <a:cs typeface="Times New Roman" panose="02020603050405020304" pitchFamily="18" charset="0"/>
              </a:rPr>
              <a:t>Từ</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đồng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nghĩa</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hoàn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toàn</a:t>
            </a:r>
            <a:endParaRPr lang="en-US" sz="24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18"/>
          <p:cNvSpPr txBox="1">
            <a:spLocks noGrp="1"/>
          </p:cNvSpPr>
          <p:nvPr>
            <p:ph type="body" idx="1"/>
          </p:nvPr>
        </p:nvSpPr>
        <p:spPr>
          <a:xfrm>
            <a:off x="299258" y="309316"/>
            <a:ext cx="8653826" cy="2051497"/>
          </a:xfrm>
          <a:prstGeom prst="rect">
            <a:avLst/>
          </a:prstGeom>
        </p:spPr>
        <p:txBody>
          <a:bodyPr spcFirstLastPara="1" wrap="square" lIns="0" tIns="0" rIns="0" bIns="0" anchor="t" anchorCtr="0">
            <a:noAutofit/>
          </a:bodyPr>
          <a:lstStyle/>
          <a:p>
            <a:pPr marL="101600" lvl="0" indent="0" algn="l" rtl="0">
              <a:spcBef>
                <a:spcPts val="0"/>
              </a:spcBef>
              <a:spcAft>
                <a:spcPts val="0"/>
              </a:spcAft>
              <a:buSzPts val="2000"/>
              <a:buNone/>
            </a:pPr>
            <a:r>
              <a:rPr lang="en-GB" sz="2700" b="1" dirty="0" smtClean="0">
                <a:solidFill>
                  <a:srgbClr val="003FBC"/>
                </a:solidFill>
                <a:latin typeface="Times New Roman" panose="02020603050405020304" pitchFamily="18" charset="0"/>
                <a:cs typeface="Times New Roman" panose="02020603050405020304" pitchFamily="18" charset="0"/>
              </a:rPr>
              <a:t>2. </a:t>
            </a:r>
            <a:r>
              <a:rPr lang="en-GB" sz="2700" b="1" dirty="0" err="1" smtClean="0">
                <a:solidFill>
                  <a:srgbClr val="003FBC"/>
                </a:solidFill>
                <a:latin typeface="Times New Roman" panose="02020603050405020304" pitchFamily="18" charset="0"/>
                <a:cs typeface="Times New Roman" panose="02020603050405020304" pitchFamily="18" charset="0"/>
              </a:rPr>
              <a:t>Thay</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những</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từ</a:t>
            </a:r>
            <a:r>
              <a:rPr lang="en-GB" sz="2700" b="1" dirty="0" smtClean="0">
                <a:solidFill>
                  <a:srgbClr val="003FBC"/>
                </a:solidFill>
                <a:latin typeface="Times New Roman" panose="02020603050405020304" pitchFamily="18" charset="0"/>
                <a:cs typeface="Times New Roman" panose="02020603050405020304" pitchFamily="18" charset="0"/>
              </a:rPr>
              <a:t> in </a:t>
            </a:r>
            <a:r>
              <a:rPr lang="en-GB" sz="2700" b="1" dirty="0" err="1" smtClean="0">
                <a:solidFill>
                  <a:srgbClr val="003FBC"/>
                </a:solidFill>
                <a:latin typeface="Times New Roman" panose="02020603050405020304" pitchFamily="18" charset="0"/>
                <a:cs typeface="Times New Roman" panose="02020603050405020304" pitchFamily="18" charset="0"/>
              </a:rPr>
              <a:t>đậm</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trong</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mỗi</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ví</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dụ</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trên</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cho</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nhau</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rồi</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rút</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ra</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nhận</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xét</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Những</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từ</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nào</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thay</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thế</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được</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cho</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nhau</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Những</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từ</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nào</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không</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thay</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thế</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được</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cho</a:t>
            </a:r>
            <a:r>
              <a:rPr lang="en-GB" sz="2700" b="1" dirty="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nhau</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Vì</a:t>
            </a:r>
            <a:r>
              <a:rPr lang="en-GB" sz="2700" b="1" dirty="0" smtClean="0">
                <a:solidFill>
                  <a:srgbClr val="003FBC"/>
                </a:solidFill>
                <a:latin typeface="Times New Roman" panose="02020603050405020304" pitchFamily="18" charset="0"/>
                <a:cs typeface="Times New Roman" panose="02020603050405020304" pitchFamily="18" charset="0"/>
              </a:rPr>
              <a:t> </a:t>
            </a:r>
            <a:r>
              <a:rPr lang="en-GB" sz="2700" b="1" dirty="0" err="1" smtClean="0">
                <a:solidFill>
                  <a:srgbClr val="003FBC"/>
                </a:solidFill>
                <a:latin typeface="Times New Roman" panose="02020603050405020304" pitchFamily="18" charset="0"/>
                <a:cs typeface="Times New Roman" panose="02020603050405020304" pitchFamily="18" charset="0"/>
              </a:rPr>
              <a:t>sao</a:t>
            </a:r>
            <a:r>
              <a:rPr lang="en-GB" sz="2700" b="1" dirty="0" smtClean="0">
                <a:solidFill>
                  <a:srgbClr val="003FBC"/>
                </a:solidFill>
                <a:latin typeface="Times New Roman" panose="02020603050405020304" pitchFamily="18" charset="0"/>
                <a:cs typeface="Times New Roman" panose="02020603050405020304" pitchFamily="18" charset="0"/>
              </a:rPr>
              <a:t>?</a:t>
            </a:r>
            <a:endParaRPr lang="en-GB" sz="2700" b="1" dirty="0" smtClean="0">
              <a:solidFill>
                <a:srgbClr val="003FBC"/>
              </a:solidFill>
              <a:latin typeface="Times New Roman" panose="02020603050405020304" pitchFamily="18" charset="0"/>
              <a:cs typeface="Times New Roman" panose="02020603050405020304" pitchFamily="18" charset="0"/>
            </a:endParaRPr>
          </a:p>
        </p:txBody>
      </p:sp>
      <p:sp>
        <p:nvSpPr>
          <p:cNvPr id="100" name="Google Shape;100;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3" name="TextBox 2"/>
          <p:cNvSpPr txBox="1"/>
          <p:nvPr/>
        </p:nvSpPr>
        <p:spPr>
          <a:xfrm>
            <a:off x="561247" y="2444006"/>
            <a:ext cx="8129848" cy="830997"/>
          </a:xfrm>
          <a:prstGeom prst="rect">
            <a:avLst/>
          </a:prstGeom>
          <a:noFill/>
        </p:spPr>
        <p:txBody>
          <a:bodyPr wrap="square" rtlCol="0">
            <a:spAutoFit/>
          </a:bodyPr>
          <a:lstStyle/>
          <a:p>
            <a:pPr algn="just"/>
            <a:r>
              <a:rPr lang="en-US" sz="2400" i="1" dirty="0" err="1" smtClean="0">
                <a:solidFill>
                  <a:srgbClr val="FF0000"/>
                </a:solidFill>
                <a:latin typeface="Times New Roman" panose="02020603050405020304" pitchFamily="18" charset="0"/>
                <a:cs typeface="Times New Roman" panose="02020603050405020304" pitchFamily="18" charset="0"/>
              </a:rPr>
              <a:t>Từ</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vàng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xuộm</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vàng</a:t>
            </a:r>
            <a:r>
              <a:rPr lang="en-US" sz="2400" b="1" i="1" dirty="0" smtClean="0">
                <a:solidFill>
                  <a:srgbClr val="FF0000"/>
                </a:solidFill>
                <a:latin typeface="Times New Roman" panose="02020603050405020304" pitchFamily="18" charset="0"/>
                <a:cs typeface="Times New Roman" panose="02020603050405020304" pitchFamily="18" charset="0"/>
              </a:rPr>
              <a:t> hoe, </a:t>
            </a:r>
            <a:r>
              <a:rPr lang="en-US" sz="2400" b="1" i="1" dirty="0" err="1" smtClean="0">
                <a:solidFill>
                  <a:srgbClr val="FF0000"/>
                </a:solidFill>
                <a:latin typeface="Times New Roman" panose="02020603050405020304" pitchFamily="18" charset="0"/>
                <a:cs typeface="Times New Roman" panose="02020603050405020304" pitchFamily="18" charset="0"/>
              </a:rPr>
              <a:t>vàng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lịm</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không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thể</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thay</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thế</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cho</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nhau</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vì</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nghĩa</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của</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chúng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không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giống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nhau</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hoàn</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toàn</a:t>
            </a:r>
            <a:r>
              <a:rPr lang="en-US" sz="2400" i="1" dirty="0" smtClean="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117444" y="4440797"/>
            <a:ext cx="4539343" cy="5660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i="1" dirty="0" err="1" smtClean="0">
                <a:solidFill>
                  <a:srgbClr val="FF0000"/>
                </a:solidFill>
                <a:latin typeface="Times New Roman" panose="02020603050405020304" pitchFamily="18" charset="0"/>
                <a:cs typeface="Times New Roman" panose="02020603050405020304" pitchFamily="18" charset="0"/>
              </a:rPr>
              <a:t>Từ</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đồng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nghĩa</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không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hoàn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toàn</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24184" y="3194241"/>
            <a:ext cx="7536037" cy="1200329"/>
          </a:xfrm>
          <a:prstGeom prst="rect">
            <a:avLst/>
          </a:prstGeom>
        </p:spPr>
        <p:txBody>
          <a:bodyPr wrap="none">
            <a:spAutoFit/>
          </a:bodyPr>
          <a:lstStyle/>
          <a:p>
            <a:r>
              <a:rPr lang="en-US" sz="2400" b="1" dirty="0" err="1" smtClean="0">
                <a:latin typeface="Times New Roman" panose="02020603050405020304" pitchFamily="18" charset="0"/>
                <a:cs typeface="Times New Roman" panose="02020603050405020304" pitchFamily="18" charset="0"/>
              </a:rPr>
              <a:t>Vàng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xuộm</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đậm</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Vàng</a:t>
            </a:r>
            <a:r>
              <a:rPr lang="en-US" sz="2400" b="1" dirty="0" smtClean="0">
                <a:latin typeface="Times New Roman" panose="02020603050405020304" pitchFamily="18" charset="0"/>
                <a:cs typeface="Times New Roman" panose="02020603050405020304" pitchFamily="18" charset="0"/>
              </a:rPr>
              <a:t> hoe</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có </a:t>
            </a:r>
            <a:r>
              <a:rPr lang="vi-VN" sz="2400" dirty="0">
                <a:latin typeface="Times New Roman" panose="02020603050405020304" pitchFamily="18" charset="0"/>
                <a:cs typeface="Times New Roman" panose="02020603050405020304" pitchFamily="18" charset="0"/>
              </a:rPr>
              <a:t>màu vàng nhạt, nhưng tươi và ánh </a:t>
            </a:r>
            <a:r>
              <a:rPr lang="vi-VN" sz="2400" dirty="0" smtClean="0">
                <a:latin typeface="Times New Roman" panose="02020603050405020304" pitchFamily="18" charset="0"/>
                <a:cs typeface="Times New Roman" panose="02020603050405020304" pitchFamily="18" charset="0"/>
              </a:rPr>
              <a:t>lên</a:t>
            </a:r>
            <a:endParaRPr lang="en-US" sz="2400"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Vàng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lịm</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chín,gợi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ngọt</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1000" b="-1000"/>
          </a:stretch>
        </a:blipFill>
        <a:effectLst/>
      </p:bgPr>
    </p:bg>
    <p:spTree>
      <p:nvGrpSpPr>
        <p:cNvPr id="1" name="Shape 97"/>
        <p:cNvGrpSpPr/>
        <p:nvPr/>
      </p:nvGrpSpPr>
      <p:grpSpPr>
        <a:xfrm>
          <a:off x="0" y="0"/>
          <a:ext cx="0" cy="0"/>
          <a:chOff x="0" y="0"/>
          <a:chExt cx="0" cy="0"/>
        </a:xfrm>
      </p:grpSpPr>
      <p:sp>
        <p:nvSpPr>
          <p:cNvPr id="100" name="Google Shape;100;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4" name="Rounded Rectangle 3"/>
          <p:cNvSpPr/>
          <p:nvPr/>
        </p:nvSpPr>
        <p:spPr>
          <a:xfrm>
            <a:off x="152400" y="618076"/>
            <a:ext cx="8876884" cy="453537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fontAlgn="base">
              <a:lnSpc>
                <a:spcPts val="2600"/>
              </a:lnSpc>
              <a:spcBef>
                <a:spcPct val="0"/>
              </a:spcBef>
              <a:spcAft>
                <a:spcPct val="0"/>
              </a:spcAft>
              <a:buClrTx/>
              <a:defRPr/>
            </a:pPr>
            <a:r>
              <a:rPr lang="en-US" sz="2400" b="1" kern="1200" dirty="0" smtClean="0">
                <a:solidFill>
                  <a:srgbClr val="2E0CC0"/>
                </a:solidFill>
                <a:latin typeface="Times New Roman" panose="02020603050405020304" pitchFamily="18" charset="0"/>
                <a:cs typeface="Times New Roman" panose="02020603050405020304" pitchFamily="18" charset="0"/>
              </a:rPr>
              <a:t>1</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smtClean="0">
                <a:solidFill>
                  <a:srgbClr val="2E0CC0"/>
                </a:solidFill>
                <a:latin typeface="Times New Roman" panose="02020603050405020304" pitchFamily="18" charset="0"/>
                <a:cs typeface="Times New Roman" panose="02020603050405020304" pitchFamily="18" charset="0"/>
              </a:rPr>
              <a:t>Từ</a:t>
            </a:r>
            <a:r>
              <a:rPr lang="en-US" sz="2400" b="1" kern="1200" dirty="0" smtClean="0">
                <a:solidFill>
                  <a:srgbClr val="2E0CC0"/>
                </a:solidFill>
                <a:latin typeface="Times New Roman" panose="02020603050405020304" pitchFamily="18" charset="0"/>
                <a:cs typeface="Times New Roman" panose="02020603050405020304" pitchFamily="18" charset="0"/>
              </a:rPr>
              <a:t> </a:t>
            </a:r>
            <a:r>
              <a:rPr lang="en-US" sz="2400" b="1" kern="1200" dirty="0" err="1" smtClean="0">
                <a:solidFill>
                  <a:srgbClr val="2E0CC0"/>
                </a:solidFill>
                <a:latin typeface="Times New Roman" panose="02020603050405020304" pitchFamily="18" charset="0"/>
                <a:cs typeface="Times New Roman" panose="02020603050405020304" pitchFamily="18" charset="0"/>
              </a:rPr>
              <a:t>đồng</a:t>
            </a:r>
            <a:r>
              <a:rPr lang="en-US" sz="2400" b="1" kern="1200" dirty="0" smtClean="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nghĩa</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là</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những</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smtClean="0">
                <a:solidFill>
                  <a:srgbClr val="2E0CC0"/>
                </a:solidFill>
                <a:latin typeface="Times New Roman" panose="02020603050405020304" pitchFamily="18" charset="0"/>
                <a:cs typeface="Times New Roman" panose="02020603050405020304" pitchFamily="18" charset="0"/>
              </a:rPr>
              <a:t>từ</a:t>
            </a:r>
            <a:r>
              <a:rPr lang="en-US" sz="2400" b="1" kern="1200" dirty="0" smtClean="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có</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nghĩa</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giống</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nhau</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hoặc</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gần</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giống</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nhau</a:t>
            </a:r>
            <a:r>
              <a:rPr lang="en-US" sz="2400" b="1" kern="1200" dirty="0">
                <a:solidFill>
                  <a:srgbClr val="FF0000"/>
                </a:solidFill>
                <a:latin typeface="Times New Roman" panose="02020603050405020304" pitchFamily="18" charset="0"/>
                <a:cs typeface="Times New Roman" panose="02020603050405020304" pitchFamily="18" charset="0"/>
              </a:rPr>
              <a:t>.</a:t>
            </a:r>
            <a:endParaRPr lang="en-US" sz="2400" b="1" kern="1200" dirty="0">
              <a:solidFill>
                <a:srgbClr val="FF0000"/>
              </a:solidFill>
              <a:latin typeface="Times New Roman" panose="02020603050405020304" pitchFamily="18" charset="0"/>
              <a:cs typeface="Times New Roman" panose="02020603050405020304" pitchFamily="18" charset="0"/>
            </a:endParaRPr>
          </a:p>
          <a:p>
            <a:pPr lvl="0" fontAlgn="base">
              <a:lnSpc>
                <a:spcPts val="2600"/>
              </a:lnSpc>
              <a:spcBef>
                <a:spcPct val="0"/>
              </a:spcBef>
              <a:spcAft>
                <a:spcPct val="0"/>
              </a:spcAft>
              <a:buClrTx/>
              <a:defRPr/>
            </a:pPr>
            <a:r>
              <a:rPr lang="en-US" sz="2400" b="1" kern="1200" dirty="0">
                <a:solidFill>
                  <a:srgbClr val="FF0000"/>
                </a:solidFill>
                <a:latin typeface="Times New Roman" panose="02020603050405020304" pitchFamily="18" charset="0"/>
                <a:cs typeface="Times New Roman" panose="02020603050405020304" pitchFamily="18" charset="0"/>
              </a:rPr>
              <a:t>VD: </a:t>
            </a:r>
            <a:r>
              <a:rPr lang="en-US" sz="2400" b="1" kern="1200" dirty="0" err="1">
                <a:solidFill>
                  <a:srgbClr val="2E0CC0"/>
                </a:solidFill>
                <a:latin typeface="Times New Roman" panose="02020603050405020304" pitchFamily="18" charset="0"/>
                <a:cs typeface="Times New Roman" panose="02020603050405020304" pitchFamily="18" charset="0"/>
              </a:rPr>
              <a:t>siêng</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năng</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chăm</a:t>
            </a:r>
            <a:r>
              <a:rPr lang="en-US" sz="2400" b="1" kern="1200" dirty="0">
                <a:solidFill>
                  <a:srgbClr val="2E0CC0"/>
                </a:solidFill>
                <a:latin typeface="Times New Roman" panose="02020603050405020304" pitchFamily="18" charset="0"/>
                <a:cs typeface="Times New Roman" panose="02020603050405020304" pitchFamily="18" charset="0"/>
              </a:rPr>
              <a:t> chỉ, </a:t>
            </a:r>
            <a:r>
              <a:rPr lang="en-US" sz="2400" b="1" kern="1200" dirty="0" err="1">
                <a:solidFill>
                  <a:srgbClr val="2E0CC0"/>
                </a:solidFill>
                <a:latin typeface="Times New Roman" panose="02020603050405020304" pitchFamily="18" charset="0"/>
                <a:cs typeface="Times New Roman" panose="02020603050405020304" pitchFamily="18" charset="0"/>
              </a:rPr>
              <a:t>cần</a:t>
            </a:r>
            <a:r>
              <a:rPr lang="en-US" sz="2400" b="1" kern="1200" dirty="0">
                <a:solidFill>
                  <a:srgbClr val="2E0CC0"/>
                </a:solidFill>
                <a:latin typeface="Times New Roman" panose="02020603050405020304" pitchFamily="18" charset="0"/>
                <a:cs typeface="Times New Roman" panose="02020603050405020304" pitchFamily="18" charset="0"/>
              </a:rPr>
              <a:t> cù, …</a:t>
            </a:r>
            <a:endParaRPr lang="en-US" sz="2400" b="1" kern="1200" dirty="0">
              <a:solidFill>
                <a:srgbClr val="2E0CC0"/>
              </a:solidFill>
              <a:latin typeface="Times New Roman" panose="02020603050405020304" pitchFamily="18" charset="0"/>
              <a:cs typeface="Times New Roman" panose="02020603050405020304" pitchFamily="18" charset="0"/>
            </a:endParaRPr>
          </a:p>
          <a:p>
            <a:pPr lvl="0" fontAlgn="base">
              <a:lnSpc>
                <a:spcPts val="2600"/>
              </a:lnSpc>
              <a:spcBef>
                <a:spcPct val="0"/>
              </a:spcBef>
              <a:spcAft>
                <a:spcPct val="0"/>
              </a:spcAft>
              <a:buClrTx/>
              <a:defRPr/>
            </a:pPr>
            <a:r>
              <a:rPr lang="en-US" sz="2400" b="1" kern="1200" dirty="0">
                <a:solidFill>
                  <a:srgbClr val="2E0CC0"/>
                </a:solidFill>
                <a:latin typeface="Times New Roman" panose="02020603050405020304" pitchFamily="18" charset="0"/>
                <a:cs typeface="Times New Roman" panose="02020603050405020304" pitchFamily="18" charset="0"/>
              </a:rPr>
              <a:t>2. </a:t>
            </a:r>
            <a:r>
              <a:rPr lang="en-US" sz="2400" b="1" kern="1200" dirty="0" err="1">
                <a:solidFill>
                  <a:srgbClr val="2E0CC0"/>
                </a:solidFill>
                <a:latin typeface="Times New Roman" panose="02020603050405020304" pitchFamily="18" charset="0"/>
                <a:cs typeface="Times New Roman" panose="02020603050405020304" pitchFamily="18" charset="0"/>
              </a:rPr>
              <a:t>Có</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những</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smtClean="0">
                <a:solidFill>
                  <a:srgbClr val="2E0CC0"/>
                </a:solidFill>
                <a:latin typeface="Times New Roman" panose="02020603050405020304" pitchFamily="18" charset="0"/>
                <a:cs typeface="Times New Roman" panose="02020603050405020304" pitchFamily="18" charset="0"/>
              </a:rPr>
              <a:t>từ</a:t>
            </a:r>
            <a:r>
              <a:rPr lang="en-US" sz="2400" b="1" kern="1200" dirty="0" smtClean="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đồng</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nghĩa</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hoàn</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toàn</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có</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thê</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thay</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thê</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cho</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nhau</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trong</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lời</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nói</a:t>
            </a:r>
            <a:r>
              <a:rPr lang="en-US" sz="2400" b="1" kern="1200" dirty="0">
                <a:solidFill>
                  <a:srgbClr val="FF0000"/>
                </a:solidFill>
                <a:latin typeface="Times New Roman" panose="02020603050405020304" pitchFamily="18" charset="0"/>
                <a:cs typeface="Times New Roman" panose="02020603050405020304" pitchFamily="18" charset="0"/>
              </a:rPr>
              <a:t>. </a:t>
            </a:r>
            <a:endParaRPr lang="en-US" sz="2400" b="1" kern="1200" dirty="0">
              <a:solidFill>
                <a:srgbClr val="FF0000"/>
              </a:solidFill>
              <a:latin typeface="Times New Roman" panose="02020603050405020304" pitchFamily="18" charset="0"/>
              <a:cs typeface="Times New Roman" panose="02020603050405020304" pitchFamily="18" charset="0"/>
            </a:endParaRPr>
          </a:p>
          <a:p>
            <a:pPr lvl="0" fontAlgn="base">
              <a:lnSpc>
                <a:spcPts val="2600"/>
              </a:lnSpc>
              <a:spcBef>
                <a:spcPct val="0"/>
              </a:spcBef>
              <a:spcAft>
                <a:spcPct val="0"/>
              </a:spcAft>
              <a:buClrTx/>
              <a:defRPr/>
            </a:pPr>
            <a:r>
              <a:rPr lang="en-US" sz="2400" b="1" kern="1200" dirty="0">
                <a:solidFill>
                  <a:srgbClr val="FF0000"/>
                </a:solidFill>
                <a:latin typeface="Times New Roman" panose="02020603050405020304" pitchFamily="18" charset="0"/>
                <a:cs typeface="Times New Roman" panose="02020603050405020304" pitchFamily="18" charset="0"/>
              </a:rPr>
              <a:t>VD: </a:t>
            </a:r>
            <a:r>
              <a:rPr lang="en-US" sz="2400" b="1" kern="1200" dirty="0" err="1">
                <a:solidFill>
                  <a:srgbClr val="2E0CC0"/>
                </a:solidFill>
                <a:latin typeface="Times New Roman" panose="02020603050405020304" pitchFamily="18" charset="0"/>
                <a:cs typeface="Times New Roman" panose="02020603050405020304" pitchFamily="18" charset="0"/>
              </a:rPr>
              <a:t>hổ</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cọp</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hùm</a:t>
            </a:r>
            <a:r>
              <a:rPr lang="en-US" sz="2400" b="1" kern="1200" dirty="0">
                <a:solidFill>
                  <a:srgbClr val="2E0CC0"/>
                </a:solidFill>
                <a:latin typeface="Times New Roman" panose="02020603050405020304" pitchFamily="18" charset="0"/>
                <a:cs typeface="Times New Roman" panose="02020603050405020304" pitchFamily="18" charset="0"/>
              </a:rPr>
              <a:t>, …</a:t>
            </a:r>
            <a:endParaRPr lang="en-US" sz="2400" b="1" kern="1200" dirty="0">
              <a:solidFill>
                <a:srgbClr val="2E0CC0"/>
              </a:solidFill>
              <a:latin typeface="Times New Roman" panose="02020603050405020304" pitchFamily="18" charset="0"/>
              <a:cs typeface="Times New Roman" panose="02020603050405020304" pitchFamily="18" charset="0"/>
            </a:endParaRPr>
          </a:p>
          <a:p>
            <a:pPr lvl="0" fontAlgn="base">
              <a:lnSpc>
                <a:spcPts val="2600"/>
              </a:lnSpc>
              <a:spcBef>
                <a:spcPct val="0"/>
              </a:spcBef>
              <a:spcAft>
                <a:spcPct val="0"/>
              </a:spcAft>
              <a:buClrTx/>
              <a:defRPr/>
            </a:pPr>
            <a:r>
              <a:rPr lang="en-US" sz="2400" b="1" kern="1200" dirty="0">
                <a:solidFill>
                  <a:srgbClr val="2E0CC0"/>
                </a:solidFill>
                <a:latin typeface="Times New Roman" panose="02020603050405020304" pitchFamily="18" charset="0"/>
                <a:cs typeface="Times New Roman" panose="02020603050405020304" pitchFamily="18" charset="0"/>
              </a:rPr>
              <a:t>3. </a:t>
            </a:r>
            <a:r>
              <a:rPr lang="en-US" sz="2400" b="1" kern="1200" dirty="0" err="1">
                <a:solidFill>
                  <a:srgbClr val="2E0CC0"/>
                </a:solidFill>
                <a:latin typeface="Times New Roman" panose="02020603050405020304" pitchFamily="18" charset="0"/>
                <a:cs typeface="Times New Roman" panose="02020603050405020304" pitchFamily="18" charset="0"/>
              </a:rPr>
              <a:t>Có</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những</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smtClean="0">
                <a:solidFill>
                  <a:srgbClr val="2E0CC0"/>
                </a:solidFill>
                <a:latin typeface="Times New Roman" panose="02020603050405020304" pitchFamily="18" charset="0"/>
                <a:cs typeface="Times New Roman" panose="02020603050405020304" pitchFamily="18" charset="0"/>
              </a:rPr>
              <a:t>từ</a:t>
            </a:r>
            <a:r>
              <a:rPr lang="en-US" sz="2400" b="1" kern="1200" dirty="0" smtClean="0">
                <a:solidFill>
                  <a:srgbClr val="2E0CC0"/>
                </a:solidFill>
                <a:latin typeface="Times New Roman" panose="02020603050405020304" pitchFamily="18" charset="0"/>
                <a:cs typeface="Times New Roman" panose="02020603050405020304" pitchFamily="18" charset="0"/>
              </a:rPr>
              <a:t> </a:t>
            </a:r>
            <a:r>
              <a:rPr lang="en-US" sz="2400" b="1" kern="1200" dirty="0" err="1" smtClean="0">
                <a:solidFill>
                  <a:srgbClr val="2E0CC0"/>
                </a:solidFill>
                <a:latin typeface="Times New Roman" panose="02020603050405020304" pitchFamily="18" charset="0"/>
                <a:cs typeface="Times New Roman" panose="02020603050405020304" pitchFamily="18" charset="0"/>
              </a:rPr>
              <a:t>đồng</a:t>
            </a:r>
            <a:r>
              <a:rPr lang="en-US" sz="2400" b="1" kern="1200" dirty="0" smtClean="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nghĩa</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không</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hoàn</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toàn</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Khi</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dùng</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những</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smtClean="0">
                <a:solidFill>
                  <a:srgbClr val="2E0CC0"/>
                </a:solidFill>
                <a:latin typeface="Times New Roman" panose="02020603050405020304" pitchFamily="18" charset="0"/>
                <a:cs typeface="Times New Roman" panose="02020603050405020304" pitchFamily="18" charset="0"/>
              </a:rPr>
              <a:t>từ</a:t>
            </a:r>
            <a:r>
              <a:rPr lang="en-US" sz="2400" b="1" kern="1200" dirty="0" smtClean="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này</a:t>
            </a:r>
            <a:r>
              <a:rPr lang="en-US" sz="2400" b="1" kern="1200" dirty="0">
                <a:solidFill>
                  <a:srgbClr val="2E0CC0"/>
                </a:solidFill>
                <a:latin typeface="Times New Roman" panose="02020603050405020304" pitchFamily="18" charset="0"/>
                <a:cs typeface="Times New Roman" panose="02020603050405020304" pitchFamily="18" charset="0"/>
              </a:rPr>
              <a:t>, ta </a:t>
            </a:r>
            <a:r>
              <a:rPr lang="en-US" sz="2400" b="1" kern="1200" dirty="0" err="1">
                <a:solidFill>
                  <a:srgbClr val="FF0000"/>
                </a:solidFill>
                <a:latin typeface="Times New Roman" panose="02020603050405020304" pitchFamily="18" charset="0"/>
                <a:cs typeface="Times New Roman" panose="02020603050405020304" pitchFamily="18" charset="0"/>
              </a:rPr>
              <a:t>phải</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cân</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nhắc</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lựa</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chọn</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cho</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đúng</a:t>
            </a:r>
            <a:r>
              <a:rPr lang="en-US" sz="2400" b="1" kern="1200" dirty="0">
                <a:solidFill>
                  <a:srgbClr val="2E0CC0"/>
                </a:solidFill>
                <a:latin typeface="Times New Roman" panose="02020603050405020304" pitchFamily="18" charset="0"/>
                <a:cs typeface="Times New Roman" panose="02020603050405020304" pitchFamily="18" charset="0"/>
              </a:rPr>
              <a:t>. </a:t>
            </a:r>
            <a:endParaRPr lang="en-US" sz="2400" b="1" kern="1200" dirty="0">
              <a:solidFill>
                <a:srgbClr val="2E0CC0"/>
              </a:solidFill>
              <a:latin typeface="Times New Roman" panose="02020603050405020304" pitchFamily="18" charset="0"/>
              <a:cs typeface="Times New Roman" panose="02020603050405020304" pitchFamily="18" charset="0"/>
            </a:endParaRPr>
          </a:p>
          <a:p>
            <a:pPr lvl="0" fontAlgn="base">
              <a:lnSpc>
                <a:spcPts val="2600"/>
              </a:lnSpc>
              <a:spcBef>
                <a:spcPct val="0"/>
              </a:spcBef>
              <a:spcAft>
                <a:spcPct val="0"/>
              </a:spcAft>
              <a:buClrTx/>
              <a:defRPr/>
            </a:pPr>
            <a:r>
              <a:rPr lang="en-US" sz="2400" b="1" kern="1200" dirty="0">
                <a:solidFill>
                  <a:srgbClr val="FF0000"/>
                </a:solidFill>
                <a:latin typeface="Times New Roman" panose="02020603050405020304" pitchFamily="18" charset="0"/>
                <a:cs typeface="Times New Roman" panose="02020603050405020304" pitchFamily="18" charset="0"/>
              </a:rPr>
              <a:t>VD:</a:t>
            </a:r>
            <a:r>
              <a:rPr lang="en-US" sz="2400" b="1" kern="1200" dirty="0">
                <a:solidFill>
                  <a:srgbClr val="2E0CC0"/>
                </a:solidFill>
                <a:latin typeface="Times New Roman" panose="02020603050405020304" pitchFamily="18" charset="0"/>
                <a:cs typeface="Times New Roman" panose="02020603050405020304" pitchFamily="18" charset="0"/>
              </a:rPr>
              <a:t> - </a:t>
            </a:r>
            <a:r>
              <a:rPr lang="en-US" sz="2400" b="1" kern="1200" dirty="0" err="1">
                <a:solidFill>
                  <a:srgbClr val="2E0CC0"/>
                </a:solidFill>
                <a:latin typeface="Times New Roman" panose="02020603050405020304" pitchFamily="18" charset="0"/>
                <a:cs typeface="Times New Roman" panose="02020603050405020304" pitchFamily="18" charset="0"/>
              </a:rPr>
              <a:t>Ăn</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xơi</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chén</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biểu</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thị</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thái</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đô</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tình</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cảm</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khác</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nhau</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đối</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với</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người</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đối</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thoại</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hoặc</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điều</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được</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nói</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đến</a:t>
            </a:r>
            <a:r>
              <a:rPr lang="en-US" sz="2400" b="1" kern="1200" dirty="0">
                <a:solidFill>
                  <a:srgbClr val="2E0CC0"/>
                </a:solidFill>
                <a:latin typeface="Times New Roman" panose="02020603050405020304" pitchFamily="18" charset="0"/>
                <a:cs typeface="Times New Roman" panose="02020603050405020304" pitchFamily="18" charset="0"/>
              </a:rPr>
              <a:t>).</a:t>
            </a:r>
            <a:endParaRPr lang="en-US" sz="2400" b="1" kern="1200" dirty="0">
              <a:solidFill>
                <a:srgbClr val="2E0CC0"/>
              </a:solidFill>
              <a:latin typeface="Times New Roman" panose="02020603050405020304" pitchFamily="18" charset="0"/>
              <a:cs typeface="Times New Roman" panose="02020603050405020304" pitchFamily="18" charset="0"/>
            </a:endParaRPr>
          </a:p>
          <a:p>
            <a:pPr lvl="0" fontAlgn="base">
              <a:lnSpc>
                <a:spcPts val="2600"/>
              </a:lnSpc>
              <a:spcBef>
                <a:spcPct val="0"/>
              </a:spcBef>
              <a:spcAft>
                <a:spcPct val="0"/>
              </a:spcAft>
              <a:buClrTx/>
              <a:defRPr/>
            </a:pPr>
            <a:r>
              <a:rPr lang="en-US" sz="2400" b="1" kern="1200" dirty="0">
                <a:solidFill>
                  <a:srgbClr val="2E0CC0"/>
                </a:solidFill>
                <a:latin typeface="Times New Roman" panose="02020603050405020304" pitchFamily="18" charset="0"/>
                <a:cs typeface="Times New Roman" panose="02020603050405020304" pitchFamily="18" charset="0"/>
              </a:rPr>
              <a:t>        - </a:t>
            </a:r>
            <a:r>
              <a:rPr lang="en-US" sz="2400" b="1" kern="1200" dirty="0" err="1">
                <a:solidFill>
                  <a:srgbClr val="2E0CC0"/>
                </a:solidFill>
                <a:latin typeface="Times New Roman" panose="02020603050405020304" pitchFamily="18" charset="0"/>
                <a:cs typeface="Times New Roman" panose="02020603050405020304" pitchFamily="18" charset="0"/>
              </a:rPr>
              <a:t>Mang</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khiêng</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vác</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biểu</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smtClean="0">
                <a:solidFill>
                  <a:srgbClr val="2E0CC0"/>
                </a:solidFill>
                <a:latin typeface="Times New Roman" panose="02020603050405020304" pitchFamily="18" charset="0"/>
                <a:cs typeface="Times New Roman" panose="02020603050405020304" pitchFamily="18" charset="0"/>
              </a:rPr>
              <a:t>thị</a:t>
            </a:r>
            <a:r>
              <a:rPr lang="en-US" sz="2400" b="1" kern="1200" dirty="0" smtClean="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những</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cách</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thức</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hành</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động</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khác</a:t>
            </a:r>
            <a:r>
              <a:rPr lang="en-US" sz="2400" b="1" kern="1200" dirty="0">
                <a:solidFill>
                  <a:srgbClr val="2E0CC0"/>
                </a:solidFill>
                <a:latin typeface="Times New Roman" panose="02020603050405020304" pitchFamily="18" charset="0"/>
                <a:cs typeface="Times New Roman" panose="02020603050405020304" pitchFamily="18" charset="0"/>
              </a:rPr>
              <a:t> </a:t>
            </a:r>
            <a:r>
              <a:rPr lang="en-US" sz="2400" b="1" kern="1200" dirty="0" err="1">
                <a:solidFill>
                  <a:srgbClr val="2E0CC0"/>
                </a:solidFill>
                <a:latin typeface="Times New Roman" panose="02020603050405020304" pitchFamily="18" charset="0"/>
                <a:cs typeface="Times New Roman" panose="02020603050405020304" pitchFamily="18" charset="0"/>
              </a:rPr>
              <a:t>nhau</a:t>
            </a:r>
            <a:r>
              <a:rPr lang="en-US" sz="2400" b="1" kern="1200" dirty="0" smtClean="0">
                <a:solidFill>
                  <a:srgbClr val="2E0CC0"/>
                </a:solidFill>
                <a:latin typeface="Times New Roman" panose="02020603050405020304" pitchFamily="18" charset="0"/>
                <a:cs typeface="Times New Roman" panose="02020603050405020304" pitchFamily="18" charset="0"/>
              </a:rPr>
              <a:t>).</a:t>
            </a:r>
            <a:endParaRPr lang="en-US" sz="2400" b="1" kern="1200" dirty="0">
              <a:solidFill>
                <a:srgbClr val="2E0C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230291" y="-87088"/>
            <a:ext cx="2372765" cy="769441"/>
          </a:xfrm>
          <a:prstGeom prst="rect">
            <a:avLst/>
          </a:prstGeom>
          <a:noFill/>
        </p:spPr>
        <p:txBody>
          <a:bodyPr wrap="none" lIns="91440" tIns="45720" rIns="91440" bIns="45720">
            <a:spAutoFit/>
          </a:bodyPr>
          <a:lstStyle/>
          <a:p>
            <a:pPr algn="ctr"/>
            <a:r>
              <a:rPr lang="en-US" sz="4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Ghi</a:t>
            </a:r>
            <a:r>
              <a:rPr lang="en-US"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nhớ</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7" name="Rectangle 6"/>
          <p:cNvSpPr>
            <a:spLocks noGrp="1" noChangeArrowheads="1"/>
          </p:cNvSpPr>
          <p:nvPr/>
        </p:nvSpPr>
        <p:spPr>
          <a:xfrm>
            <a:off x="164592" y="74736"/>
            <a:ext cx="9144000" cy="1059120"/>
          </a:xfrm>
          <a:prstGeom prst="rect">
            <a:avLst/>
          </a:prstGeom>
          <a:noFill/>
          <a:ln w="9525">
            <a:noFill/>
          </a:ln>
        </p:spPr>
        <p:txBody>
          <a:bodyPr vert="horz" wrap="square" lIns="91440" tIns="45720" rIns="91440" bIns="45720" numCol="1" rtlCol="0" anchor="t" anchorCtr="0" compatLnSpc="1">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defRPr/>
            </a:pPr>
            <a:r>
              <a:rPr kumimoji="0" lang="en-US" sz="3200" b="1" i="0" u="none" strike="noStrike" kern="1200" cap="none" spc="0" normalizeH="0" baseline="0" noProof="0" dirty="0">
                <a:ln>
                  <a:noFill/>
                </a:ln>
                <a:solidFill>
                  <a:srgbClr val="2E0CC0"/>
                </a:solidFill>
                <a:effectLst/>
                <a:uLnTx/>
                <a:uFillTx/>
                <a:latin typeface="Times New Roman" panose="02020603050405020304"/>
                <a:ea typeface="+mn-ea"/>
                <a:cs typeface="+mn-cs"/>
              </a:rPr>
              <a:t> </a:t>
            </a:r>
            <a:r>
              <a:rPr lang="en-US" sz="2800" b="1" dirty="0" smtClean="0">
                <a:solidFill>
                  <a:srgbClr val="2E0CC0"/>
                </a:solidFill>
                <a:latin typeface="Times New Roman" panose="02020603050405020304"/>
              </a:rPr>
              <a:t>III. </a:t>
            </a:r>
            <a:r>
              <a:rPr lang="en-US" sz="2800" b="1" dirty="0" err="1" smtClean="0">
                <a:solidFill>
                  <a:srgbClr val="2E0CC0"/>
                </a:solidFill>
                <a:latin typeface="Times New Roman" panose="02020603050405020304"/>
              </a:rPr>
              <a:t>Luyện</a:t>
            </a:r>
            <a:r>
              <a:rPr lang="en-US" sz="2800" b="1" dirty="0" smtClean="0">
                <a:solidFill>
                  <a:srgbClr val="2E0CC0"/>
                </a:solidFill>
                <a:latin typeface="Times New Roman" panose="02020603050405020304"/>
              </a:rPr>
              <a:t> </a:t>
            </a:r>
            <a:r>
              <a:rPr lang="en-US" sz="2800" b="1" dirty="0" err="1" smtClean="0">
                <a:solidFill>
                  <a:srgbClr val="2E0CC0"/>
                </a:solidFill>
                <a:latin typeface="Times New Roman" panose="02020603050405020304"/>
              </a:rPr>
              <a:t>tập</a:t>
            </a:r>
            <a:r>
              <a:rPr kumimoji="0" lang="en-US" sz="2800" b="1" i="0" u="none" strike="noStrike" kern="1200" cap="none" spc="0" normalizeH="0" baseline="0" noProof="0" dirty="0" smtClean="0">
                <a:ln>
                  <a:noFill/>
                </a:ln>
                <a:solidFill>
                  <a:srgbClr val="2E0CC0"/>
                </a:solidFill>
                <a:effectLst/>
                <a:uLnTx/>
                <a:uFillTx/>
                <a:latin typeface="Times New Roman" panose="02020603050405020304"/>
                <a:ea typeface="+mn-ea"/>
                <a:cs typeface="+mn-cs"/>
              </a:rPr>
              <a:t>:</a:t>
            </a:r>
            <a:endParaRPr kumimoji="0" lang="en-US" sz="2800" b="1" i="0" u="none" strike="noStrike" kern="1200" cap="none" spc="0" normalizeH="0" baseline="0" noProof="0" dirty="0">
              <a:ln>
                <a:noFill/>
              </a:ln>
              <a:solidFill>
                <a:srgbClr val="2E0CC0"/>
              </a:solidFill>
              <a:effectLst/>
              <a:uLnTx/>
              <a:uFillTx/>
              <a:latin typeface="Times New Roman" panose="02020603050405020304"/>
              <a:ea typeface="+mn-ea"/>
              <a:cs typeface="+mn-cs"/>
            </a:endParaRPr>
          </a:p>
          <a:p>
            <a:pPr marL="12700" marR="0" lvl="0" indent="279400" algn="l" defTabSz="914400" rtl="0" eaLnBrk="1" fontAlgn="auto" latinLnBrk="0" hangingPunct="1">
              <a:lnSpc>
                <a:spcPct val="90000"/>
              </a:lnSpc>
              <a:spcBef>
                <a:spcPct val="20000"/>
              </a:spcBef>
              <a:spcAft>
                <a:spcPts val="0"/>
              </a:spcAft>
              <a:buClrTx/>
              <a:buSzTx/>
              <a:buFontTx/>
              <a:buNone/>
              <a:defRPr/>
            </a:pPr>
            <a:r>
              <a:rPr kumimoji="0" lang="en-US" sz="2700" b="1" i="0" u="none" strike="noStrike" kern="1200" cap="none" spc="0" normalizeH="0" baseline="0" noProof="0" dirty="0">
                <a:ln>
                  <a:noFill/>
                </a:ln>
                <a:solidFill>
                  <a:srgbClr val="2E0CC0"/>
                </a:solidFill>
                <a:effectLst/>
                <a:uLnTx/>
                <a:uFillTx/>
                <a:latin typeface="Times New Roman" panose="02020603050405020304"/>
                <a:ea typeface="+mn-ea"/>
                <a:cs typeface="+mn-cs"/>
              </a:rPr>
              <a:t>1. </a:t>
            </a:r>
            <a:r>
              <a:rPr lang="en-US" sz="2700" b="1" i="1" dirty="0" err="1" smtClean="0">
                <a:solidFill>
                  <a:srgbClr val="2E0CC0"/>
                </a:solidFill>
                <a:latin typeface="Times New Roman" panose="02020603050405020304"/>
              </a:rPr>
              <a:t>Xếp</a:t>
            </a:r>
            <a:r>
              <a:rPr lang="en-US" sz="2700" b="1" i="1" dirty="0" smtClean="0">
                <a:solidFill>
                  <a:srgbClr val="2E0CC0"/>
                </a:solidFill>
                <a:latin typeface="Times New Roman" panose="02020603050405020304"/>
              </a:rPr>
              <a:t> </a:t>
            </a:r>
            <a:r>
              <a:rPr lang="en-US" sz="2700" b="1" i="1" dirty="0" err="1" smtClean="0">
                <a:solidFill>
                  <a:srgbClr val="2E0CC0"/>
                </a:solidFill>
                <a:latin typeface="Times New Roman" panose="02020603050405020304"/>
              </a:rPr>
              <a:t>những</a:t>
            </a:r>
            <a:r>
              <a:rPr lang="en-US" sz="2700" b="1" i="1" dirty="0" smtClean="0">
                <a:solidFill>
                  <a:srgbClr val="2E0CC0"/>
                </a:solidFill>
                <a:latin typeface="Times New Roman" panose="02020603050405020304"/>
              </a:rPr>
              <a:t> </a:t>
            </a:r>
            <a:r>
              <a:rPr lang="en-US" sz="2700" b="1" i="1" dirty="0" err="1" smtClean="0">
                <a:solidFill>
                  <a:srgbClr val="2E0CC0"/>
                </a:solidFill>
                <a:latin typeface="Times New Roman" panose="02020603050405020304"/>
              </a:rPr>
              <a:t>từ</a:t>
            </a:r>
            <a:r>
              <a:rPr lang="en-US" sz="2700" b="1" i="1" dirty="0" smtClean="0">
                <a:solidFill>
                  <a:srgbClr val="2E0CC0"/>
                </a:solidFill>
                <a:latin typeface="Times New Roman" panose="02020603050405020304"/>
              </a:rPr>
              <a:t> in </a:t>
            </a:r>
            <a:r>
              <a:rPr lang="en-US" sz="2700" b="1" i="1" dirty="0" err="1" smtClean="0">
                <a:solidFill>
                  <a:srgbClr val="2E0CC0"/>
                </a:solidFill>
                <a:latin typeface="Times New Roman" panose="02020603050405020304"/>
              </a:rPr>
              <a:t>đậm</a:t>
            </a:r>
            <a:r>
              <a:rPr lang="en-US" sz="2700" b="1" i="1" dirty="0" smtClean="0">
                <a:solidFill>
                  <a:srgbClr val="2E0CC0"/>
                </a:solidFill>
                <a:latin typeface="Times New Roman" panose="02020603050405020304"/>
              </a:rPr>
              <a:t> </a:t>
            </a:r>
            <a:r>
              <a:rPr lang="en-US" sz="2700" b="1" i="1" dirty="0" err="1" smtClean="0">
                <a:solidFill>
                  <a:srgbClr val="2E0CC0"/>
                </a:solidFill>
                <a:latin typeface="Times New Roman" panose="02020603050405020304"/>
              </a:rPr>
              <a:t>thành</a:t>
            </a:r>
            <a:r>
              <a:rPr lang="en-US" sz="2700" b="1" i="1" dirty="0" smtClean="0">
                <a:solidFill>
                  <a:srgbClr val="2E0CC0"/>
                </a:solidFill>
                <a:latin typeface="Times New Roman" panose="02020603050405020304"/>
              </a:rPr>
              <a:t> </a:t>
            </a:r>
            <a:r>
              <a:rPr lang="en-US" sz="2700" b="1" i="1" dirty="0" err="1" smtClean="0">
                <a:solidFill>
                  <a:srgbClr val="2E0CC0"/>
                </a:solidFill>
                <a:latin typeface="Times New Roman" panose="02020603050405020304"/>
              </a:rPr>
              <a:t>từng</a:t>
            </a:r>
            <a:r>
              <a:rPr lang="en-US" sz="2700" b="1" i="1" dirty="0" smtClean="0">
                <a:solidFill>
                  <a:srgbClr val="2E0CC0"/>
                </a:solidFill>
                <a:latin typeface="Times New Roman" panose="02020603050405020304"/>
              </a:rPr>
              <a:t> </a:t>
            </a:r>
            <a:r>
              <a:rPr lang="en-US" sz="2700" b="1" i="1" dirty="0" err="1" smtClean="0">
                <a:solidFill>
                  <a:srgbClr val="2E0CC0"/>
                </a:solidFill>
                <a:latin typeface="Times New Roman" panose="02020603050405020304"/>
              </a:rPr>
              <a:t>nhóm</a:t>
            </a:r>
            <a:r>
              <a:rPr lang="en-US" sz="2700" b="1" i="1" dirty="0" smtClean="0">
                <a:solidFill>
                  <a:srgbClr val="2E0CC0"/>
                </a:solidFill>
                <a:latin typeface="Times New Roman" panose="02020603050405020304"/>
              </a:rPr>
              <a:t> </a:t>
            </a:r>
            <a:r>
              <a:rPr lang="en-US" sz="2700" b="1" i="1" dirty="0" err="1" smtClean="0">
                <a:solidFill>
                  <a:srgbClr val="2E0CC0"/>
                </a:solidFill>
                <a:latin typeface="Times New Roman" panose="02020603050405020304"/>
              </a:rPr>
              <a:t>đồng</a:t>
            </a:r>
            <a:r>
              <a:rPr lang="en-US" sz="2700" b="1" i="1" dirty="0" smtClean="0">
                <a:solidFill>
                  <a:srgbClr val="2E0CC0"/>
                </a:solidFill>
                <a:latin typeface="Times New Roman" panose="02020603050405020304"/>
              </a:rPr>
              <a:t> </a:t>
            </a:r>
            <a:r>
              <a:rPr lang="en-US" sz="2700" b="1" i="1" dirty="0" err="1" smtClean="0">
                <a:solidFill>
                  <a:srgbClr val="2E0CC0"/>
                </a:solidFill>
                <a:latin typeface="Times New Roman" panose="02020603050405020304"/>
              </a:rPr>
              <a:t>nghĩa</a:t>
            </a:r>
            <a:r>
              <a:rPr lang="en-US" sz="2700" b="1" i="1" dirty="0" smtClean="0">
                <a:solidFill>
                  <a:srgbClr val="2E0CC0"/>
                </a:solidFill>
                <a:latin typeface="Times New Roman" panose="02020603050405020304"/>
              </a:rPr>
              <a:t>:</a:t>
            </a:r>
            <a:endParaRPr kumimoji="0" lang="en-US" sz="2700" b="1" i="0" u="none" strike="noStrike" kern="1200" cap="none" spc="0" normalizeH="0" baseline="0" noProof="0" dirty="0">
              <a:ln>
                <a:noFill/>
              </a:ln>
              <a:solidFill>
                <a:srgbClr val="2E0CC0"/>
              </a:solidFill>
              <a:effectLst/>
              <a:uLnTx/>
              <a:uFillTx/>
              <a:latin typeface="Times New Roman" panose="02020603050405020304"/>
              <a:ea typeface="+mn-ea"/>
              <a:cs typeface="+mn-cs"/>
            </a:endParaRPr>
          </a:p>
        </p:txBody>
      </p:sp>
      <p:sp>
        <p:nvSpPr>
          <p:cNvPr id="4" name="Rounded Rectangle 3"/>
          <p:cNvSpPr/>
          <p:nvPr/>
        </p:nvSpPr>
        <p:spPr>
          <a:xfrm>
            <a:off x="164592" y="1133856"/>
            <a:ext cx="8795658" cy="3784518"/>
          </a:xfrm>
          <a:prstGeom prst="round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marL="170180" indent="4445" eaLnBrk="1" hangingPunct="1">
              <a:buFont typeface="Wingdings" panose="05000000000000000000" pitchFamily="2" charset="2"/>
              <a:buNone/>
            </a:pPr>
            <a:r>
              <a:rPr lang="en-US" altLang="en-US" sz="2400" dirty="0" smtClean="0">
                <a:solidFill>
                  <a:srgbClr val="2E0CC0"/>
                </a:solidFill>
                <a:latin typeface="Times New Roman" panose="02020603050405020304" pitchFamily="18" charset="0"/>
              </a:rPr>
              <a:t>     </a:t>
            </a:r>
            <a:r>
              <a:rPr lang="en-US" altLang="en-US" sz="2400" dirty="0" err="1" smtClean="0">
                <a:solidFill>
                  <a:srgbClr val="2E0CC0"/>
                </a:solidFill>
                <a:latin typeface="Times New Roman" panose="02020603050405020304" pitchFamily="18" charset="0"/>
              </a:rPr>
              <a:t>Sau</a:t>
            </a:r>
            <a:r>
              <a:rPr lang="en-US" altLang="en-US" sz="2400" dirty="0" smtClean="0">
                <a:solidFill>
                  <a:srgbClr val="2E0CC0"/>
                </a:solidFill>
                <a:latin typeface="Times New Roman" panose="02020603050405020304" pitchFamily="18" charset="0"/>
              </a:rPr>
              <a:t> </a:t>
            </a:r>
            <a:r>
              <a:rPr lang="en-US" altLang="en-US" sz="2400" dirty="0">
                <a:solidFill>
                  <a:srgbClr val="2E0CC0"/>
                </a:solidFill>
                <a:latin typeface="Times New Roman" panose="02020603050405020304" pitchFamily="18" charset="0"/>
              </a:rPr>
              <a:t>80 </a:t>
            </a:r>
            <a:r>
              <a:rPr lang="en-US" altLang="en-US" sz="2400" dirty="0" err="1">
                <a:solidFill>
                  <a:srgbClr val="2E0CC0"/>
                </a:solidFill>
                <a:latin typeface="Times New Roman" panose="02020603050405020304" pitchFamily="18" charset="0"/>
              </a:rPr>
              <a:t>năm</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giời</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nô</a:t>
            </a:r>
            <a:r>
              <a:rPr lang="en-US" altLang="en-US" sz="2400" dirty="0">
                <a:solidFill>
                  <a:srgbClr val="2E0CC0"/>
                </a:solidFill>
                <a:latin typeface="Times New Roman" panose="02020603050405020304" pitchFamily="18" charset="0"/>
              </a:rPr>
              <a:t> </a:t>
            </a:r>
            <a:r>
              <a:rPr lang="en-US" altLang="en-US" sz="2400" dirty="0" err="1" smtClean="0">
                <a:solidFill>
                  <a:srgbClr val="2E0CC0"/>
                </a:solidFill>
                <a:latin typeface="Times New Roman" panose="02020603050405020304" pitchFamily="18" charset="0"/>
              </a:rPr>
              <a:t>lệ</a:t>
            </a:r>
            <a:r>
              <a:rPr lang="en-US" altLang="en-US" sz="2400" dirty="0" smtClean="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làm</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cho</a:t>
            </a:r>
            <a:r>
              <a:rPr lang="en-US" altLang="en-US" sz="2400" dirty="0">
                <a:solidFill>
                  <a:srgbClr val="2E0CC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nước</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nhà</a:t>
            </a:r>
            <a:r>
              <a:rPr lang="en-US" altLang="en-US" sz="2400" b="1" dirty="0">
                <a:solidFill>
                  <a:srgbClr val="FF0000"/>
                </a:solidFill>
                <a:latin typeface="Times New Roman" panose="02020603050405020304" pitchFamily="18" charset="0"/>
              </a:rPr>
              <a:t> </a:t>
            </a:r>
            <a:r>
              <a:rPr lang="en-US" altLang="en-US" sz="2400" dirty="0">
                <a:solidFill>
                  <a:srgbClr val="2E0CC0"/>
                </a:solidFill>
                <a:latin typeface="Times New Roman" panose="02020603050405020304" pitchFamily="18" charset="0"/>
              </a:rPr>
              <a:t>bị </a:t>
            </a:r>
            <a:r>
              <a:rPr lang="en-US" altLang="en-US" sz="2400" dirty="0" err="1">
                <a:solidFill>
                  <a:srgbClr val="2E0CC0"/>
                </a:solidFill>
                <a:latin typeface="Times New Roman" panose="02020603050405020304" pitchFamily="18" charset="0"/>
              </a:rPr>
              <a:t>yếu</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hèn</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ngày</a:t>
            </a:r>
            <a:r>
              <a:rPr lang="en-US" altLang="en-US" sz="2400" dirty="0">
                <a:solidFill>
                  <a:srgbClr val="2E0CC0"/>
                </a:solidFill>
                <a:latin typeface="Times New Roman" panose="02020603050405020304" pitchFamily="18" charset="0"/>
              </a:rPr>
              <a:t> nay </a:t>
            </a:r>
            <a:r>
              <a:rPr lang="en-US" altLang="en-US" sz="2400" dirty="0" err="1">
                <a:solidFill>
                  <a:srgbClr val="2E0CC0"/>
                </a:solidFill>
                <a:latin typeface="Times New Roman" panose="02020603050405020304" pitchFamily="18" charset="0"/>
              </a:rPr>
              <a:t>chúng</a:t>
            </a:r>
            <a:r>
              <a:rPr lang="en-US" altLang="en-US" sz="2400" dirty="0">
                <a:solidFill>
                  <a:srgbClr val="2E0CC0"/>
                </a:solidFill>
                <a:latin typeface="Times New Roman" panose="02020603050405020304" pitchFamily="18" charset="0"/>
              </a:rPr>
              <a:t> ta </a:t>
            </a:r>
            <a:r>
              <a:rPr lang="en-US" altLang="en-US" sz="2400" dirty="0" err="1">
                <a:solidFill>
                  <a:srgbClr val="2E0CC0"/>
                </a:solidFill>
                <a:latin typeface="Times New Roman" panose="02020603050405020304" pitchFamily="18" charset="0"/>
              </a:rPr>
              <a:t>cần</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phải</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xây</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dựng</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lại</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cơ</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đô</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mà</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tô</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tiên</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đã</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đê</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lại</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cho</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chúng</a:t>
            </a:r>
            <a:r>
              <a:rPr lang="en-US" altLang="en-US" sz="2400" dirty="0">
                <a:solidFill>
                  <a:srgbClr val="2E0CC0"/>
                </a:solidFill>
                <a:latin typeface="Times New Roman" panose="02020603050405020304" pitchFamily="18" charset="0"/>
              </a:rPr>
              <a:t> ta, </a:t>
            </a:r>
            <a:r>
              <a:rPr lang="en-US" altLang="en-US" sz="2400" dirty="0" err="1">
                <a:solidFill>
                  <a:srgbClr val="2E0CC0"/>
                </a:solidFill>
                <a:latin typeface="Times New Roman" panose="02020603050405020304" pitchFamily="18" charset="0"/>
              </a:rPr>
              <a:t>làm</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sao</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cho</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chúng</a:t>
            </a:r>
            <a:r>
              <a:rPr lang="en-US" altLang="en-US" sz="2400" dirty="0">
                <a:solidFill>
                  <a:srgbClr val="2E0CC0"/>
                </a:solidFill>
                <a:latin typeface="Times New Roman" panose="02020603050405020304" pitchFamily="18" charset="0"/>
              </a:rPr>
              <a:t> ta </a:t>
            </a:r>
            <a:r>
              <a:rPr lang="en-US" altLang="en-US" sz="2400" dirty="0" err="1">
                <a:solidFill>
                  <a:srgbClr val="2E0CC0"/>
                </a:solidFill>
                <a:latin typeface="Times New Roman" panose="02020603050405020304" pitchFamily="18" charset="0"/>
              </a:rPr>
              <a:t>theo</a:t>
            </a:r>
            <a:r>
              <a:rPr lang="en-US" altLang="en-US" sz="2400" dirty="0">
                <a:solidFill>
                  <a:srgbClr val="2E0CC0"/>
                </a:solidFill>
                <a:latin typeface="Times New Roman" panose="02020603050405020304" pitchFamily="18" charset="0"/>
              </a:rPr>
              <a:t> </a:t>
            </a:r>
            <a:r>
              <a:rPr lang="en-US" altLang="en-US" sz="2400" dirty="0" err="1" smtClean="0">
                <a:solidFill>
                  <a:srgbClr val="2E0CC0"/>
                </a:solidFill>
                <a:latin typeface="Times New Roman" panose="02020603050405020304" pitchFamily="18" charset="0"/>
              </a:rPr>
              <a:t>kịp</a:t>
            </a:r>
            <a:r>
              <a:rPr lang="en-US" altLang="en-US" sz="2400" dirty="0" smtClean="0">
                <a:solidFill>
                  <a:srgbClr val="2E0CC0"/>
                </a:solidFill>
                <a:latin typeface="Times New Roman" panose="02020603050405020304" pitchFamily="18" charset="0"/>
              </a:rPr>
              <a:t> </a:t>
            </a:r>
            <a:r>
              <a:rPr lang="en-US" altLang="en-US" sz="2400" dirty="0" err="1" smtClean="0">
                <a:solidFill>
                  <a:srgbClr val="2E0CC0"/>
                </a:solidFill>
                <a:latin typeface="Times New Roman" panose="02020603050405020304" pitchFamily="18" charset="0"/>
              </a:rPr>
              <a:t>các</a:t>
            </a:r>
            <a:r>
              <a:rPr lang="en-US" altLang="en-US" sz="2400" dirty="0" smtClean="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nước</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khác</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trên</a:t>
            </a:r>
            <a:r>
              <a:rPr lang="en-US" altLang="en-US" sz="2400" dirty="0">
                <a:latin typeface="Times New Roman" panose="02020603050405020304" pitchFamily="18" charset="0"/>
              </a:rPr>
              <a:t> </a:t>
            </a:r>
            <a:r>
              <a:rPr lang="en-US" altLang="en-US" sz="2400" b="1" i="1" dirty="0" err="1">
                <a:solidFill>
                  <a:srgbClr val="FF0000"/>
                </a:solidFill>
                <a:latin typeface="Times New Roman" panose="02020603050405020304" pitchFamily="18" charset="0"/>
              </a:rPr>
              <a:t>hoàn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cầu</a:t>
            </a:r>
            <a:r>
              <a:rPr lang="en-US" altLang="en-US" sz="2400" dirty="0">
                <a:latin typeface="Times New Roman" panose="02020603050405020304" pitchFamily="18" charset="0"/>
              </a:rPr>
              <a:t>. </a:t>
            </a:r>
            <a:r>
              <a:rPr lang="en-US" altLang="en-US" sz="2400" dirty="0" err="1">
                <a:solidFill>
                  <a:srgbClr val="2E0CC0"/>
                </a:solidFill>
                <a:latin typeface="Times New Roman" panose="02020603050405020304" pitchFamily="18" charset="0"/>
              </a:rPr>
              <a:t>Trong</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công</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cuộc</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kiến</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thiết</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đó</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nước</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nhà</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trông</a:t>
            </a:r>
            <a:r>
              <a:rPr lang="en-US" altLang="en-US" sz="2400" dirty="0">
                <a:solidFill>
                  <a:srgbClr val="2E0CC0"/>
                </a:solidFill>
                <a:latin typeface="Times New Roman" panose="02020603050405020304" pitchFamily="18" charset="0"/>
              </a:rPr>
              <a:t> </a:t>
            </a:r>
            <a:r>
              <a:rPr lang="en-US" altLang="en-US" sz="2400" dirty="0" err="1" smtClean="0">
                <a:solidFill>
                  <a:srgbClr val="2E0CC0"/>
                </a:solidFill>
                <a:latin typeface="Times New Roman" panose="02020603050405020304" pitchFamily="18" charset="0"/>
              </a:rPr>
              <a:t>mong</a:t>
            </a:r>
            <a:r>
              <a:rPr lang="en-US" altLang="en-US" sz="2400" dirty="0" smtClean="0">
                <a:solidFill>
                  <a:srgbClr val="2E0CC0"/>
                </a:solidFill>
                <a:latin typeface="Times New Roman" panose="02020603050405020304" pitchFamily="18" charset="0"/>
              </a:rPr>
              <a:t>, </a:t>
            </a:r>
            <a:r>
              <a:rPr lang="en-US" altLang="en-US" sz="2400" dirty="0" err="1" smtClean="0">
                <a:solidFill>
                  <a:srgbClr val="2E0CC0"/>
                </a:solidFill>
                <a:latin typeface="Times New Roman" panose="02020603050405020304" pitchFamily="18" charset="0"/>
              </a:rPr>
              <a:t>chờ</a:t>
            </a:r>
            <a:r>
              <a:rPr lang="en-US" altLang="en-US" sz="2400" dirty="0" smtClean="0">
                <a:solidFill>
                  <a:srgbClr val="2E0CC0"/>
                </a:solidFill>
                <a:latin typeface="Times New Roman" panose="02020603050405020304" pitchFamily="18" charset="0"/>
              </a:rPr>
              <a:t> </a:t>
            </a:r>
            <a:r>
              <a:rPr lang="en-US" altLang="en-US" sz="2400" dirty="0" err="1" smtClean="0">
                <a:solidFill>
                  <a:srgbClr val="2E0CC0"/>
                </a:solidFill>
                <a:latin typeface="Times New Roman" panose="02020603050405020304" pitchFamily="18" charset="0"/>
              </a:rPr>
              <a:t>đợi</a:t>
            </a:r>
            <a:r>
              <a:rPr lang="en-US" altLang="en-US" sz="2400" dirty="0" smtClean="0">
                <a:solidFill>
                  <a:srgbClr val="2E0CC0"/>
                </a:solidFill>
                <a:latin typeface="Times New Roman" panose="02020603050405020304" pitchFamily="18" charset="0"/>
              </a:rPr>
              <a:t> ở</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các</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em</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rất</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nhiều</a:t>
            </a:r>
            <a:r>
              <a:rPr lang="en-US" altLang="en-US" sz="2400" dirty="0">
                <a:solidFill>
                  <a:srgbClr val="2E0CC0"/>
                </a:solidFill>
                <a:latin typeface="Times New Roman" panose="02020603050405020304" pitchFamily="18" charset="0"/>
              </a:rPr>
              <a:t>. </a:t>
            </a:r>
            <a:r>
              <a:rPr lang="en-US" altLang="en-US" sz="2400" b="1" i="1" dirty="0">
                <a:solidFill>
                  <a:srgbClr val="FF0000"/>
                </a:solidFill>
                <a:latin typeface="Times New Roman" panose="02020603050405020304" pitchFamily="18" charset="0"/>
              </a:rPr>
              <a:t>Non </a:t>
            </a:r>
            <a:r>
              <a:rPr lang="en-US" altLang="en-US" sz="2400" b="1" i="1" dirty="0" err="1">
                <a:solidFill>
                  <a:srgbClr val="FF0000"/>
                </a:solidFill>
                <a:latin typeface="Times New Roman" panose="02020603050405020304" pitchFamily="18" charset="0"/>
              </a:rPr>
              <a:t>sông</a:t>
            </a:r>
            <a:r>
              <a:rPr lang="en-US" altLang="en-US" sz="2400" b="1" dirty="0">
                <a:solidFill>
                  <a:srgbClr val="FF000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Việt</a:t>
            </a:r>
            <a:r>
              <a:rPr lang="en-US" altLang="en-US" sz="2400" dirty="0">
                <a:solidFill>
                  <a:srgbClr val="2E0CC0"/>
                </a:solidFill>
                <a:latin typeface="Times New Roman" panose="02020603050405020304" pitchFamily="18" charset="0"/>
              </a:rPr>
              <a:t> Nam </a:t>
            </a:r>
            <a:r>
              <a:rPr lang="en-US" altLang="en-US" sz="2400" dirty="0" err="1">
                <a:solidFill>
                  <a:srgbClr val="2E0CC0"/>
                </a:solidFill>
                <a:latin typeface="Times New Roman" panose="02020603050405020304" pitchFamily="18" charset="0"/>
              </a:rPr>
              <a:t>có</a:t>
            </a:r>
            <a:r>
              <a:rPr lang="en-US" altLang="en-US" sz="2400" dirty="0">
                <a:solidFill>
                  <a:srgbClr val="2E0CC0"/>
                </a:solidFill>
                <a:latin typeface="Times New Roman" panose="02020603050405020304" pitchFamily="18" charset="0"/>
              </a:rPr>
              <a:t> </a:t>
            </a:r>
            <a:r>
              <a:rPr lang="en-US" altLang="en-US" sz="2400" dirty="0" err="1" smtClean="0">
                <a:solidFill>
                  <a:srgbClr val="2E0CC0"/>
                </a:solidFill>
                <a:latin typeface="Times New Roman" panose="02020603050405020304" pitchFamily="18" charset="0"/>
              </a:rPr>
              <a:t>trở</a:t>
            </a:r>
            <a:r>
              <a:rPr lang="en-US" altLang="en-US" sz="2400" dirty="0" smtClean="0">
                <a:solidFill>
                  <a:srgbClr val="2E0CC0"/>
                </a:solidFill>
                <a:latin typeface="Times New Roman" panose="02020603050405020304" pitchFamily="18" charset="0"/>
              </a:rPr>
              <a:t> </a:t>
            </a:r>
            <a:r>
              <a:rPr lang="en-US" altLang="en-US" sz="2400" dirty="0" err="1" smtClean="0">
                <a:solidFill>
                  <a:srgbClr val="2E0CC0"/>
                </a:solidFill>
                <a:latin typeface="Times New Roman" panose="02020603050405020304" pitchFamily="18" charset="0"/>
              </a:rPr>
              <a:t>nên</a:t>
            </a:r>
            <a:r>
              <a:rPr lang="en-US" altLang="en-US" sz="2400" dirty="0" smtClean="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tươi</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đẹp</a:t>
            </a:r>
            <a:r>
              <a:rPr lang="en-US" altLang="en-US" sz="2400" dirty="0">
                <a:solidFill>
                  <a:srgbClr val="2E0CC0"/>
                </a:solidFill>
                <a:latin typeface="Times New Roman" panose="02020603050405020304" pitchFamily="18" charset="0"/>
              </a:rPr>
              <a:t> </a:t>
            </a:r>
            <a:r>
              <a:rPr lang="en-US" altLang="en-US" sz="2400" dirty="0" smtClean="0">
                <a:solidFill>
                  <a:srgbClr val="2E0CC0"/>
                </a:solidFill>
                <a:latin typeface="Times New Roman" panose="02020603050405020304" pitchFamily="18" charset="0"/>
              </a:rPr>
              <a:t>hay </a:t>
            </a:r>
            <a:r>
              <a:rPr lang="en-US" altLang="en-US" sz="2400" dirty="0" err="1">
                <a:solidFill>
                  <a:srgbClr val="2E0CC0"/>
                </a:solidFill>
                <a:latin typeface="Times New Roman" panose="02020603050405020304" pitchFamily="18" charset="0"/>
              </a:rPr>
              <a:t>không</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dân</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tộc</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Việt</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nam</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có</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bước</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tới</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đài</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vinh</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quang</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đê</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sánh</a:t>
            </a:r>
            <a:r>
              <a:rPr lang="en-US" altLang="en-US" sz="2400" dirty="0">
                <a:solidFill>
                  <a:srgbClr val="2E0CC0"/>
                </a:solidFill>
                <a:latin typeface="Times New Roman" panose="02020603050405020304" pitchFamily="18" charset="0"/>
              </a:rPr>
              <a:t> </a:t>
            </a:r>
            <a:r>
              <a:rPr lang="en-US" altLang="en-US" sz="2400" dirty="0" err="1" smtClean="0">
                <a:solidFill>
                  <a:srgbClr val="2E0CC0"/>
                </a:solidFill>
                <a:latin typeface="Times New Roman" panose="02020603050405020304" pitchFamily="18" charset="0"/>
              </a:rPr>
              <a:t>vai</a:t>
            </a:r>
            <a:r>
              <a:rPr lang="en-US" altLang="en-US" sz="2400" dirty="0" smtClean="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với</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các</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cường</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quốc</a:t>
            </a:r>
            <a:r>
              <a:rPr lang="en-US" altLang="en-US" sz="2400" dirty="0">
                <a:latin typeface="Times New Roman" panose="02020603050405020304" pitchFamily="18" charset="0"/>
              </a:rPr>
              <a:t> </a:t>
            </a:r>
            <a:r>
              <a:rPr lang="en-US" altLang="en-US" sz="2400" b="1" i="1" dirty="0" err="1">
                <a:solidFill>
                  <a:srgbClr val="FF0000"/>
                </a:solidFill>
                <a:latin typeface="Times New Roman" panose="02020603050405020304" pitchFamily="18" charset="0"/>
              </a:rPr>
              <a:t>năm</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châu</a:t>
            </a:r>
            <a:r>
              <a:rPr lang="en-US" altLang="en-US" sz="2400" b="1" dirty="0">
                <a:solidFill>
                  <a:srgbClr val="FF000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được</a:t>
            </a:r>
            <a:r>
              <a:rPr lang="en-US" altLang="en-US" sz="2400" dirty="0">
                <a:solidFill>
                  <a:srgbClr val="2E0CC0"/>
                </a:solidFill>
                <a:latin typeface="Times New Roman" panose="02020603050405020304" pitchFamily="18" charset="0"/>
              </a:rPr>
              <a:t> hay </a:t>
            </a:r>
            <a:r>
              <a:rPr lang="en-US" altLang="en-US" sz="2400" dirty="0" err="1">
                <a:solidFill>
                  <a:srgbClr val="2E0CC0"/>
                </a:solidFill>
                <a:latin typeface="Times New Roman" panose="02020603050405020304" pitchFamily="18" charset="0"/>
              </a:rPr>
              <a:t>không</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chính</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là</a:t>
            </a:r>
            <a:r>
              <a:rPr lang="en-US" altLang="en-US" sz="2400" dirty="0">
                <a:solidFill>
                  <a:srgbClr val="2E0CC0"/>
                </a:solidFill>
                <a:latin typeface="Times New Roman" panose="02020603050405020304" pitchFamily="18" charset="0"/>
              </a:rPr>
              <a:t> </a:t>
            </a:r>
            <a:r>
              <a:rPr lang="en-US" altLang="en-US" sz="2400" dirty="0" err="1" smtClean="0">
                <a:solidFill>
                  <a:srgbClr val="2E0CC0"/>
                </a:solidFill>
                <a:latin typeface="Times New Roman" panose="02020603050405020304" pitchFamily="18" charset="0"/>
              </a:rPr>
              <a:t>nhờ</a:t>
            </a:r>
            <a:r>
              <a:rPr lang="en-US" altLang="en-US" sz="2400" dirty="0" smtClean="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một</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phần</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lớn</a:t>
            </a:r>
            <a:r>
              <a:rPr lang="en-US" altLang="en-US" sz="2400" dirty="0">
                <a:solidFill>
                  <a:srgbClr val="2E0CC0"/>
                </a:solidFill>
                <a:latin typeface="Times New Roman" panose="02020603050405020304" pitchFamily="18" charset="0"/>
              </a:rPr>
              <a:t> ở </a:t>
            </a:r>
            <a:r>
              <a:rPr lang="en-US" altLang="en-US" sz="2400" dirty="0" err="1">
                <a:solidFill>
                  <a:srgbClr val="2E0CC0"/>
                </a:solidFill>
                <a:latin typeface="Times New Roman" panose="02020603050405020304" pitchFamily="18" charset="0"/>
              </a:rPr>
              <a:t>công</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học</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tập</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của</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các</a:t>
            </a:r>
            <a:r>
              <a:rPr lang="en-US" altLang="en-US" sz="2400" dirty="0">
                <a:solidFill>
                  <a:srgbClr val="2E0CC0"/>
                </a:solidFill>
                <a:latin typeface="Times New Roman" panose="02020603050405020304" pitchFamily="18" charset="0"/>
              </a:rPr>
              <a:t> </a:t>
            </a:r>
            <a:r>
              <a:rPr lang="en-US" altLang="en-US" sz="2400" dirty="0" err="1">
                <a:solidFill>
                  <a:srgbClr val="2E0CC0"/>
                </a:solidFill>
                <a:latin typeface="Times New Roman" panose="02020603050405020304" pitchFamily="18" charset="0"/>
              </a:rPr>
              <a:t>em</a:t>
            </a:r>
            <a:r>
              <a:rPr lang="en-US" altLang="en-US" sz="2400" dirty="0">
                <a:solidFill>
                  <a:srgbClr val="2E0CC0"/>
                </a:solidFill>
                <a:latin typeface="Times New Roman" panose="02020603050405020304" pitchFamily="18" charset="0"/>
              </a:rPr>
              <a:t>.</a:t>
            </a:r>
            <a:endParaRPr lang="en-US" altLang="en-US" sz="2400" dirty="0">
              <a:solidFill>
                <a:srgbClr val="2E0CC0"/>
              </a:solidFill>
              <a:latin typeface="Times New Roman" panose="02020603050405020304" pitchFamily="18" charset="0"/>
            </a:endParaRPr>
          </a:p>
          <a:p>
            <a:pPr marL="170180" indent="4445" algn="r" eaLnBrk="1" hangingPunct="1">
              <a:buFont typeface="Wingdings" panose="05000000000000000000" pitchFamily="2" charset="2"/>
              <a:buNone/>
            </a:pPr>
            <a:r>
              <a:rPr lang="en-US" altLang="en-US" sz="2400" b="1" dirty="0" err="1">
                <a:solidFill>
                  <a:srgbClr val="2E0CC0"/>
                </a:solidFill>
                <a:latin typeface="Times New Roman" panose="02020603050405020304" pitchFamily="18" charset="0"/>
              </a:rPr>
              <a:t>Hô</a:t>
            </a:r>
            <a:r>
              <a:rPr lang="en-US" altLang="en-US" sz="2400" b="1" dirty="0">
                <a:solidFill>
                  <a:srgbClr val="2E0CC0"/>
                </a:solidFill>
                <a:latin typeface="Times New Roman" panose="02020603050405020304" pitchFamily="18" charset="0"/>
              </a:rPr>
              <a:t>̀ </a:t>
            </a:r>
            <a:r>
              <a:rPr lang="en-US" altLang="en-US" sz="2400" b="1" dirty="0" err="1">
                <a:solidFill>
                  <a:srgbClr val="2E0CC0"/>
                </a:solidFill>
                <a:latin typeface="Times New Roman" panose="02020603050405020304" pitchFamily="18" charset="0"/>
              </a:rPr>
              <a:t>Chí</a:t>
            </a:r>
            <a:r>
              <a:rPr lang="en-US" altLang="en-US" sz="2400" b="1" dirty="0">
                <a:solidFill>
                  <a:srgbClr val="2E0CC0"/>
                </a:solidFill>
                <a:latin typeface="Times New Roman" panose="02020603050405020304" pitchFamily="18" charset="0"/>
              </a:rPr>
              <a:t> Minh </a:t>
            </a:r>
            <a:endParaRPr lang="en-US" sz="2400"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SlidesCarnival base template">
  <a:themeElements>
    <a:clrScheme name="Custom 347">
      <a:dk1>
        <a:srgbClr val="322B3A"/>
      </a:dk1>
      <a:lt1>
        <a:srgbClr val="FFFFFF"/>
      </a:lt1>
      <a:dk2>
        <a:srgbClr val="B6B4BE"/>
      </a:dk2>
      <a:lt2>
        <a:srgbClr val="F1ECEE"/>
      </a:lt2>
      <a:accent1>
        <a:srgbClr val="ECA3BD"/>
      </a:accent1>
      <a:accent2>
        <a:srgbClr val="B9A9E9"/>
      </a:accent2>
      <a:accent3>
        <a:srgbClr val="A1CAF3"/>
      </a:accent3>
      <a:accent4>
        <a:srgbClr val="A9E9D5"/>
      </a:accent4>
      <a:accent5>
        <a:srgbClr val="C3E299"/>
      </a:accent5>
      <a:accent6>
        <a:srgbClr val="F7DDAD"/>
      </a:accent6>
      <a:hlink>
        <a:srgbClr val="55406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3928</Words>
  <Application>WPS Presentation</Application>
  <PresentationFormat>On-screen Show (16:9)</PresentationFormat>
  <Paragraphs>125</Paragraphs>
  <Slides>13</Slides>
  <Notes>12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13</vt:i4>
      </vt:variant>
    </vt:vector>
  </HeadingPairs>
  <TitlesOfParts>
    <vt:vector size="30" baseType="lpstr">
      <vt:lpstr>Arial</vt:lpstr>
      <vt:lpstr>SimSun</vt:lpstr>
      <vt:lpstr>Wingdings</vt:lpstr>
      <vt:lpstr>Arial</vt:lpstr>
      <vt:lpstr>Satisfy</vt:lpstr>
      <vt:lpstr>Raleway Thin</vt:lpstr>
      <vt:lpstr>Tahoma</vt:lpstr>
      <vt:lpstr>iCiel Mijas</vt:lpstr>
      <vt:lpstr>SVN-Androgyne</vt:lpstr>
      <vt:lpstr>Segoe Print</vt:lpstr>
      <vt:lpstr>Times New Roman</vt:lpstr>
      <vt:lpstr>Times New Roman</vt:lpstr>
      <vt:lpstr>Microsoft YaHei</vt:lpstr>
      <vt:lpstr>Arial Unicode MS</vt:lpstr>
      <vt:lpstr>VNTime</vt:lpstr>
      <vt:lpstr>VNI-HLThuphap</vt:lpstr>
      <vt:lpstr>SlidesCarnival base template</vt:lpstr>
      <vt:lpstr>PowerPoint 演示文稿</vt:lpstr>
      <vt:lpstr>Luyện từ và câu</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dc:title>
  <dc:creator/>
  <cp:lastModifiedBy>Hiền Hiền</cp:lastModifiedBy>
  <cp:revision>26</cp:revision>
  <dcterms:created xsi:type="dcterms:W3CDTF">2020-09-07T05:31:00Z</dcterms:created>
  <dcterms:modified xsi:type="dcterms:W3CDTF">2021-03-02T16:30:58Z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1033-11.2.0.9984</vt:lpwstr>
  </property>
</Properties>
</file>