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83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-3175"/>
            <a:ext cx="9153525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125538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351088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8763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12CF5C2-96CB-40B9-A01B-C8D652231F4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06FDA28-CC9E-4B50-B986-E99B49AAF97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582613"/>
          </a:xfrm>
        </p:spPr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057400"/>
          <a:ext cx="8840470" cy="354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795"/>
                <a:gridCol w="2009775"/>
                <a:gridCol w="2651760"/>
                <a:gridCol w="2009140"/>
              </a:tblGrid>
              <a:tr h="47498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endParaRPr lang="en-US" sz="240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240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endParaRPr lang="en-US" sz="240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endParaRPr lang="en-US" sz="2400" baseline="0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</a:tr>
              <a:tr h="30734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tóc</a:t>
                      </a:r>
                      <a:endParaRPr lang="en-US" sz="2400" baseline="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tấm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rơm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bùn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endParaRPr lang="en-US" sz="2400" baseline="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rẫy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vạt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endParaRPr lang="en-US" sz="2400" baseline="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đốt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lủa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vời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lủa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endParaRPr lang="en-US" sz="2400" baseline="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2743201"/>
            <a:ext cx="8229600" cy="1600200"/>
          </a:xfrm>
        </p:spPr>
        <p:txBody>
          <a:bodyPr/>
          <a:lstStyle/>
          <a:p>
            <a:pPr marL="457200" indent="-457200">
              <a:buFont typeface="Wingdings 3" panose="05040102010807070707" pitchFamily="18" charset="2"/>
              <a:buAutoNum type="alphaLcParenR"/>
            </a:pP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2209800"/>
            <a:ext cx="2743200" cy="4525963"/>
          </a:xfrm>
        </p:spPr>
        <p:txBody>
          <a:bodyPr/>
          <a:lstStyle/>
          <a:p>
            <a:pPr marL="0" indent="0" algn="just">
              <a:buFont typeface="Wingdings 3" panose="05040102010807070707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nịt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 3" panose="05040102010807070707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 3" panose="05040102010807070707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 3" panose="05040102010807070707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 3" panose="05040102010807070707" pitchFamily="18" charset="2"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nõn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21336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nôi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núng</a:t>
            </a:r>
            <a:endParaRPr 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200"/>
            <a:ext cx="7772400" cy="838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36750"/>
            <a:ext cx="8229600" cy="4953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l/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n/ng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t/c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sz="3600" dirty="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229600" cy="582613"/>
          </a:xfrm>
        </p:spPr>
        <p:txBody>
          <a:bodyPr/>
          <a:lstStyle/>
          <a:p>
            <a:pPr algn="ctr" eaLnBrk="1" hangingPunct="1"/>
            <a:r>
              <a:rPr lang="en-US" altLang="en-US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4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504825" y="3276600"/>
            <a:ext cx="8105775" cy="23622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vi-VN" sz="1400" kern="1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cs typeface="Times New Roman" panose="02020603050405020304"/>
              </a:rPr>
              <a:t>Luật Bảo vệ môi trường</a:t>
            </a:r>
            <a:endParaRPr lang="vi-VN" sz="1400" kern="10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7696200" cy="581342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altLang="en-US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khoản 3</a:t>
            </a:r>
            <a:endParaRPr lang="en-US" alt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anose="05040102010807070707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lành, sạch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nhiễm, suy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582613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320290"/>
          </a:xfrm>
        </p:spPr>
        <p:txBody>
          <a:bodyPr/>
          <a:lstStyle/>
          <a:p>
            <a:pPr marL="0" indent="0" algn="just" eaLnBrk="1" hangingPunct="1">
              <a:buFont typeface="Wingdings 3" panose="05040102010807070707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khoản 3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trường, giải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229600" cy="582613"/>
          </a:xfrm>
        </p:spPr>
        <p:txBody>
          <a:bodyPr/>
          <a:lstStyle/>
          <a:p>
            <a:pPr algn="ctr" eaLnBrk="1" hangingPunct="1"/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khó,dễ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870" y="2030730"/>
            <a:ext cx="3147695" cy="4526280"/>
          </a:xfrm>
        </p:spPr>
        <p:txBody>
          <a:bodyPr/>
          <a:lstStyle/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thoái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600200" y="2819400"/>
            <a:ext cx="605028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Luật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Bảo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vệ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môi</a:t>
            </a:r>
            <a:r>
              <a:rPr lang="en-US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trường</a:t>
            </a:r>
            <a:endParaRPr lang="en-US" altLang="en-US" sz="48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219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00502"/>
            <a:ext cx="7848600" cy="2544763"/>
          </a:xfrm>
        </p:spPr>
        <p:txBody>
          <a:bodyPr>
            <a:normAutofit/>
          </a:bodyPr>
          <a:lstStyle/>
          <a:p>
            <a:pPr algn="just" eaLnBrk="1" hangingPunct="1"/>
            <a:b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 hay 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4648200"/>
          <a:ext cx="5791200" cy="1281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524000"/>
                <a:gridCol w="1524000"/>
                <a:gridCol w="1524000"/>
              </a:tblGrid>
              <a:tr h="64055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lấm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</a:tr>
              <a:tr h="64055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nắm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nương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nửa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821" marB="45821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1448102"/>
            <a:ext cx="3200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479&quot;&gt;&lt;/object&gt;&lt;object type=&quot;2&quot; unique_id=&quot;10480&quot;&gt;&lt;object type=&quot;3&quot; unique_id=&quot;10481&quot;&gt;&lt;property id=&quot;20148&quot; value=&quot;5&quot;/&gt;&lt;property id=&quot;20300&quot; value=&quot;Slide 1&quot;/&gt;&lt;property id=&quot;20307&quot; value=&quot;269&quot;/&gt;&lt;/object&gt;&lt;object type=&quot;3&quot; unique_id=&quot;10482&quot;&gt;&lt;property id=&quot;20148&quot; value=&quot;5&quot;/&gt;&lt;property id=&quot;20300&quot; value=&quot;Slide 2 - &amp;quot;Ôn bài cũ&amp;quot;&quot;/&gt;&lt;property id=&quot;20307&quot; value=&quot;257&quot;/&gt;&lt;/object&gt;&lt;object type=&quot;3&quot; unique_id=&quot;10483&quot;&gt;&lt;property id=&quot;20148&quot; value=&quot;5&quot;/&gt;&lt;property id=&quot;20300&quot; value=&quot;Slide 3 - &amp;quot;    Chính tả (Nghe - viết)&amp;quot;&quot;/&gt;&lt;property id=&quot;20307&quot; value=&quot;258&quot;/&gt;&lt;/object&gt;&lt;object type=&quot;3&quot; unique_id=&quot;10484&quot;&gt;&lt;property id=&quot;20148&quot; value=&quot;5&quot;/&gt;&lt;property id=&quot;20300&quot; value=&quot;Slide 4 - &amp;quot;Hướng dẫn học sinh nghe – viết&amp;quot;&quot;/&gt;&lt;property id=&quot;20307&quot; value=&quot;259&quot;/&gt;&lt;/object&gt;&lt;object type=&quot;3&quot; unique_id=&quot;10485&quot;&gt;&lt;property id=&quot;20148&quot; value=&quot;5&quot;/&gt;&lt;property id=&quot;20300&quot; value=&quot;Slide 5&quot;/&gt;&lt;property id=&quot;20307&quot; value=&quot;260&quot;/&gt;&lt;/object&gt;&lt;object type=&quot;3&quot; unique_id=&quot;10486&quot;&gt;&lt;property id=&quot;20148&quot; value=&quot;5&quot;/&gt;&lt;property id=&quot;20300&quot; value=&quot;Slide 6 - &amp;quot;Điều 3, khoản 3 trong Luật bảo vệ môi trường có nội dung gì?&amp;quot;&quot;/&gt;&lt;property id=&quot;20307&quot; value=&quot;261&quot;/&gt;&lt;/object&gt;&lt;object type=&quot;3&quot; unique_id=&quot;10487&quot;&gt;&lt;property id=&quot;20148&quot; value=&quot;5&quot;/&gt;&lt;property id=&quot;20300&quot; value=&quot;Slide 7 - &amp;quot;Tìm các từ khó,dễ lẫn trong bài?&amp;quot;&quot;/&gt;&lt;property id=&quot;20307&quot; value=&quot;262&quot;/&gt;&lt;/object&gt;&lt;object type=&quot;3&quot; unique_id=&quot;10488&quot;&gt;&lt;property id=&quot;20148&quot; value=&quot;5&quot;/&gt;&lt;property id=&quot;20300&quot; value=&quot;Slide 8 - &amp;quot;Hướng dẫn học sinh làm bài tập&amp;quot;&quot;/&gt;&lt;property id=&quot;20307&quot; value=&quot;263&quot;/&gt;&lt;/object&gt;&lt;object type=&quot;3&quot; unique_id=&quot;10489&quot;&gt;&lt;property id=&quot;20148&quot; value=&quot;5&quot;/&gt;&lt;property id=&quot;20300&quot; value=&quot;Slide 9 - &amp;quot; a) Mỗi cột trong bảng dưới đây ghi một cặp tiếng chỉ khác nhau ở âm đầu l hay n. Hãy tìm từ ngữ chứa các tiếng đó.&quot;/&gt;&lt;property id=&quot;20307&quot; value=&quot;264&quot;/&gt;&lt;/object&gt;&lt;object type=&quot;3&quot; unique_id=&quot;10490&quot;&gt;&lt;property id=&quot;20148&quot; value=&quot;5&quot;/&gt;&lt;property id=&quot;20300&quot; value=&quot;Slide 10&quot;/&gt;&lt;property id=&quot;20307&quot; value=&quot;265&quot;/&gt;&lt;/object&gt;&lt;object type=&quot;3&quot; unique_id=&quot;10491&quot;&gt;&lt;property id=&quot;20148&quot; value=&quot;5&quot;/&gt;&lt;property id=&quot;20300&quot; value=&quot;Slide 11 - &amp;quot;Bài 3: Thi tìm nhanh: &amp;quot;&quot;/&gt;&lt;property id=&quot;20307&quot; value=&quot;266&quot;/&gt;&lt;/object&gt;&lt;object type=&quot;3&quot; unique_id=&quot;10492&quot;&gt;&lt;property id=&quot;20148&quot; value=&quot;5&quot;/&gt;&lt;property id=&quot;20300&quot; value=&quot;Slide 12&quot;/&gt;&lt;property id=&quot;20307&quot; value=&quot;267&quot;/&gt;&lt;/object&gt;&lt;object type=&quot;3&quot; unique_id=&quot;10493&quot;&gt;&lt;property id=&quot;20148&quot; value=&quot;5&quot;/&gt;&lt;property id=&quot;20300&quot; value=&quot;Slide 13 - &amp;quot;Dặn dò&amp;quot;&quot;/&gt;&lt;property id=&quot;20307&quot; value=&quot;268&quot;/&gt;&lt;/object&gt;&lt;object type=&quot;3&quot; unique_id=&quot;10494&quot;&gt;&lt;property id=&quot;20148&quot; value=&quot;5&quot;/&gt;&lt;property id=&quot;20300&quot; value=&quot;Slide 14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ata Pie Charts">
  <a:themeElements>
    <a:clrScheme name="Data Pie Char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Data Pie Chart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Data Pie Char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1461</Words>
  <Application>WPS Presentation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Times New Roman</vt:lpstr>
      <vt:lpstr>Wingdings 3</vt:lpstr>
      <vt:lpstr>Microsoft YaHei</vt:lpstr>
      <vt:lpstr>Arial Unicode MS</vt:lpstr>
      <vt:lpstr>Data Pie Charts</vt:lpstr>
      <vt:lpstr>Ôn bài cũ</vt:lpstr>
      <vt:lpstr>    Chính tả (Nghe - viết)</vt:lpstr>
      <vt:lpstr>Hướng dẫn học sinh nghe – viết</vt:lpstr>
      <vt:lpstr>PowerPoint 演示文稿</vt:lpstr>
      <vt:lpstr>Điều 3, khoản 3 trong Luật bảo vệ môi trường có nội dung gì?</vt:lpstr>
      <vt:lpstr>Tìm các từ khó,dễ lẫn trong bài?</vt:lpstr>
      <vt:lpstr>PowerPoint 演示文稿</vt:lpstr>
      <vt:lpstr>Hướng dẫn học sinh làm bài tập</vt:lpstr>
      <vt:lpstr> a) Mỗi cột trong bảng dưới đây ghi một cặp tiếng chỉ khác nhau ở âm đầu l hay n. Hãy tìm từ ngữ chứa các tiếng đó.</vt:lpstr>
      <vt:lpstr>PowerPoint 演示文稿</vt:lpstr>
      <vt:lpstr>Bài 3: Thi tìm nhanh: </vt:lpstr>
      <vt:lpstr>PowerPoint 演示文稿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bài cũ</dc:title>
  <dc:creator>THAMB</dc:creator>
  <cp:lastModifiedBy>Admin</cp:lastModifiedBy>
  <cp:revision>3</cp:revision>
  <dcterms:created xsi:type="dcterms:W3CDTF">2016-11-09T05:15:00Z</dcterms:created>
  <dcterms:modified xsi:type="dcterms:W3CDTF">2021-03-02T01:11:35Z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