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61" r:id="rId5"/>
    <p:sldId id="262" r:id="rId6"/>
    <p:sldId id="258" r:id="rId7"/>
    <p:sldId id="257" r:id="rId8"/>
    <p:sldId id="263" r:id="rId9"/>
    <p:sldId id="264" r:id="rId10"/>
    <p:sldId id="265" r:id="rId11"/>
    <p:sldId id="267"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F131AC-4DD3-4DE5-A2C1-CD3BD4EEE966}" type="datetimeFigureOut">
              <a:rPr lang="en-US" smtClean="0"/>
              <a:t>04/10/2016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0F3E4-352C-4C45-AA30-043A48D0E215}"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131AC-4DD3-4DE5-A2C1-CD3BD4EEE966}" type="datetimeFigureOut">
              <a:rPr lang="en-US" smtClean="0"/>
              <a:t>04/10/2016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0F3E4-352C-4C45-AA30-043A48D0E21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F131AC-4DD3-4DE5-A2C1-CD3BD4EEE966}" type="datetimeFigureOut">
              <a:rPr lang="en-US" smtClean="0"/>
              <a:t>04/10/2016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0F3E4-352C-4C45-AA30-043A48D0E21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F131AC-4DD3-4DE5-A2C1-CD3BD4EEE966}" type="datetimeFigureOut">
              <a:rPr lang="en-US" smtClean="0"/>
              <a:t>04/10/2016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0F3E4-352C-4C45-AA30-043A48D0E21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F131AC-4DD3-4DE5-A2C1-CD3BD4EEE966}" type="datetimeFigureOut">
              <a:rPr lang="en-US" smtClean="0"/>
              <a:t>04/10/2016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0F3E4-352C-4C45-AA30-043A48D0E21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F131AC-4DD3-4DE5-A2C1-CD3BD4EEE966}" type="datetimeFigureOut">
              <a:rPr lang="en-US" smtClean="0"/>
              <a:t>04/10/2016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0F3E4-352C-4C45-AA30-043A48D0E21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F131AC-4DD3-4DE5-A2C1-CD3BD4EEE966}" type="datetimeFigureOut">
              <a:rPr lang="en-US" smtClean="0"/>
              <a:t>04/10/2016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B0F3E4-352C-4C45-AA30-043A48D0E215}"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F131AC-4DD3-4DE5-A2C1-CD3BD4EEE966}" type="datetimeFigureOut">
              <a:rPr lang="en-US" smtClean="0"/>
              <a:t>04/10/2016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B0F3E4-352C-4C45-AA30-043A48D0E21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F131AC-4DD3-4DE5-A2C1-CD3BD4EEE966}" type="datetimeFigureOut">
              <a:rPr lang="en-US" smtClean="0"/>
              <a:t>04/10/2016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B0F3E4-352C-4C45-AA30-043A48D0E21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131AC-4DD3-4DE5-A2C1-CD3BD4EEE966}" type="datetimeFigureOut">
              <a:rPr lang="en-US" smtClean="0"/>
              <a:t>04/10/2016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0F3E4-352C-4C45-AA30-043A48D0E21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131AC-4DD3-4DE5-A2C1-CD3BD4EEE966}" type="datetimeFigureOut">
              <a:rPr lang="en-US" smtClean="0"/>
              <a:t>04/10/2016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0F3E4-352C-4C45-AA30-043A48D0E215}"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4F131AC-4DD3-4DE5-A2C1-CD3BD4EEE966}" type="datetimeFigureOut">
              <a:rPr lang="en-US" smtClean="0"/>
              <a:t>04/10/2016</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3B0F3E4-352C-4C45-AA30-043A48D0E21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2600" y="457200"/>
            <a:ext cx="5637010" cy="882119"/>
          </a:xfrm>
        </p:spPr>
        <p:txBody>
          <a:bodyPr>
            <a:normAutofit/>
          </a:bodyPr>
          <a:lstStyle/>
          <a:p>
            <a:pPr algn="ctr"/>
            <a:r>
              <a:rPr lang="en-US" sz="3600" dirty="0" err="1" smtClean="0"/>
              <a:t>Kể</a:t>
            </a:r>
            <a:r>
              <a:rPr lang="en-US" sz="3600" dirty="0" smtClean="0"/>
              <a:t> </a:t>
            </a:r>
            <a:r>
              <a:rPr lang="en-US" sz="3600" dirty="0" err="1" smtClean="0"/>
              <a:t>chuyện</a:t>
            </a:r>
            <a:endParaRPr lang="en-US" sz="3600" dirty="0"/>
          </a:p>
        </p:txBody>
      </p:sp>
      <p:sp>
        <p:nvSpPr>
          <p:cNvPr id="2" name="Title 1"/>
          <p:cNvSpPr>
            <a:spLocks noGrp="1"/>
          </p:cNvSpPr>
          <p:nvPr>
            <p:ph type="ctrTitle"/>
          </p:nvPr>
        </p:nvSpPr>
        <p:spPr>
          <a:xfrm>
            <a:off x="533400" y="1295400"/>
            <a:ext cx="8097819" cy="1793167"/>
          </a:xfrm>
        </p:spPr>
        <p:txBody>
          <a:bodyPr/>
          <a:lstStyle/>
          <a:p>
            <a:pPr marL="182880" indent="0">
              <a:buNone/>
            </a:pPr>
            <a:r>
              <a:rPr lang="en-US" dirty="0" err="1" smtClean="0"/>
              <a:t>Người</a:t>
            </a:r>
            <a:r>
              <a:rPr lang="en-US" dirty="0" smtClean="0"/>
              <a:t> </a:t>
            </a:r>
            <a:r>
              <a:rPr lang="en-US" dirty="0" err="1" smtClean="0"/>
              <a:t>đi</a:t>
            </a:r>
            <a:r>
              <a:rPr lang="en-US" dirty="0" smtClean="0"/>
              <a:t> </a:t>
            </a:r>
            <a:r>
              <a:rPr lang="en-US" dirty="0" err="1" smtClean="0"/>
              <a:t>săn</a:t>
            </a:r>
            <a:r>
              <a:rPr lang="en-US" dirty="0" smtClean="0"/>
              <a:t> </a:t>
            </a:r>
            <a:r>
              <a:rPr lang="en-US" dirty="0" err="1" smtClean="0"/>
              <a:t>và</a:t>
            </a:r>
            <a:r>
              <a:rPr lang="en-US" dirty="0" smtClean="0"/>
              <a:t> con </a:t>
            </a:r>
            <a:r>
              <a:rPr lang="en-US" dirty="0" err="1" smtClean="0"/>
              <a:t>nai</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7493"/>
          <a:stretch/>
        </p:blipFill>
        <p:spPr>
          <a:xfrm>
            <a:off x="1842655" y="2590800"/>
            <a:ext cx="5216236" cy="3947160"/>
          </a:xfrm>
          <a:prstGeom prst="rect">
            <a:avLst/>
          </a:prstGeom>
        </p:spPr>
      </p:pic>
    </p:spTree>
    <p:extLst>
      <p:ext uri="{BB962C8B-B14F-4D97-AF65-F5344CB8AC3E}">
        <p14:creationId xmlns:p14="http://schemas.microsoft.com/office/powerpoint/2010/main" val="4139111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 y="0"/>
            <a:ext cx="9174399" cy="6858000"/>
          </a:xfrm>
        </p:spPr>
      </p:pic>
    </p:spTree>
    <p:extLst>
      <p:ext uri="{BB962C8B-B14F-4D97-AF65-F5344CB8AC3E}">
        <p14:creationId xmlns:p14="http://schemas.microsoft.com/office/powerpoint/2010/main" val="92107987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3444240"/>
            <a:ext cx="4876800" cy="341376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363" r="5273"/>
          <a:stretch/>
        </p:blipFill>
        <p:spPr>
          <a:xfrm>
            <a:off x="6928" y="0"/>
            <a:ext cx="4260272" cy="339097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5773"/>
            <a:ext cx="4876800" cy="3430016"/>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7273" r="6181"/>
          <a:stretch/>
        </p:blipFill>
        <p:spPr>
          <a:xfrm>
            <a:off x="0" y="3390154"/>
            <a:ext cx="4267200" cy="3467846"/>
          </a:xfrm>
          <a:prstGeom prst="rect">
            <a:avLst/>
          </a:prstGeom>
        </p:spPr>
      </p:pic>
    </p:spTree>
    <p:extLst>
      <p:ext uri="{BB962C8B-B14F-4D97-AF65-F5344CB8AC3E}">
        <p14:creationId xmlns:p14="http://schemas.microsoft.com/office/powerpoint/2010/main" val="8858625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512511" cy="1143000"/>
          </a:xfrm>
        </p:spPr>
        <p:txBody>
          <a:bodyPr/>
          <a:lstStyle/>
          <a:p>
            <a:pPr marL="0" indent="0" algn="ctr">
              <a:buNone/>
            </a:pPr>
            <a:r>
              <a:rPr lang="en-US" dirty="0" smtClean="0"/>
              <a:t>Ý </a:t>
            </a:r>
            <a:r>
              <a:rPr lang="en-US" dirty="0" err="1" smtClean="0"/>
              <a:t>nghĩa</a:t>
            </a:r>
            <a:endParaRPr lang="en-US" dirty="0"/>
          </a:p>
        </p:txBody>
      </p:sp>
      <p:sp>
        <p:nvSpPr>
          <p:cNvPr id="3" name="Rectangle 2"/>
          <p:cNvSpPr/>
          <p:nvPr/>
        </p:nvSpPr>
        <p:spPr>
          <a:xfrm>
            <a:off x="685800" y="1905000"/>
            <a:ext cx="7924800" cy="3108543"/>
          </a:xfrm>
          <a:prstGeom prst="rect">
            <a:avLst/>
          </a:prstGeom>
        </p:spPr>
        <p:txBody>
          <a:bodyPr wrap="square">
            <a:spAutoFit/>
          </a:bodyPr>
          <a:lstStyle/>
          <a:p>
            <a:pPr algn="just"/>
            <a:r>
              <a:rPr lang="en-US" sz="2800" dirty="0" smtClean="0"/>
              <a:t>   </a:t>
            </a:r>
            <a:r>
              <a:rPr lang="vi-VN" sz="2800" dirty="0" smtClean="0"/>
              <a:t>Vẻ </a:t>
            </a:r>
            <a:r>
              <a:rPr lang="vi-VN" sz="2800" dirty="0"/>
              <a:t>đẹp của con nai dưới ánh trăng có sức cảm hóa mạnh mẽ đối với người đi săn, khiến anh phải hạ súng, không nỡ bắn nai. Câu chuyện muốn nhắc nhở chúng ta phải yêu quý thiên nhiên, động vật xung quanh, phải bảo vệ thiên nhiên, tránh có tác động xấu tới thiên nhiên.</a:t>
            </a:r>
            <a:endParaRPr lang="en-US" sz="2800" dirty="0"/>
          </a:p>
        </p:txBody>
      </p:sp>
    </p:spTree>
    <p:extLst>
      <p:ext uri="{BB962C8B-B14F-4D97-AF65-F5344CB8AC3E}">
        <p14:creationId xmlns:p14="http://schemas.microsoft.com/office/powerpoint/2010/main" val="2076692047"/>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27710"/>
            <a:ext cx="9140060" cy="6885710"/>
          </a:xfrm>
        </p:spPr>
      </p:pic>
    </p:spTree>
    <p:extLst>
      <p:ext uri="{BB962C8B-B14F-4D97-AF65-F5344CB8AC3E}">
        <p14:creationId xmlns:p14="http://schemas.microsoft.com/office/powerpoint/2010/main" val="298739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928" y="0"/>
            <a:ext cx="9209005" cy="6858000"/>
          </a:xfrm>
        </p:spPr>
      </p:pic>
    </p:spTree>
    <p:extLst>
      <p:ext uri="{BB962C8B-B14F-4D97-AF65-F5344CB8AC3E}">
        <p14:creationId xmlns:p14="http://schemas.microsoft.com/office/powerpoint/2010/main" val="2433810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0782" y="6926"/>
            <a:ext cx="9199156" cy="6851074"/>
          </a:xfrm>
        </p:spPr>
      </p:pic>
    </p:spTree>
    <p:extLst>
      <p:ext uri="{BB962C8B-B14F-4D97-AF65-F5344CB8AC3E}">
        <p14:creationId xmlns:p14="http://schemas.microsoft.com/office/powerpoint/2010/main" val="773421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 y="-20782"/>
            <a:ext cx="9173689" cy="6878782"/>
          </a:xfrm>
        </p:spPr>
      </p:pic>
    </p:spTree>
    <p:extLst>
      <p:ext uri="{BB962C8B-B14F-4D97-AF65-F5344CB8AC3E}">
        <p14:creationId xmlns:p14="http://schemas.microsoft.com/office/powerpoint/2010/main" val="107268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11527" t="10436" r="12723" b="11022"/>
          <a:stretch/>
        </p:blipFill>
        <p:spPr>
          <a:xfrm>
            <a:off x="2590800" y="755524"/>
            <a:ext cx="4080164" cy="4230486"/>
          </a:xfrm>
        </p:spPr>
      </p:pic>
      <p:sp>
        <p:nvSpPr>
          <p:cNvPr id="5" name="TextBox 4"/>
          <p:cNvSpPr txBox="1"/>
          <p:nvPr/>
        </p:nvSpPr>
        <p:spPr>
          <a:xfrm>
            <a:off x="3733800" y="228600"/>
            <a:ext cx="1828800" cy="523220"/>
          </a:xfrm>
          <a:prstGeom prst="rect">
            <a:avLst/>
          </a:prstGeom>
          <a:noFill/>
        </p:spPr>
        <p:txBody>
          <a:bodyPr wrap="square" rtlCol="0">
            <a:spAutoFit/>
          </a:bodyPr>
          <a:lstStyle/>
          <a:p>
            <a:pPr algn="ctr"/>
            <a:r>
              <a:rPr lang="en-US" sz="2800" b="1" dirty="0" err="1" smtClean="0"/>
              <a:t>Súng</a:t>
            </a:r>
            <a:r>
              <a:rPr lang="en-US" sz="2800" b="1" dirty="0" smtClean="0"/>
              <a:t> </a:t>
            </a:r>
            <a:r>
              <a:rPr lang="en-US" sz="2800" b="1" dirty="0" err="1" smtClean="0"/>
              <a:t>kíp</a:t>
            </a:r>
            <a:endParaRPr lang="en-US" sz="2800" b="1" dirty="0"/>
          </a:p>
        </p:txBody>
      </p:sp>
      <p:sp>
        <p:nvSpPr>
          <p:cNvPr id="6" name="Rectangle 5"/>
          <p:cNvSpPr/>
          <p:nvPr/>
        </p:nvSpPr>
        <p:spPr>
          <a:xfrm>
            <a:off x="266700" y="5257800"/>
            <a:ext cx="8763000" cy="1384995"/>
          </a:xfrm>
          <a:prstGeom prst="rect">
            <a:avLst/>
          </a:prstGeom>
        </p:spPr>
        <p:txBody>
          <a:bodyPr wrap="square">
            <a:spAutoFit/>
          </a:bodyPr>
          <a:lstStyle/>
          <a:p>
            <a:pPr algn="just"/>
            <a:r>
              <a:rPr lang="vi-VN" sz="2800" dirty="0" smtClean="0"/>
              <a:t>Là loại súng trường cũ, chế tạo theo phương pháp thủ công, nạp thuốc phóng và đạn từ miệng </a:t>
            </a:r>
            <a:r>
              <a:rPr lang="en-US" sz="2800" dirty="0" smtClean="0"/>
              <a:t>n</a:t>
            </a:r>
            <a:r>
              <a:rPr lang="vi-VN" sz="2800" dirty="0" smtClean="0"/>
              <a:t>òng, phát hỏa bằng một kíp kiểu va đập đặt ở đuôi nòng.</a:t>
            </a:r>
            <a:endParaRPr lang="en-US" sz="2800" dirty="0"/>
          </a:p>
        </p:txBody>
      </p:sp>
    </p:spTree>
    <p:extLst>
      <p:ext uri="{BB962C8B-B14F-4D97-AF65-F5344CB8AC3E}">
        <p14:creationId xmlns:p14="http://schemas.microsoft.com/office/powerpoint/2010/main" val="304722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3444240"/>
            <a:ext cx="4876800" cy="341376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363" r="5273"/>
          <a:stretch/>
        </p:blipFill>
        <p:spPr>
          <a:xfrm>
            <a:off x="6928" y="0"/>
            <a:ext cx="4260272" cy="339097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5773"/>
            <a:ext cx="4876800" cy="3430016"/>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7273" r="6181"/>
          <a:stretch/>
        </p:blipFill>
        <p:spPr>
          <a:xfrm>
            <a:off x="0" y="3390154"/>
            <a:ext cx="4267200" cy="3467846"/>
          </a:xfrm>
          <a:prstGeom prst="rect">
            <a:avLst/>
          </a:prstGeom>
        </p:spPr>
      </p:pic>
    </p:spTree>
    <p:extLst>
      <p:ext uri="{BB962C8B-B14F-4D97-AF65-F5344CB8AC3E}">
        <p14:creationId xmlns:p14="http://schemas.microsoft.com/office/powerpoint/2010/main" val="419347994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0" y="2362200"/>
            <a:ext cx="4092337" cy="1754326"/>
          </a:xfrm>
          <a:prstGeom prst="rect">
            <a:avLst/>
          </a:prstGeom>
          <a:noFill/>
        </p:spPr>
        <p:txBody>
          <a:bodyPr wrap="square" lIns="91440" tIns="45720" rIns="91440" bIns="45720">
            <a:spAutoFit/>
          </a:bodyPr>
          <a:lstStyle/>
          <a:p>
            <a:pPr algn="ctr"/>
            <a:r>
              <a:rPr lang="en-U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Kết</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thúc</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câu</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chuyện</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ctangle 4"/>
          <p:cNvSpPr/>
          <p:nvPr/>
        </p:nvSpPr>
        <p:spPr>
          <a:xfrm>
            <a:off x="1524000" y="1662008"/>
            <a:ext cx="2758416" cy="3154710"/>
          </a:xfrm>
          <a:prstGeom prst="rect">
            <a:avLst/>
          </a:prstGeom>
          <a:noFill/>
        </p:spPr>
        <p:txBody>
          <a:bodyPr wrap="square" lIns="91440" tIns="45720" rIns="91440" bIns="45720">
            <a:spAutoFit/>
          </a:bodyPr>
          <a:lstStyle/>
          <a:p>
            <a:pPr algn="ctr"/>
            <a:r>
              <a:rPr lang="en-US" sz="199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199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01209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indefinite" fill="hold" grpId="0"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9144000" cy="6871528"/>
          </a:xfrm>
        </p:spPr>
      </p:pic>
    </p:spTree>
    <p:extLst>
      <p:ext uri="{BB962C8B-B14F-4D97-AF65-F5344CB8AC3E}">
        <p14:creationId xmlns:p14="http://schemas.microsoft.com/office/powerpoint/2010/main" val="1298476926"/>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94</TotalTime>
  <Words>119</Words>
  <Application>Microsoft Office PowerPoint</Application>
  <PresentationFormat>On-screen Show (4:3)</PresentationFormat>
  <Paragraphs>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Slipstream</vt:lpstr>
      <vt:lpstr>Người đi săn và con nai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Ý nghĩa</vt:lpstr>
    </vt:vector>
  </TitlesOfParts>
  <Company>Phan Danh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Người đi săn và con nai</dc:title>
  <dc:creator>Dang Le Phan Danh</dc:creator>
  <cp:lastModifiedBy>Dang Le Phan Danh</cp:lastModifiedBy>
  <cp:revision>6</cp:revision>
  <dcterms:created xsi:type="dcterms:W3CDTF">2016-10-02T15:02:53Z</dcterms:created>
  <dcterms:modified xsi:type="dcterms:W3CDTF">2016-10-04T03:11:00Z</dcterms:modified>
</cp:coreProperties>
</file>