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9" r:id="rId6"/>
    <p:sldId id="258" r:id="rId7"/>
    <p:sldId id="260" r:id="rId8"/>
  </p:sldIdLst>
  <p:sldSz cx="9144000" cy="5143500" type="screen16x9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800"/>
    <a:srgbClr val="5EEC3C"/>
    <a:srgbClr val="1D3A00"/>
    <a:srgbClr val="6C1A00"/>
    <a:srgbClr val="003296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6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92AF-9EFD-41CD-8A16-D895FB4BB63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5B9D-9BF6-4ACC-A70C-5B7F57520C7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Chốt</a:t>
            </a:r>
            <a:r>
              <a:rPr lang="en-US" dirty="0" smtClean="0"/>
              <a:t>: </a:t>
            </a:r>
            <a:r>
              <a:rPr lang="en-US" dirty="0" err="1" smtClean="0"/>
              <a:t>mỗi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địa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phương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gọi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một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vật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đó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Những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những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đồng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nghĩa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41904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18257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04470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" y="2371725"/>
            <a:ext cx="5934075" cy="13220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Luyện từ và câu</a:t>
            </a:r>
            <a:endParaRPr lang="en-US" sz="4000" b="1" cap="none" spc="0" dirty="0" err="1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Luyện tập về từ đồng nghĩa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09600" y="1962150"/>
            <a:ext cx="7924800" cy="22419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306830">
              <a:lnSpc>
                <a:spcPct val="150000"/>
              </a:lnSpc>
            </a:pP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u.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Na,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bu.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bầm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Phước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150620" y="1276350"/>
            <a:ext cx="6476365" cy="556343"/>
          </a:xfrm>
          <a:prstGeom prst="roundRect">
            <a:avLst>
              <a:gd name="adj" fmla="val 3242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306830"/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191000" y="2495550"/>
            <a:ext cx="381000" cy="1588"/>
          </a:xfrm>
          <a:prstGeom prst="lin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3028950"/>
            <a:ext cx="381000" cy="1588"/>
          </a:xfrm>
          <a:prstGeom prst="lin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34200" y="3028950"/>
            <a:ext cx="228600" cy="1588"/>
          </a:xfrm>
          <a:prstGeom prst="lin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06775" y="3585210"/>
            <a:ext cx="381000" cy="1588"/>
          </a:xfrm>
          <a:prstGeom prst="lin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4171950"/>
            <a:ext cx="381000" cy="1588"/>
          </a:xfrm>
          <a:prstGeom prst="lin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29400" y="4171950"/>
            <a:ext cx="381000" cy="1588"/>
          </a:xfrm>
          <a:prstGeom prst="line">
            <a:avLst/>
          </a:prstGeom>
          <a:ln w="38100"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04800" y="209550"/>
            <a:ext cx="6219825" cy="9197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306830"/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200151"/>
          <a:ext cx="7620000" cy="36867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40000"/>
                <a:gridCol w="2336800"/>
                <a:gridCol w="2743200"/>
              </a:tblGrid>
              <a:tr h="10667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Từ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ngữ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chỉ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khoảng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không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gian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rộng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Từ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ngữ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chỉ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sự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vắng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vẻ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Từ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ngữ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chỉ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sự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phản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chiếu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của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ánh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sáng</a:t>
                      </a:r>
                      <a:endParaRPr lang="en-US" sz="2400" dirty="0"/>
                    </a:p>
                  </a:txBody>
                  <a:tcPr anchor="ctr"/>
                </a:tc>
              </a:tr>
              <a:tr h="2619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234315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bao</a:t>
            </a:r>
            <a:r>
              <a:rPr lang="en-US" sz="2400" dirty="0" smtClean="0"/>
              <a:t> la</a:t>
            </a:r>
            <a:endParaRPr lang="en-US" sz="2400" dirty="0" smtClean="0"/>
          </a:p>
          <a:p>
            <a:pPr algn="ctr"/>
            <a:r>
              <a:rPr lang="en-US" sz="2400" dirty="0" err="1" smtClean="0"/>
              <a:t>mênh</a:t>
            </a:r>
            <a:r>
              <a:rPr lang="en-US" sz="2400" dirty="0" smtClean="0"/>
              <a:t> </a:t>
            </a:r>
            <a:r>
              <a:rPr lang="en-US" sz="2400" dirty="0" err="1" smtClean="0"/>
              <a:t>mông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r>
              <a:rPr lang="en-US" sz="2400" dirty="0" err="1" smtClean="0"/>
              <a:t>bát</a:t>
            </a:r>
            <a:r>
              <a:rPr lang="en-US" sz="2400" dirty="0" smtClean="0"/>
              <a:t> </a:t>
            </a:r>
            <a:r>
              <a:rPr lang="en-US" sz="2400" dirty="0" err="1" smtClean="0"/>
              <a:t>ngát</a:t>
            </a:r>
            <a:endParaRPr lang="en-US" sz="2400" dirty="0" smtClean="0"/>
          </a:p>
          <a:p>
            <a:pPr algn="ctr"/>
            <a:r>
              <a:rPr lang="en-US" sz="2400" dirty="0" err="1" smtClean="0"/>
              <a:t>thênh</a:t>
            </a:r>
            <a:r>
              <a:rPr lang="en-US" sz="2400" dirty="0" smtClean="0"/>
              <a:t> </a:t>
            </a:r>
            <a:r>
              <a:rPr lang="en-US" sz="2400" dirty="0" err="1" smtClean="0"/>
              <a:t>thang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234315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vắng</a:t>
            </a:r>
            <a:r>
              <a:rPr lang="en-US" sz="2400" dirty="0" smtClean="0"/>
              <a:t> </a:t>
            </a:r>
            <a:r>
              <a:rPr lang="en-US" sz="2400" dirty="0" err="1" smtClean="0"/>
              <a:t>vẻ</a:t>
            </a:r>
            <a:endParaRPr lang="en-US" sz="2400" dirty="0" smtClean="0"/>
          </a:p>
          <a:p>
            <a:pPr algn="ctr"/>
            <a:r>
              <a:rPr lang="en-US" sz="2400" dirty="0" err="1" smtClean="0"/>
              <a:t>hiu</a:t>
            </a:r>
            <a:r>
              <a:rPr lang="en-US" sz="2400" dirty="0" smtClean="0"/>
              <a:t> </a:t>
            </a:r>
            <a:r>
              <a:rPr lang="en-US" sz="2400" dirty="0" err="1" smtClean="0"/>
              <a:t>quạnh</a:t>
            </a:r>
            <a:endParaRPr lang="en-US" sz="2400" dirty="0" smtClean="0"/>
          </a:p>
          <a:p>
            <a:pPr algn="ctr"/>
            <a:r>
              <a:rPr lang="en-US" sz="2400" dirty="0" err="1" smtClean="0"/>
              <a:t>vắng</a:t>
            </a:r>
            <a:r>
              <a:rPr lang="en-US" sz="2400" dirty="0" smtClean="0"/>
              <a:t> </a:t>
            </a:r>
            <a:r>
              <a:rPr lang="en-US" sz="2400" dirty="0" err="1" smtClean="0"/>
              <a:t>teo</a:t>
            </a:r>
            <a:endParaRPr lang="en-US" sz="2400" dirty="0" smtClean="0"/>
          </a:p>
          <a:p>
            <a:pPr algn="ctr"/>
            <a:r>
              <a:rPr lang="en-US" sz="2400" dirty="0" err="1" smtClean="0"/>
              <a:t>vắng</a:t>
            </a:r>
            <a:r>
              <a:rPr lang="en-US" sz="2400" dirty="0" smtClean="0"/>
              <a:t> </a:t>
            </a:r>
            <a:r>
              <a:rPr lang="en-US" sz="2400" dirty="0" err="1" smtClean="0"/>
              <a:t>ngắt</a:t>
            </a:r>
            <a:endParaRPr lang="en-US" sz="2400" dirty="0" smtClean="0"/>
          </a:p>
          <a:p>
            <a:pPr algn="ctr"/>
            <a:r>
              <a:rPr lang="en-US" sz="2400" dirty="0" err="1" smtClean="0"/>
              <a:t>hiu</a:t>
            </a:r>
            <a:r>
              <a:rPr lang="en-US" sz="2400" dirty="0" smtClean="0"/>
              <a:t> </a:t>
            </a:r>
            <a:r>
              <a:rPr lang="en-US" sz="2400" dirty="0" err="1" smtClean="0"/>
              <a:t>hắt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313622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lung </a:t>
            </a:r>
            <a:r>
              <a:rPr lang="en-US" sz="2400" dirty="0" err="1" smtClean="0"/>
              <a:t>linh</a:t>
            </a:r>
            <a:endParaRPr lang="en-US" sz="2400" dirty="0" smtClean="0"/>
          </a:p>
          <a:p>
            <a:pPr algn="ctr"/>
            <a:r>
              <a:rPr lang="en-US" sz="2400" dirty="0" smtClean="0"/>
              <a:t>long </a:t>
            </a:r>
            <a:r>
              <a:rPr lang="en-US" sz="2400" dirty="0" err="1" smtClean="0"/>
              <a:t>lanh</a:t>
            </a:r>
            <a:endParaRPr lang="en-US" sz="2400" dirty="0" smtClean="0"/>
          </a:p>
          <a:p>
            <a:pPr algn="ctr"/>
            <a:r>
              <a:rPr lang="en-US" sz="2400" dirty="0" err="1" smtClean="0"/>
              <a:t>lóng</a:t>
            </a:r>
            <a:r>
              <a:rPr lang="en-US" sz="2400" dirty="0" smtClean="0"/>
              <a:t> </a:t>
            </a:r>
            <a:r>
              <a:rPr lang="en-US" sz="2400" dirty="0" err="1" smtClean="0"/>
              <a:t>lánh</a:t>
            </a:r>
            <a:endParaRPr lang="en-US" sz="2400" dirty="0" smtClean="0"/>
          </a:p>
          <a:p>
            <a:pPr algn="ctr"/>
            <a:r>
              <a:rPr lang="en-US" sz="2400" dirty="0" err="1" smtClean="0"/>
              <a:t>lấp</a:t>
            </a:r>
            <a:r>
              <a:rPr lang="en-US" sz="2400" dirty="0" smtClean="0"/>
              <a:t> </a:t>
            </a:r>
            <a:r>
              <a:rPr lang="en-US" sz="2400" dirty="0" err="1" smtClean="0"/>
              <a:t>loáng</a:t>
            </a:r>
            <a:endParaRPr lang="en-US" sz="2400" dirty="0" smtClean="0"/>
          </a:p>
          <a:p>
            <a:pPr algn="ctr"/>
            <a:r>
              <a:rPr lang="en-US" sz="2400" dirty="0" err="1" smtClean="0"/>
              <a:t>lấp</a:t>
            </a:r>
            <a:r>
              <a:rPr lang="en-US" sz="2400" dirty="0" smtClean="0"/>
              <a:t> </a:t>
            </a:r>
            <a:r>
              <a:rPr lang="en-US" sz="2400" dirty="0" err="1" smtClean="0"/>
              <a:t>lánh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56285" y="1319530"/>
            <a:ext cx="7609205" cy="91097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306830"/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 khoảng 5 câu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2.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923290" y="2301875"/>
            <a:ext cx="729742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rgbClr val="FF0000"/>
                </a:solidFill>
              </a:rPr>
              <a:t>Gợi ý: </a:t>
            </a:r>
            <a:endParaRPr lang="en-US" sz="2400" b="1">
              <a:solidFill>
                <a:srgbClr val="FF0000"/>
              </a:solidFill>
            </a:endParaRPr>
          </a:p>
          <a:p>
            <a:r>
              <a:rPr lang="en-US" sz="2400" b="1"/>
              <a:t>- Mở đoạn</a:t>
            </a:r>
            <a:r>
              <a:rPr lang="en-US" sz="2400"/>
              <a:t>: Giới thiệu cảnh định tả (Ở đâu? Vào lúc nào?)</a:t>
            </a:r>
            <a:endParaRPr lang="en-US" sz="2400"/>
          </a:p>
          <a:p>
            <a:r>
              <a:rPr lang="en-US" sz="2400" b="1"/>
              <a:t>- Thân đoạn</a:t>
            </a:r>
            <a:r>
              <a:rPr lang="en-US" sz="2400"/>
              <a:t> (Tả khung cảnh theo trình tự)</a:t>
            </a:r>
            <a:endParaRPr lang="en-US" sz="2400"/>
          </a:p>
          <a:p>
            <a:r>
              <a:rPr lang="en-US" sz="2400"/>
              <a:t>+ Tả bao quát không gian cảnh</a:t>
            </a:r>
            <a:endParaRPr lang="en-US" sz="2400"/>
          </a:p>
          <a:p>
            <a:r>
              <a:rPr lang="en-US" sz="2400"/>
              <a:t>+ Tả chi tiết các sự vật có trong khung cảnh định tả</a:t>
            </a:r>
            <a:endParaRPr lang="en-US" sz="2400"/>
          </a:p>
          <a:p>
            <a:r>
              <a:rPr lang="en-US" sz="2400"/>
              <a:t>+ Tả hoạt động con người, động vật xung quanh</a:t>
            </a:r>
            <a:endParaRPr lang="en-US" sz="2400"/>
          </a:p>
          <a:p>
            <a:r>
              <a:rPr lang="en-US" sz="2400" b="1"/>
              <a:t>- Kết đoạn</a:t>
            </a:r>
            <a:r>
              <a:rPr lang="en-US" sz="2400"/>
              <a:t>: Nêu tình cảm, cảm nghĩ đối với cảnh định tả</a:t>
            </a:r>
            <a:endParaRPr 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p="http://schemas.openxmlformats.org/presentationml/2006/main">
  <p:tag name="ARS_PPT_DBNAME" val="160029-painting-template-16x9[20190918162630985].md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934</Words>
  <Application>WPS Presentation</Application>
  <PresentationFormat>On-screen Show (16:9)</PresentationFormat>
  <Paragraphs>42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UTM Scriptina KT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Hin</cp:lastModifiedBy>
  <cp:revision>2</cp:revision>
  <dcterms:created xsi:type="dcterms:W3CDTF">2017-07-14T17:38:00Z</dcterms:created>
  <dcterms:modified xsi:type="dcterms:W3CDTF">2020-09-16T13:28:44Z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1033-11.2.0.9665</vt:lpwstr>
  </property>
</Properties>
</file>