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7" r:id="rId4"/>
    <p:sldId id="306" r:id="rId5"/>
    <p:sldId id="272" r:id="rId6"/>
    <p:sldId id="282" r:id="rId7"/>
    <p:sldId id="298" r:id="rId8"/>
    <p:sldId id="276" r:id="rId9"/>
    <p:sldId id="277" r:id="rId10"/>
    <p:sldId id="278" r:id="rId11"/>
    <p:sldId id="279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B7F"/>
    <a:srgbClr val="FEF0E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12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12" name="Freeform 3111"/>
          <p:cNvSpPr/>
          <p:nvPr/>
        </p:nvSpPr>
        <p:spPr>
          <a:xfrm>
            <a:off x="0" y="6048375"/>
            <a:ext cx="2762250" cy="809625"/>
          </a:xfrm>
          <a:custGeom>
            <a:avLst/>
            <a:gdLst/>
            <a:ahLst/>
            <a:cxnLst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13" name="Freeform 3112"/>
          <p:cNvSpPr/>
          <p:nvPr/>
        </p:nvSpPr>
        <p:spPr>
          <a:xfrm>
            <a:off x="2590800" y="4705350"/>
            <a:ext cx="6400800" cy="2152650"/>
          </a:xfrm>
          <a:custGeom>
            <a:avLst/>
            <a:gdLst/>
            <a:ahLst/>
            <a:cxnLst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14" name="Freeform 3113"/>
          <p:cNvSpPr/>
          <p:nvPr/>
        </p:nvSpPr>
        <p:spPr>
          <a:xfrm>
            <a:off x="4400550" y="781050"/>
            <a:ext cx="4743450" cy="5048250"/>
          </a:xfrm>
          <a:custGeom>
            <a:avLst/>
            <a:gdLst/>
            <a:ahLst/>
            <a:cxnLst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15" name="Freeform 3114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51" name="Freeform 3150"/>
          <p:cNvSpPr/>
          <p:nvPr/>
        </p:nvSpPr>
        <p:spPr>
          <a:xfrm>
            <a:off x="0" y="0"/>
            <a:ext cx="6583363" cy="7267575"/>
          </a:xfrm>
          <a:custGeom>
            <a:avLst/>
            <a:gdLst/>
            <a:ahLst/>
            <a:cxnLst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17" name="Freeform 3116"/>
          <p:cNvSpPr/>
          <p:nvPr/>
        </p:nvSpPr>
        <p:spPr>
          <a:xfrm>
            <a:off x="0" y="0"/>
            <a:ext cx="6372225" cy="7072313"/>
          </a:xfrm>
          <a:custGeom>
            <a:avLst/>
            <a:gdLst/>
            <a:ahLst/>
            <a:cxnLst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19" name="Straight Connector 3118"/>
          <p:cNvSpPr/>
          <p:nvPr/>
        </p:nvSpPr>
        <p:spPr>
          <a:xfrm>
            <a:off x="250825" y="1588"/>
            <a:ext cx="0" cy="601503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0" name="Straight Connector 3119"/>
          <p:cNvSpPr/>
          <p:nvPr/>
        </p:nvSpPr>
        <p:spPr>
          <a:xfrm>
            <a:off x="1293813" y="1588"/>
            <a:ext cx="0" cy="62071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1" name="Straight Connector 3120"/>
          <p:cNvSpPr/>
          <p:nvPr/>
        </p:nvSpPr>
        <p:spPr>
          <a:xfrm>
            <a:off x="2338388" y="1588"/>
            <a:ext cx="0" cy="6183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2" name="Straight Connector 3121"/>
          <p:cNvSpPr/>
          <p:nvPr/>
        </p:nvSpPr>
        <p:spPr>
          <a:xfrm>
            <a:off x="3382963" y="1588"/>
            <a:ext cx="0" cy="59721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3" name="Straight Connector 3122"/>
          <p:cNvSpPr/>
          <p:nvPr/>
        </p:nvSpPr>
        <p:spPr>
          <a:xfrm>
            <a:off x="4427538" y="1588"/>
            <a:ext cx="0" cy="544988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5" name="Straight Connector 3124"/>
          <p:cNvSpPr/>
          <p:nvPr/>
        </p:nvSpPr>
        <p:spPr>
          <a:xfrm rot="5400000">
            <a:off x="2913063" y="-2654300"/>
            <a:ext cx="0" cy="58134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6" name="Straight Connector 3125"/>
          <p:cNvSpPr/>
          <p:nvPr/>
        </p:nvSpPr>
        <p:spPr>
          <a:xfrm rot="5400000">
            <a:off x="3006725" y="-1682750"/>
            <a:ext cx="0" cy="600075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7" name="Straight Connector 3126"/>
          <p:cNvSpPr/>
          <p:nvPr/>
        </p:nvSpPr>
        <p:spPr>
          <a:xfrm rot="5400000">
            <a:off x="3011488" y="-622300"/>
            <a:ext cx="0" cy="60102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8" name="Straight Connector 3127"/>
          <p:cNvSpPr/>
          <p:nvPr/>
        </p:nvSpPr>
        <p:spPr>
          <a:xfrm rot="5400000">
            <a:off x="2906713" y="547688"/>
            <a:ext cx="0" cy="5802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29" name="Straight Connector 3128"/>
          <p:cNvSpPr/>
          <p:nvPr/>
        </p:nvSpPr>
        <p:spPr>
          <a:xfrm rot="5400000">
            <a:off x="2665413" y="1854200"/>
            <a:ext cx="0" cy="5319713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30" name="Straight Connector 3129"/>
          <p:cNvSpPr/>
          <p:nvPr/>
        </p:nvSpPr>
        <p:spPr>
          <a:xfrm rot="5400000">
            <a:off x="2114550" y="3471863"/>
            <a:ext cx="0" cy="421798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31" name="Rectangles 3130"/>
          <p:cNvSpPr/>
          <p:nvPr/>
        </p:nvSpPr>
        <p:spPr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32" name="Rectangles 3131"/>
          <p:cNvSpPr/>
          <p:nvPr/>
        </p:nvSpPr>
        <p:spPr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33" name="Rectangles 3132"/>
          <p:cNvSpPr/>
          <p:nvPr/>
        </p:nvSpPr>
        <p:spPr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34" name="Rectangles 3133"/>
          <p:cNvSpPr/>
          <p:nvPr/>
        </p:nvSpPr>
        <p:spPr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36" name="Freeform 3135"/>
          <p:cNvSpPr/>
          <p:nvPr/>
        </p:nvSpPr>
        <p:spPr>
          <a:xfrm>
            <a:off x="2365375" y="4541838"/>
            <a:ext cx="1009650" cy="1033462"/>
          </a:xfrm>
          <a:custGeom>
            <a:avLst/>
            <a:gdLst/>
            <a:ahLst/>
            <a:cxnLst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03" name="Rectangles 3102"/>
          <p:cNvSpPr/>
          <p:nvPr/>
        </p:nvSpPr>
        <p:spPr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5" name="Subtitle 3074"/>
          <p:cNvSpPr>
            <a:spLocks noGrp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ClrTx/>
              <a:buSzTx/>
              <a:buFontTx/>
              <a:buNone/>
              <a:defRPr sz="1600">
                <a:latin typeface="Times New Roman" panose="02020603050405020304" pitchFamily="18" charset="0"/>
              </a:defRPr>
            </a:lvl1pPr>
            <a:lvl2pPr marL="457200" lvl="1" indent="0" algn="ctr">
              <a:buClrTx/>
              <a:buSzTx/>
              <a:buFontTx/>
              <a:buNone/>
              <a:defRPr sz="1600">
                <a:latin typeface="Times New Roman" panose="02020603050405020304" pitchFamily="18" charset="0"/>
              </a:defRPr>
            </a:lvl2pPr>
            <a:lvl3pPr marL="914400" lvl="2" indent="0" algn="ctr">
              <a:buClrTx/>
              <a:buSzTx/>
              <a:buFontTx/>
              <a:buNone/>
              <a:defRPr sz="1600">
                <a:latin typeface="Times New Roman" panose="02020603050405020304" pitchFamily="18" charset="0"/>
              </a:defRPr>
            </a:lvl3pPr>
            <a:lvl4pPr marL="1371600" lvl="3" indent="0" algn="ctr">
              <a:buClrTx/>
              <a:buSzTx/>
              <a:buFontTx/>
              <a:buNone/>
              <a:defRPr sz="1600">
                <a:latin typeface="Times New Roman" panose="02020603050405020304" pitchFamily="18" charset="0"/>
              </a:defRPr>
            </a:lvl4pPr>
            <a:lvl5pPr marL="1828800" lvl="4" indent="0" algn="ctr">
              <a:buClrTx/>
              <a:buSzTx/>
              <a:buFontTx/>
              <a:buNone/>
              <a:defRPr sz="1600">
                <a:latin typeface="Times New Roman" panose="02020603050405020304" pitchFamily="18" charset="0"/>
              </a:defRPr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0" name="Text Box 3109"/>
          <p:cNvSpPr txBox="1"/>
          <p:nvPr/>
        </p:nvSpPr>
        <p:spPr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sz="2200">
                <a:latin typeface="Arial Black" panose="020B0A04020102020204" pitchFamily="34" charset="0"/>
              </a:rPr>
              <a:t>L/O/G/O</a:t>
            </a:r>
            <a:endParaRPr sz="2200">
              <a:latin typeface="Arial Black" panose="020B0A04020102020204" pitchFamily="34" charset="0"/>
            </a:endParaRPr>
          </a:p>
        </p:txBody>
      </p:sp>
      <p:grpSp>
        <p:nvGrpSpPr>
          <p:cNvPr id="3143" name="Group 3142"/>
          <p:cNvGrpSpPr/>
          <p:nvPr/>
        </p:nvGrpSpPr>
        <p:grpSpPr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3137"/>
            <p:cNvSpPr/>
            <p:nvPr userDrawn="1"/>
          </p:nvSpPr>
          <p:spPr>
            <a:xfrm>
              <a:off x="5088" y="0"/>
              <a:ext cx="672" cy="702"/>
            </a:xfrm>
            <a:custGeom>
              <a:avLst/>
              <a:gdLst/>
              <a:ahLst/>
              <a:cxnLst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39" name="Freeform 3138"/>
            <p:cNvSpPr/>
            <p:nvPr userDrawn="1"/>
          </p:nvSpPr>
          <p:spPr>
            <a:xfrm>
              <a:off x="5602" y="3496"/>
              <a:ext cx="164" cy="824"/>
            </a:xfrm>
            <a:custGeom>
              <a:avLst/>
              <a:gdLst/>
              <a:ahLst/>
              <a:cxnLst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52" name="Rectangles 3151"/>
          <p:cNvSpPr/>
          <p:nvPr/>
        </p:nvSpPr>
        <p:spPr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53" name="Straight Connector 3152"/>
          <p:cNvSpPr/>
          <p:nvPr/>
        </p:nvSpPr>
        <p:spPr>
          <a:xfrm>
            <a:off x="5480050" y="1588"/>
            <a:ext cx="0" cy="42386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3154" name="Rectangles 3153"/>
          <p:cNvSpPr/>
          <p:nvPr/>
        </p:nvSpPr>
        <p:spPr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4" name="Title 3073"/>
          <p:cNvSpPr>
            <a:spLocks noGrp="1"/>
          </p:cNvSpPr>
          <p:nvPr>
            <p:ph type="ctrTitle"/>
          </p:nvPr>
        </p:nvSpPr>
        <p:spPr>
          <a:xfrm>
            <a:off x="333375" y="1884363"/>
            <a:ext cx="82296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pic>
        <p:nvPicPr>
          <p:cNvPr id="3155" name="Picture 3154" descr="water"/>
          <p:cNvPicPr>
            <a:picLocks noChangeAspect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5293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1" name="Freeform 1030"/>
          <p:cNvSpPr/>
          <p:nvPr/>
        </p:nvSpPr>
        <p:spPr>
          <a:xfrm>
            <a:off x="-9525" y="-9525"/>
            <a:ext cx="9156700" cy="6872288"/>
          </a:xfrm>
          <a:custGeom>
            <a:avLst/>
            <a:gdLst/>
            <a:ahLst/>
            <a:cxnLst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  <a:alpha val="100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-4762" y="5500688"/>
            <a:ext cx="1441450" cy="1358900"/>
          </a:xfrm>
          <a:custGeom>
            <a:avLst/>
            <a:gdLst/>
            <a:ahLst/>
            <a:cxnLst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7" name="Straight Connector 1036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8" name="Straight Connector 1037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9" name="Straight Connector 1038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0" name="Straight Connector 1039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1" name="Straight Connector 1040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2" name="Straight Connector 1041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3" name="Straight Connector 1042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4" name="Straight Connector 1043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6" name="Straight Connector 1045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7" name="Straight Connector 1046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8" name="Straight Connector 1047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9" name="Straight Connector 1048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50" name="Straight Connector 1049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51" name="Straight Connector 1050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52" name="Rectangles 1051"/>
          <p:cNvSpPr/>
          <p:nvPr/>
        </p:nvSpPr>
        <p:spPr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3" name="Rectangles 1052"/>
          <p:cNvSpPr/>
          <p:nvPr/>
        </p:nvSpPr>
        <p:spPr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4" name="Rectangles 1053"/>
          <p:cNvSpPr/>
          <p:nvPr/>
        </p:nvSpPr>
        <p:spPr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5" name="Rectangles 1054"/>
          <p:cNvSpPr/>
          <p:nvPr/>
        </p:nvSpPr>
        <p:spPr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6" name="Rectangles 1055"/>
          <p:cNvSpPr/>
          <p:nvPr/>
        </p:nvSpPr>
        <p:spPr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7" name="Rectangles 1056"/>
          <p:cNvSpPr/>
          <p:nvPr/>
        </p:nvSpPr>
        <p:spPr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8" name="Rectangles 1057"/>
          <p:cNvSpPr/>
          <p:nvPr/>
        </p:nvSpPr>
        <p:spPr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60" name="Freeform 1059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pic>
        <p:nvPicPr>
          <p:cNvPr id="1061" name="Picture 1060" descr="water"/>
          <p:cNvPicPr>
            <a:picLocks noChangeAspect="1"/>
          </p:cNvPicPr>
          <p:nvPr/>
        </p:nvPicPr>
        <p:blipFill>
          <a:blip r:embed="rId15"/>
          <a:srcRect l="22409" t="16374" b="27486"/>
          <a:stretch>
            <a:fillRect/>
          </a:stretch>
        </p:blipFill>
        <p:spPr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2" name="Picture 1061" descr="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0170" y="2133600"/>
            <a:ext cx="5758180" cy="1470025"/>
          </a:xfrm>
        </p:spPr>
        <p:txBody>
          <a:bodyPr/>
          <a:p>
            <a:pPr algn="ctr">
              <a:lnSpc>
                <a:spcPct val="100000"/>
              </a:lnSpc>
            </a:pPr>
            <a:r>
              <a:rPr lang="vi-VN" altLang="en-US"/>
              <a:t>KỂ CHUYỆN</a:t>
            </a:r>
            <a:br>
              <a:rPr lang="vi-VN" altLang="en-US"/>
            </a:br>
            <a:r>
              <a:rPr lang="vi-VN" altLang="en-US"/>
              <a:t>LỚP TRƯỞNG LỚP TÔI</a:t>
            </a:r>
            <a:endParaRPr lang="vi-VN" altLang="en-US"/>
          </a:p>
        </p:txBody>
      </p:sp>
      <p:sp>
        <p:nvSpPr>
          <p:cNvPr id="4" name="Rectangles 3"/>
          <p:cNvSpPr/>
          <p:nvPr/>
        </p:nvSpPr>
        <p:spPr>
          <a:xfrm>
            <a:off x="90170" y="4662805"/>
            <a:ext cx="1828800" cy="609600"/>
          </a:xfrm>
          <a:prstGeom prst="rect">
            <a:avLst/>
          </a:prstGeom>
          <a:solidFill>
            <a:srgbClr val="FE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5000" t="-1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2270" y="4632325"/>
            <a:ext cx="8380095" cy="1863284"/>
          </a:xfrm>
          <a:prstGeom prst="roundRect">
            <a:avLst>
              <a:gd name="adj" fmla="val 23052"/>
            </a:avLst>
          </a:prstGeom>
          <a:solidFill>
            <a:srgbClr val="91FB7F"/>
          </a:solidFill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xốc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629535" y="2590800"/>
            <a:ext cx="3886200" cy="1676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</a:t>
            </a:r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083"/>
            <a:ext cx="8229600" cy="927100"/>
          </a:xfrm>
        </p:spPr>
        <p:txBody>
          <a:bodyPr/>
          <a:p>
            <a:pPr algn="ctr"/>
            <a:r>
              <a:rPr lang="vi-VN" altLang="en-US"/>
              <a:t>Nghe thầy, cô giáo kể chuyện</a:t>
            </a:r>
            <a:endParaRPr lang="vi-V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286" y="918767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DSC00375"/>
          <p:cNvPicPr>
            <a:picLocks noChangeAspect="1" noChangeArrowheads="1"/>
          </p:cNvPicPr>
          <p:nvPr/>
        </p:nvPicPr>
        <p:blipFill>
          <a:blip r:embed="rId1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503680"/>
            <a:ext cx="7029450" cy="52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/>
          <p:nvPr/>
        </p:nvSpPr>
        <p:spPr>
          <a:xfrm>
            <a:off x="778510" y="458470"/>
            <a:ext cx="7959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/>
              <a:t>Dựa vào tranh, kể lại câu chuyện Lớp trưởng lớp tôi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1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14711" y="323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4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222" r="115"/>
          <a:stretch>
            <a:fillRect/>
          </a:stretch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5" cstate="print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286" y="25265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DSC00375"/>
          <p:cNvPicPr>
            <a:picLocks noChangeAspect="1" noChangeArrowheads="1"/>
          </p:cNvPicPr>
          <p:nvPr/>
        </p:nvPicPr>
        <p:blipFill>
          <a:blip r:embed="rId1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37565"/>
            <a:ext cx="7029450" cy="52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1057411" y="588391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847090" y="613410"/>
            <a:ext cx="7449820" cy="48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1140631" y="5548642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00_3563"/>
          <p:cNvPicPr>
            <a:picLocks noChangeAspect="1" noChangeArrowheads="1"/>
          </p:cNvPicPr>
          <p:nvPr/>
        </p:nvPicPr>
        <p:blipFill>
          <a:blip r:embed="rId1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3"/>
          <a:stretch>
            <a:fillRect/>
          </a:stretch>
        </p:blipFill>
        <p:spPr bwMode="auto">
          <a:xfrm>
            <a:off x="1256030" y="704215"/>
            <a:ext cx="6631940" cy="4610735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1118371" y="5657215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00_3566"/>
          <p:cNvPicPr>
            <a:picLocks noChangeAspect="1" noChangeArrowheads="1"/>
          </p:cNvPicPr>
          <p:nvPr/>
        </p:nvPicPr>
        <p:blipFill>
          <a:blip r:embed="rId1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8"/>
          <a:stretch>
            <a:fillRect/>
          </a:stretch>
        </p:blipFill>
        <p:spPr bwMode="auto">
          <a:xfrm>
            <a:off x="464185" y="819150"/>
            <a:ext cx="8216265" cy="4830445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1159011" y="574548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SC00380"/>
          <p:cNvPicPr>
            <a:picLocks noChangeAspect="1" noChangeArrowheads="1"/>
          </p:cNvPicPr>
          <p:nvPr/>
        </p:nvPicPr>
        <p:blipFill rotWithShape="1">
          <a:blip r:embed="rId1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222" r="115"/>
          <a:stretch>
            <a:fillRect/>
          </a:stretch>
        </p:blipFill>
        <p:spPr bwMode="auto">
          <a:xfrm>
            <a:off x="946150" y="1196975"/>
            <a:ext cx="7251700" cy="482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1096781" y="5873115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FF2EB"/>
      </a:accent3>
      <a:accent4>
        <a:srgbClr val="000000"/>
      </a:accent4>
      <a:accent5>
        <a:srgbClr val="B6D4FF"/>
      </a:accent5>
      <a:accent6>
        <a:srgbClr val="E56868"/>
      </a:accent6>
      <a:hlink>
        <a:srgbClr val="FFC319"/>
      </a:hlink>
      <a:folHlink>
        <a:srgbClr val="A8D02A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5AF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DF8E8"/>
        </a:accent3>
        <a:accent4>
          <a:srgbClr val="000000"/>
        </a:accent4>
        <a:accent5>
          <a:srgbClr val="FFDDAA"/>
        </a:accent5>
        <a:accent6>
          <a:srgbClr val="96BA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FF2EB"/>
        </a:accent3>
        <a:accent4>
          <a:srgbClr val="000000"/>
        </a:accent4>
        <a:accent5>
          <a:srgbClr val="B6D4FF"/>
        </a:accent5>
        <a:accent6>
          <a:srgbClr val="E56868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WPS Presentation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Arial Black</vt:lpstr>
      <vt:lpstr>Microsoft YaHei</vt:lpstr>
      <vt:lpstr>Arial Unicode MS</vt:lpstr>
      <vt:lpstr>Calibri</vt:lpstr>
      <vt:lpstr>Calibri Light</vt:lpstr>
      <vt:lpstr>Office Theme</vt:lpstr>
      <vt:lpstr>1_Default Design</vt:lpstr>
      <vt:lpstr>TIẾNG VIỆT Bài 29B: Con gái kém gì con trai?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Hiền Hiền</cp:lastModifiedBy>
  <cp:revision>30</cp:revision>
  <dcterms:created xsi:type="dcterms:W3CDTF">2019-03-18T14:57:00Z</dcterms:created>
  <dcterms:modified xsi:type="dcterms:W3CDTF">2021-03-02T15:53:10Z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