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1"/>
  </p:handoutMasterIdLst>
  <p:sldIdLst>
    <p:sldId id="256" r:id="rId3"/>
    <p:sldId id="343" r:id="rId4"/>
    <p:sldId id="365" r:id="rId6"/>
    <p:sldId id="366" r:id="rId7"/>
    <p:sldId id="367" r:id="rId8"/>
    <p:sldId id="368" r:id="rId9"/>
    <p:sldId id="27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FEF"/>
    <a:srgbClr val="F9F5F5"/>
    <a:srgbClr val="FABEBB"/>
    <a:srgbClr val="D0BAB5"/>
    <a:srgbClr val="616A6D"/>
    <a:srgbClr val="DCB3B3"/>
    <a:srgbClr val="96788A"/>
    <a:srgbClr val="AA9366"/>
    <a:srgbClr val="FDFDF9"/>
    <a:srgbClr val="FDF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5065" autoAdjust="0"/>
  </p:normalViewPr>
  <p:slideViewPr>
    <p:cSldViewPr snapToGrid="0" showGuides="1">
      <p:cViewPr varScale="1">
        <p:scale>
          <a:sx n="99" d="100"/>
          <a:sy n="99" d="100"/>
        </p:scale>
        <p:origin x="1046" y="77"/>
      </p:cViewPr>
      <p:guideLst>
        <p:guide orient="horz" pos="1999"/>
        <p:guide pos="1162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9392A-C105-4710-8001-B3A67B0597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52076-D047-429E-A09B-4DB35F59F1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EE1567A1-7AD5-42DF-97CC-D5DA309A03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hay: biết là có điều nào đó đã xảy ra (hay tin)</a:t>
            </a:r>
            <a:endParaRPr lang="en-US" altLang="zh-CN"/>
          </a:p>
          <a:p>
            <a:r>
              <a:rPr lang="en-US" altLang="zh-CN"/>
              <a:t>hay: được đánh giá là có tác dụng gây được hứng thú hoặc cảm xúc tốt đẹp, dễ chịu</a:t>
            </a:r>
            <a:endParaRPr lang="en-US" altLang="zh-CN"/>
          </a:p>
          <a:p>
            <a:r>
              <a:rPr lang="en-US" altLang="zh-CN"/>
              <a:t>hay: một cách thường xuyên</a:t>
            </a:r>
            <a:endParaRPr lang="en-US" altLang="zh-CN"/>
          </a:p>
          <a:p>
            <a:r>
              <a:rPr lang="en-US" altLang="zh-CN"/>
              <a:t>hay: từ biểu thị quan hệ tuyển chọn giữa hai điều được nói đến, có điều này thì không có điều kia, và ngược lại</a:t>
            </a:r>
            <a:endParaRPr lang="en-US" altLang="zh-CN"/>
          </a:p>
          <a:p>
            <a:r>
              <a:rPr lang="en-US" altLang="zh-CN"/>
              <a:t>kén: tổ bằng tơ của một số loài sâu bướm dệt ra để ẩn lúc hoá nhộng; bọc sinh sản có vỏ cứng do một số loài sâu bọ tạo ra</a:t>
            </a:r>
            <a:endParaRPr lang="en-US" altLang="zh-CN"/>
          </a:p>
          <a:p>
            <a:r>
              <a:rPr lang="en-US" altLang="zh-CN"/>
              <a:t>kén: tìm chọn kĩ theo tiêu chuẩn nhất định (kén ăn, kén chọn)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A0C9-23AA-4729-8F4B-1E8499865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897731"/>
            <a:ext cx="8207375" cy="8120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16894"/>
            <a:ext cx="8212138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2D4729-2D1D-4523-A4FA-34ACCC22810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063"/>
            <a:ext cx="8229600" cy="3714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fld id="{1B32FD01-6AD2-47DB-A639-4677160506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fld id="{F22ABEB3-3FA0-4F7C-8D69-FBAD2A60C7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69963" y="1602706"/>
            <a:ext cx="720407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>
                <a:solidFill>
                  <a:srgbClr val="96788A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Luyện từ và câu</a:t>
            </a:r>
            <a:endParaRPr lang="en-US" sz="6000">
              <a:solidFill>
                <a:srgbClr val="96788A"/>
              </a:solidFill>
              <a:latin typeface="iCiel Mijas" panose="02000506000000020004" charset="0"/>
              <a:ea typeface="+mj-ea"/>
              <a:cs typeface="iCiel Mijas" panose="02000506000000020004" charset="0"/>
            </a:endParaRPr>
          </a:p>
          <a:p>
            <a:pPr algn="ctr"/>
            <a:r>
              <a:rPr lang="en-US" sz="6000">
                <a:solidFill>
                  <a:srgbClr val="96788A"/>
                </a:solidFill>
                <a:latin typeface="iCiel Mijas" panose="02000506000000020004" charset="0"/>
                <a:ea typeface="+mj-ea"/>
                <a:cs typeface="iCiel Mijas" panose="02000506000000020004" charset="0"/>
              </a:rPr>
              <a:t>Luyện tập về từ đồng âm</a:t>
            </a:r>
            <a:endParaRPr lang="en-US" sz="6000">
              <a:solidFill>
                <a:srgbClr val="96788A"/>
              </a:solidFill>
              <a:latin typeface="iCiel Mijas" panose="02000506000000020004" charset="0"/>
              <a:ea typeface="+mj-ea"/>
              <a:cs typeface="iCiel Mijas" panose="0200050600000002000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-776513" y="1364680"/>
            <a:ext cx="533383" cy="533383"/>
          </a:xfrm>
          <a:prstGeom prst="ellipse">
            <a:avLst/>
          </a:prstGeom>
          <a:solidFill>
            <a:srgbClr val="967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776514" y="2025406"/>
            <a:ext cx="533383" cy="533383"/>
          </a:xfrm>
          <a:prstGeom prst="ellipse">
            <a:avLst/>
          </a:prstGeom>
          <a:solidFill>
            <a:srgbClr val="DC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776515" y="2686132"/>
            <a:ext cx="533383" cy="533383"/>
          </a:xfrm>
          <a:prstGeom prst="ellipse">
            <a:avLst/>
          </a:prstGeom>
          <a:solidFill>
            <a:srgbClr val="616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-776516" y="3346858"/>
            <a:ext cx="533383" cy="533383"/>
          </a:xfrm>
          <a:prstGeom prst="ellipse">
            <a:avLst/>
          </a:prstGeom>
          <a:solidFill>
            <a:srgbClr val="D0B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-776517" y="4007584"/>
            <a:ext cx="533383" cy="533383"/>
          </a:xfrm>
          <a:prstGeom prst="ellipse">
            <a:avLst/>
          </a:prstGeom>
          <a:solidFill>
            <a:srgbClr val="FAB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18185" y="569595"/>
            <a:ext cx="7472045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83341" y="1335738"/>
              <a:ext cx="699248" cy="6992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1</a:t>
              </a:r>
              <a:endParaRPr lang="en-US" altLang="zh-CN" sz="3200" b="1"/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1717675" y="625475"/>
            <a:ext cx="59670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tiếp vào chỗ trống để phân biệt nghĩa của từ </a:t>
            </a:r>
            <a:r>
              <a:rPr lang="zh-CN" altLang="en-US" sz="2400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hai câu sau:</a:t>
            </a:r>
            <a:endParaRPr lang="zh-CN" altLang="en-US" sz="2400" b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499745" y="1807845"/>
            <a:ext cx="81216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400" b="0">
                <a:latin typeface="Times New Roman" panose="02020603050405020304" charset="0"/>
              </a:rPr>
              <a:t>a/ Từ sáng sớm mọi người đã đổ ra đồng.b/ Trên bàn có một bức tượng đồng rất đẹp.Nghĩa của từ </a:t>
            </a:r>
            <a:r>
              <a:rPr lang="en-US" sz="2400" b="0" i="1">
                <a:latin typeface="Times New Roman" panose="02020603050405020304" charset="0"/>
              </a:rPr>
              <a:t>đồng</a:t>
            </a:r>
            <a:r>
              <a:rPr lang="en-US" sz="2400" b="0">
                <a:latin typeface="Times New Roman" panose="02020603050405020304" charset="0"/>
              </a:rPr>
              <a:t> trong câu a chỉ: …………................................Nghĩa của từ </a:t>
            </a:r>
            <a:r>
              <a:rPr lang="en-US" sz="2400" b="0" i="1">
                <a:latin typeface="Times New Roman" panose="02020603050405020304" charset="0"/>
              </a:rPr>
              <a:t>đồng</a:t>
            </a:r>
            <a:r>
              <a:rPr lang="en-US" sz="2400" b="0">
                <a:latin typeface="Times New Roman" panose="02020603050405020304" charset="0"/>
              </a:rPr>
              <a:t> trong câu b chỉ: …………................................</a:t>
            </a:r>
            <a:endParaRPr 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35965" y="1616710"/>
            <a:ext cx="7672070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39391" y="1335738"/>
              <a:ext cx="699248" cy="6992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2</a:t>
              </a:r>
              <a:endParaRPr lang="en-US" altLang="zh-CN" sz="3200" b="1"/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1689735" y="1845945"/>
            <a:ext cx="6625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câu để phân biệt các từ đồng âm: </a:t>
            </a:r>
            <a:r>
              <a:rPr lang="zh-CN" altLang="en-US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hay, kén</a:t>
            </a:r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b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47645" y="427990"/>
            <a:ext cx="3554730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39015" y="1335704"/>
              <a:ext cx="1556740" cy="6993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3</a:t>
              </a:r>
              <a:endParaRPr lang="en-US" altLang="zh-CN" sz="3200" b="1"/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4157345" y="645795"/>
            <a:ext cx="154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  <a:endParaRPr lang="zh-CN" altLang="en-US" sz="2400" b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560195" y="1662430"/>
            <a:ext cx="60236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>
                <a:latin typeface="Times New Roman" panose="02020603050405020304" charset="0"/>
              </a:rPr>
              <a:t>a/ Mồm bò không phải mồm bò mà lại mồm bò.</a:t>
            </a:r>
            <a:endParaRPr lang="en-US" sz="2400" b="0">
              <a:latin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2920" y="2286000"/>
            <a:ext cx="339090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47645" y="427990"/>
            <a:ext cx="3554730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39015" y="1335704"/>
              <a:ext cx="1556740" cy="6993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3</a:t>
              </a:r>
              <a:endParaRPr lang="en-US" altLang="zh-CN" sz="3200" b="1"/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4157345" y="645795"/>
            <a:ext cx="154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  <a:endParaRPr lang="zh-CN" altLang="en-US" sz="2400" b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560195" y="1540510"/>
            <a:ext cx="60236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2400" b="0">
                <a:latin typeface="Times New Roman" panose="02020603050405020304" charset="0"/>
              </a:rPr>
              <a:t>b) Hai ta tên thật giống nhau</a:t>
            </a:r>
            <a:endParaRPr lang="en-US" sz="2400" b="0">
              <a:latin typeface="Times New Roman" panose="02020603050405020304" charset="0"/>
            </a:endParaRPr>
          </a:p>
          <a:p>
            <a:pPr indent="0" algn="ctr"/>
            <a:r>
              <a:rPr lang="en-US" sz="2400" b="0">
                <a:latin typeface="Times New Roman" panose="02020603050405020304" charset="0"/>
              </a:rPr>
              <a:t>Bạn bay trong gió ngắm bầu trời xanh</a:t>
            </a:r>
            <a:endParaRPr lang="en-US" sz="2400" b="0">
              <a:latin typeface="Times New Roman" panose="02020603050405020304" charset="0"/>
            </a:endParaRPr>
          </a:p>
          <a:p>
            <a:pPr indent="0" algn="ctr"/>
            <a:r>
              <a:rPr lang="en-US" sz="2400" b="0">
                <a:latin typeface="Times New Roman" panose="02020603050405020304" charset="0"/>
              </a:rPr>
              <a:t>Tôi quanh quẩn giữa chiếc bàn</a:t>
            </a:r>
            <a:endParaRPr lang="en-US" sz="2400" b="0">
              <a:latin typeface="Times New Roman" panose="02020603050405020304" charset="0"/>
            </a:endParaRPr>
          </a:p>
          <a:p>
            <a:pPr indent="0" algn="ctr"/>
            <a:r>
              <a:rPr lang="en-US" sz="2400" b="0">
                <a:latin typeface="Times New Roman" panose="02020603050405020304" charset="0"/>
              </a:rPr>
              <a:t>Giúp người giải trí luyện rèn thông minh.</a:t>
            </a:r>
            <a:endParaRPr lang="en-US" sz="2400" b="0">
              <a:latin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3565" y="3227070"/>
            <a:ext cx="2421890" cy="173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0415" y="2564765"/>
            <a:ext cx="2761615" cy="276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35635" y="711200"/>
            <a:ext cx="3554730" cy="895985"/>
            <a:chOff x="1093694" y="1281954"/>
            <a:chExt cx="5900223" cy="806816"/>
          </a:xfrm>
        </p:grpSpPr>
        <p:sp>
          <p:nvSpPr>
            <p:cNvPr id="3" name="矩形: 圆角 3"/>
            <p:cNvSpPr/>
            <p:nvPr/>
          </p:nvSpPr>
          <p:spPr>
            <a:xfrm>
              <a:off x="1093694" y="1281954"/>
              <a:ext cx="5900223" cy="806816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39015" y="1335704"/>
              <a:ext cx="1556740" cy="6993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/>
                <a:t>3</a:t>
              </a:r>
              <a:endParaRPr lang="en-US" altLang="zh-CN" sz="3200" b="1"/>
            </a:p>
          </p:txBody>
        </p:sp>
      </p:grpSp>
      <p:sp>
        <p:nvSpPr>
          <p:cNvPr id="8" name="TextBox 61"/>
          <p:cNvSpPr txBox="1"/>
          <p:nvPr/>
        </p:nvSpPr>
        <p:spPr>
          <a:xfrm>
            <a:off x="2045335" y="929005"/>
            <a:ext cx="154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l"/>
            <a:r>
              <a:rPr lang="zh-CN" altLang="en-US"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vui</a:t>
            </a:r>
            <a:endParaRPr lang="zh-CN" altLang="en-US" sz="2400" b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900430" y="2165985"/>
            <a:ext cx="33578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0">
                <a:latin typeface="Times New Roman" panose="02020603050405020304" charset="0"/>
              </a:rPr>
              <a:t>c) Chín đuôi chín đầu</a:t>
            </a:r>
            <a:endParaRPr lang="en-US" sz="2400" b="0">
              <a:latin typeface="Times New Roman" panose="02020603050405020304" charset="0"/>
            </a:endParaRPr>
          </a:p>
          <a:p>
            <a:pPr indent="0"/>
            <a:r>
              <a:rPr lang="en-US" sz="2400" b="0">
                <a:latin typeface="Times New Roman" panose="02020603050405020304" charset="0"/>
              </a:rPr>
              <a:t>    Da màu đỏ gạch</a:t>
            </a:r>
            <a:endParaRPr lang="en-US" sz="2400" b="0">
              <a:latin typeface="Times New Roman" panose="02020603050405020304" charset="0"/>
            </a:endParaRPr>
          </a:p>
          <a:p>
            <a:pPr indent="0"/>
            <a:r>
              <a:rPr lang="en-US" sz="2400" b="0">
                <a:latin typeface="Times New Roman" panose="02020603050405020304" charset="0"/>
              </a:rPr>
              <a:t>    Râu ria cắt sạch</a:t>
            </a:r>
            <a:endParaRPr lang="en-US" sz="2400" b="0">
              <a:latin typeface="Times New Roman" panose="02020603050405020304" charset="0"/>
            </a:endParaRPr>
          </a:p>
          <a:p>
            <a:pPr indent="0"/>
            <a:r>
              <a:rPr lang="en-US" sz="2400" b="0">
                <a:latin typeface="Times New Roman" panose="02020603050405020304" charset="0"/>
              </a:rPr>
              <a:t>    Hết chuyện tiến lùi.</a:t>
            </a:r>
            <a:endParaRPr lang="en-US" sz="2400" b="0">
              <a:latin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550" y="1389380"/>
            <a:ext cx="4351020" cy="2888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/>
          <p:nvPr/>
        </p:nvSpPr>
        <p:spPr bwMode="auto">
          <a:xfrm>
            <a:off x="8280400" y="3589338"/>
            <a:ext cx="347663" cy="349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50150" y="3613150"/>
            <a:ext cx="358775" cy="292100"/>
            <a:chOff x="7550150" y="3613150"/>
            <a:chExt cx="358775" cy="292100"/>
          </a:xfrm>
        </p:grpSpPr>
        <p:sp>
          <p:nvSpPr>
            <p:cNvPr id="4" name="AutoShape 5"/>
            <p:cNvSpPr/>
            <p:nvPr/>
          </p:nvSpPr>
          <p:spPr bwMode="auto">
            <a:xfrm>
              <a:off x="7796213" y="3702050"/>
              <a:ext cx="68262" cy="90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AutoShape 6"/>
            <p:cNvSpPr/>
            <p:nvPr/>
          </p:nvSpPr>
          <p:spPr bwMode="auto">
            <a:xfrm>
              <a:off x="7550150" y="3613150"/>
              <a:ext cx="358775" cy="292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31584" y="3578617"/>
            <a:ext cx="359165" cy="35977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7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12643" y="3589668"/>
            <a:ext cx="359165" cy="348727"/>
            <a:chOff x="8216107" y="4449763"/>
            <a:chExt cx="464344" cy="450850"/>
          </a:xfrm>
          <a:solidFill>
            <a:schemeClr val="bg1"/>
          </a:solidFill>
        </p:grpSpPr>
        <p:sp>
          <p:nvSpPr>
            <p:cNvPr id="17" name="AutoShape 16"/>
            <p:cNvSpPr/>
            <p:nvPr/>
          </p:nvSpPr>
          <p:spPr bwMode="auto">
            <a:xfrm>
              <a:off x="8448675" y="4696619"/>
              <a:ext cx="57944" cy="587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AutoShape 17"/>
            <p:cNvSpPr/>
            <p:nvPr/>
          </p:nvSpPr>
          <p:spPr bwMode="auto">
            <a:xfrm>
              <a:off x="8216107" y="4449763"/>
              <a:ext cx="464344" cy="45085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394325" y="3578225"/>
            <a:ext cx="358775" cy="360363"/>
            <a:chOff x="5394325" y="3578225"/>
            <a:chExt cx="358775" cy="360363"/>
          </a:xfrm>
          <a:solidFill>
            <a:schemeClr val="bg1"/>
          </a:solidFill>
        </p:grpSpPr>
        <p:sp>
          <p:nvSpPr>
            <p:cNvPr id="20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0" name="AutoShape 28"/>
          <p:cNvSpPr/>
          <p:nvPr/>
        </p:nvSpPr>
        <p:spPr bwMode="auto">
          <a:xfrm>
            <a:off x="4675188" y="3578225"/>
            <a:ext cx="360362" cy="36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AutoShape 29"/>
          <p:cNvSpPr/>
          <p:nvPr/>
        </p:nvSpPr>
        <p:spPr bwMode="auto">
          <a:xfrm>
            <a:off x="8267700" y="2876551"/>
            <a:ext cx="360363" cy="325437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AutoShape 30"/>
          <p:cNvSpPr/>
          <p:nvPr/>
        </p:nvSpPr>
        <p:spPr bwMode="auto">
          <a:xfrm>
            <a:off x="7605713" y="2859088"/>
            <a:ext cx="247650" cy="360362"/>
          </a:xfrm>
          <a:custGeom>
            <a:avLst/>
            <a:gdLst>
              <a:gd name="T0" fmla="*/ 10383 w 20767"/>
              <a:gd name="T1" fmla="*/ 10800 h 21600"/>
              <a:gd name="T2" fmla="*/ 10383 w 20767"/>
              <a:gd name="T3" fmla="*/ 10800 h 21600"/>
              <a:gd name="T4" fmla="*/ 10383 w 20767"/>
              <a:gd name="T5" fmla="*/ 10800 h 21600"/>
              <a:gd name="T6" fmla="*/ 10383 w 2076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67" h="21600">
                <a:moveTo>
                  <a:pt x="18566" y="16551"/>
                </a:moveTo>
                <a:cubicBezTo>
                  <a:pt x="17960" y="18284"/>
                  <a:pt x="17274" y="20249"/>
                  <a:pt x="9436" y="20249"/>
                </a:cubicBezTo>
                <a:cubicBezTo>
                  <a:pt x="4711" y="20249"/>
                  <a:pt x="1888" y="17809"/>
                  <a:pt x="1888" y="15451"/>
                </a:cubicBezTo>
                <a:cubicBezTo>
                  <a:pt x="1888" y="13645"/>
                  <a:pt x="2349" y="12161"/>
                  <a:pt x="2835" y="10591"/>
                </a:cubicBezTo>
                <a:cubicBezTo>
                  <a:pt x="3454" y="8600"/>
                  <a:pt x="4088" y="6563"/>
                  <a:pt x="3813" y="3868"/>
                </a:cubicBezTo>
                <a:cubicBezTo>
                  <a:pt x="6723" y="6750"/>
                  <a:pt x="7759" y="10567"/>
                  <a:pt x="7759" y="10567"/>
                </a:cubicBezTo>
                <a:cubicBezTo>
                  <a:pt x="7759" y="10567"/>
                  <a:pt x="10468" y="7846"/>
                  <a:pt x="11196" y="6582"/>
                </a:cubicBezTo>
                <a:cubicBezTo>
                  <a:pt x="11755" y="7395"/>
                  <a:pt x="12267" y="10124"/>
                  <a:pt x="12267" y="12825"/>
                </a:cubicBezTo>
                <a:cubicBezTo>
                  <a:pt x="12267" y="12825"/>
                  <a:pt x="14773" y="11347"/>
                  <a:pt x="16653" y="9127"/>
                </a:cubicBezTo>
                <a:cubicBezTo>
                  <a:pt x="18632" y="11666"/>
                  <a:pt x="19346" y="14320"/>
                  <a:pt x="18566" y="16551"/>
                </a:cubicBezTo>
                <a:moveTo>
                  <a:pt x="16041" y="6075"/>
                </a:moveTo>
                <a:cubicBezTo>
                  <a:pt x="15982" y="7879"/>
                  <a:pt x="14088" y="9404"/>
                  <a:pt x="14088" y="9404"/>
                </a:cubicBezTo>
                <a:cubicBezTo>
                  <a:pt x="14088" y="6046"/>
                  <a:pt x="10380" y="3375"/>
                  <a:pt x="10380" y="3375"/>
                </a:cubicBezTo>
                <a:cubicBezTo>
                  <a:pt x="10380" y="3375"/>
                  <a:pt x="10330" y="5373"/>
                  <a:pt x="8452" y="7389"/>
                </a:cubicBezTo>
                <a:cubicBezTo>
                  <a:pt x="6574" y="2686"/>
                  <a:pt x="938" y="0"/>
                  <a:pt x="938" y="0"/>
                </a:cubicBezTo>
                <a:cubicBezTo>
                  <a:pt x="3756" y="7389"/>
                  <a:pt x="0" y="10076"/>
                  <a:pt x="0" y="15451"/>
                </a:cubicBezTo>
                <a:cubicBezTo>
                  <a:pt x="0" y="18604"/>
                  <a:pt x="3730" y="21599"/>
                  <a:pt x="9436" y="21599"/>
                </a:cubicBezTo>
                <a:cubicBezTo>
                  <a:pt x="17888" y="21599"/>
                  <a:pt x="19523" y="19379"/>
                  <a:pt x="20396" y="16878"/>
                </a:cubicBezTo>
                <a:cubicBezTo>
                  <a:pt x="21599" y="13436"/>
                  <a:pt x="19797" y="9432"/>
                  <a:pt x="16041" y="607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AutoShape 31"/>
          <p:cNvSpPr/>
          <p:nvPr/>
        </p:nvSpPr>
        <p:spPr bwMode="auto">
          <a:xfrm>
            <a:off x="7651750" y="2974182"/>
            <a:ext cx="158750" cy="130175"/>
          </a:xfrm>
          <a:custGeom>
            <a:avLst/>
            <a:gdLst>
              <a:gd name="T0" fmla="*/ 10641 w 21282"/>
              <a:gd name="T1" fmla="*/ 10800 h 21600"/>
              <a:gd name="T2" fmla="*/ 10641 w 21282"/>
              <a:gd name="T3" fmla="*/ 10800 h 21600"/>
              <a:gd name="T4" fmla="*/ 10641 w 21282"/>
              <a:gd name="T5" fmla="*/ 10800 h 21600"/>
              <a:gd name="T6" fmla="*/ 10641 w 2128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82" h="21600">
                <a:moveTo>
                  <a:pt x="20698" y="5891"/>
                </a:moveTo>
                <a:lnTo>
                  <a:pt x="19424" y="7749"/>
                </a:lnTo>
                <a:cubicBezTo>
                  <a:pt x="17846" y="10064"/>
                  <a:pt x="16352" y="12259"/>
                  <a:pt x="12365" y="14784"/>
                </a:cubicBezTo>
                <a:cubicBezTo>
                  <a:pt x="11794" y="12631"/>
                  <a:pt x="11275" y="10259"/>
                  <a:pt x="11275" y="6631"/>
                </a:cubicBezTo>
                <a:lnTo>
                  <a:pt x="11275" y="3408"/>
                </a:lnTo>
                <a:lnTo>
                  <a:pt x="9000" y="7893"/>
                </a:lnTo>
                <a:cubicBezTo>
                  <a:pt x="8233" y="9421"/>
                  <a:pt x="7598" y="10690"/>
                  <a:pt x="6649" y="12373"/>
                </a:cubicBezTo>
                <a:cubicBezTo>
                  <a:pt x="5211" y="8296"/>
                  <a:pt x="4195" y="5281"/>
                  <a:pt x="3422" y="2545"/>
                </a:cubicBezTo>
                <a:lnTo>
                  <a:pt x="2705" y="0"/>
                </a:lnTo>
                <a:lnTo>
                  <a:pt x="1926" y="2847"/>
                </a:lnTo>
                <a:cubicBezTo>
                  <a:pt x="936" y="6469"/>
                  <a:pt x="0" y="9891"/>
                  <a:pt x="0" y="18771"/>
                </a:cubicBezTo>
                <a:cubicBezTo>
                  <a:pt x="0" y="19292"/>
                  <a:pt x="333" y="19714"/>
                  <a:pt x="749" y="19714"/>
                </a:cubicBezTo>
                <a:cubicBezTo>
                  <a:pt x="1162" y="19714"/>
                  <a:pt x="1499" y="19292"/>
                  <a:pt x="1499" y="18771"/>
                </a:cubicBezTo>
                <a:cubicBezTo>
                  <a:pt x="1499" y="11964"/>
                  <a:pt x="2037" y="8594"/>
                  <a:pt x="2758" y="5681"/>
                </a:cubicBezTo>
                <a:cubicBezTo>
                  <a:pt x="3537" y="8174"/>
                  <a:pt x="4520" y="11009"/>
                  <a:pt x="5812" y="14638"/>
                </a:cubicBezTo>
                <a:lnTo>
                  <a:pt x="6339" y="16117"/>
                </a:lnTo>
                <a:lnTo>
                  <a:pt x="7100" y="14811"/>
                </a:lnTo>
                <a:cubicBezTo>
                  <a:pt x="8344" y="12681"/>
                  <a:pt x="9085" y="11248"/>
                  <a:pt x="9896" y="9638"/>
                </a:cubicBezTo>
                <a:cubicBezTo>
                  <a:pt x="10133" y="12428"/>
                  <a:pt x="10681" y="14428"/>
                  <a:pt x="11223" y="16408"/>
                </a:cubicBezTo>
                <a:lnTo>
                  <a:pt x="11495" y="17404"/>
                </a:lnTo>
                <a:lnTo>
                  <a:pt x="12253" y="16953"/>
                </a:lnTo>
                <a:cubicBezTo>
                  <a:pt x="16306" y="14531"/>
                  <a:pt x="18203" y="12327"/>
                  <a:pt x="19708" y="10211"/>
                </a:cubicBezTo>
                <a:cubicBezTo>
                  <a:pt x="19942" y="13727"/>
                  <a:pt x="19573" y="17574"/>
                  <a:pt x="18698" y="20305"/>
                </a:cubicBezTo>
                <a:cubicBezTo>
                  <a:pt x="18543" y="20787"/>
                  <a:pt x="18730" y="21336"/>
                  <a:pt x="19114" y="21531"/>
                </a:cubicBezTo>
                <a:cubicBezTo>
                  <a:pt x="19204" y="21577"/>
                  <a:pt x="19301" y="21599"/>
                  <a:pt x="19395" y="21599"/>
                </a:cubicBezTo>
                <a:cubicBezTo>
                  <a:pt x="19690" y="21599"/>
                  <a:pt x="19972" y="21377"/>
                  <a:pt x="20089" y="21008"/>
                </a:cubicBezTo>
                <a:cubicBezTo>
                  <a:pt x="21251" y="17380"/>
                  <a:pt x="21600" y="12213"/>
                  <a:pt x="20976" y="7841"/>
                </a:cubicBezTo>
                <a:cubicBezTo>
                  <a:pt x="20976" y="7841"/>
                  <a:pt x="20698" y="5891"/>
                  <a:pt x="20698" y="5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AutoShape 32"/>
          <p:cNvSpPr/>
          <p:nvPr/>
        </p:nvSpPr>
        <p:spPr bwMode="auto">
          <a:xfrm>
            <a:off x="6831013" y="2882107"/>
            <a:ext cx="360362" cy="314325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AutoShape 33"/>
          <p:cNvSpPr/>
          <p:nvPr/>
        </p:nvSpPr>
        <p:spPr bwMode="auto">
          <a:xfrm>
            <a:off x="6111875" y="2926557"/>
            <a:ext cx="360363" cy="225425"/>
          </a:xfrm>
          <a:custGeom>
            <a:avLst/>
            <a:gdLst>
              <a:gd name="T0" fmla="*/ 10752 w 21505"/>
              <a:gd name="T1" fmla="*/ 10800 h 21600"/>
              <a:gd name="T2" fmla="*/ 10752 w 21505"/>
              <a:gd name="T3" fmla="*/ 10800 h 21600"/>
              <a:gd name="T4" fmla="*/ 10752 w 21505"/>
              <a:gd name="T5" fmla="*/ 10800 h 21600"/>
              <a:gd name="T6" fmla="*/ 10752 w 2150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05" h="21600">
                <a:moveTo>
                  <a:pt x="17472" y="17279"/>
                </a:moveTo>
                <a:lnTo>
                  <a:pt x="17472" y="18899"/>
                </a:lnTo>
                <a:cubicBezTo>
                  <a:pt x="17472" y="19198"/>
                  <a:pt x="17321" y="19439"/>
                  <a:pt x="17136" y="19439"/>
                </a:cubicBezTo>
                <a:lnTo>
                  <a:pt x="4368" y="19439"/>
                </a:lnTo>
                <a:cubicBezTo>
                  <a:pt x="4182" y="19439"/>
                  <a:pt x="4032" y="19198"/>
                  <a:pt x="4032" y="18899"/>
                </a:cubicBezTo>
                <a:lnTo>
                  <a:pt x="4032" y="17279"/>
                </a:lnTo>
                <a:lnTo>
                  <a:pt x="1344" y="12419"/>
                </a:lnTo>
                <a:cubicBezTo>
                  <a:pt x="1344" y="12121"/>
                  <a:pt x="1494" y="11879"/>
                  <a:pt x="1680" y="11879"/>
                </a:cubicBezTo>
                <a:lnTo>
                  <a:pt x="3360" y="11879"/>
                </a:lnTo>
                <a:lnTo>
                  <a:pt x="4032" y="11879"/>
                </a:lnTo>
                <a:lnTo>
                  <a:pt x="4704" y="11879"/>
                </a:lnTo>
                <a:lnTo>
                  <a:pt x="5376" y="11879"/>
                </a:lnTo>
                <a:lnTo>
                  <a:pt x="6048" y="11879"/>
                </a:lnTo>
                <a:lnTo>
                  <a:pt x="6720" y="11879"/>
                </a:lnTo>
                <a:lnTo>
                  <a:pt x="7392" y="11879"/>
                </a:lnTo>
                <a:lnTo>
                  <a:pt x="8064" y="11879"/>
                </a:lnTo>
                <a:lnTo>
                  <a:pt x="8736" y="11879"/>
                </a:lnTo>
                <a:lnTo>
                  <a:pt x="12768" y="11879"/>
                </a:lnTo>
                <a:lnTo>
                  <a:pt x="13440" y="11879"/>
                </a:lnTo>
                <a:lnTo>
                  <a:pt x="14112" y="11879"/>
                </a:lnTo>
                <a:lnTo>
                  <a:pt x="14784" y="11879"/>
                </a:lnTo>
                <a:lnTo>
                  <a:pt x="15456" y="11879"/>
                </a:lnTo>
                <a:lnTo>
                  <a:pt x="16128" y="11879"/>
                </a:lnTo>
                <a:lnTo>
                  <a:pt x="16800" y="11879"/>
                </a:lnTo>
                <a:lnTo>
                  <a:pt x="17472" y="11879"/>
                </a:lnTo>
                <a:lnTo>
                  <a:pt x="18144" y="11879"/>
                </a:lnTo>
                <a:lnTo>
                  <a:pt x="19824" y="11879"/>
                </a:lnTo>
                <a:cubicBezTo>
                  <a:pt x="20009" y="11879"/>
                  <a:pt x="20160" y="12121"/>
                  <a:pt x="20160" y="12419"/>
                </a:cubicBezTo>
                <a:cubicBezTo>
                  <a:pt x="20160" y="12419"/>
                  <a:pt x="17472" y="17279"/>
                  <a:pt x="17472" y="17279"/>
                </a:cubicBezTo>
                <a:close/>
                <a:moveTo>
                  <a:pt x="10752" y="4320"/>
                </a:moveTo>
                <a:cubicBezTo>
                  <a:pt x="8625" y="4320"/>
                  <a:pt x="6826" y="6601"/>
                  <a:pt x="6246" y="9719"/>
                </a:cubicBezTo>
                <a:lnTo>
                  <a:pt x="5552" y="9719"/>
                </a:lnTo>
                <a:cubicBezTo>
                  <a:pt x="6152" y="6000"/>
                  <a:pt x="8252" y="3239"/>
                  <a:pt x="10752" y="3239"/>
                </a:cubicBezTo>
                <a:cubicBezTo>
                  <a:pt x="12934" y="3239"/>
                  <a:pt x="14813" y="5344"/>
                  <a:pt x="15654" y="8353"/>
                </a:cubicBezTo>
                <a:lnTo>
                  <a:pt x="15054" y="8835"/>
                </a:lnTo>
                <a:cubicBezTo>
                  <a:pt x="14323" y="6180"/>
                  <a:pt x="12671" y="4320"/>
                  <a:pt x="10752" y="4320"/>
                </a:cubicBezTo>
                <a:moveTo>
                  <a:pt x="10752" y="8639"/>
                </a:moveTo>
                <a:cubicBezTo>
                  <a:pt x="10158" y="8639"/>
                  <a:pt x="9630" y="9061"/>
                  <a:pt x="9260" y="9719"/>
                </a:cubicBezTo>
                <a:lnTo>
                  <a:pt x="8437" y="9719"/>
                </a:lnTo>
                <a:cubicBezTo>
                  <a:pt x="8904" y="8435"/>
                  <a:pt x="9761" y="7560"/>
                  <a:pt x="10752" y="7560"/>
                </a:cubicBezTo>
                <a:cubicBezTo>
                  <a:pt x="11742" y="7560"/>
                  <a:pt x="12600" y="8435"/>
                  <a:pt x="13066" y="9719"/>
                </a:cubicBezTo>
                <a:lnTo>
                  <a:pt x="12244" y="9719"/>
                </a:lnTo>
                <a:cubicBezTo>
                  <a:pt x="11874" y="9061"/>
                  <a:pt x="11345" y="8639"/>
                  <a:pt x="10752" y="8639"/>
                </a:cubicBezTo>
                <a:moveTo>
                  <a:pt x="13827" y="9719"/>
                </a:moveTo>
                <a:cubicBezTo>
                  <a:pt x="13307" y="7816"/>
                  <a:pt x="12126" y="6479"/>
                  <a:pt x="10752" y="6479"/>
                </a:cubicBezTo>
                <a:cubicBezTo>
                  <a:pt x="9378" y="6479"/>
                  <a:pt x="8197" y="7816"/>
                  <a:pt x="7676" y="9719"/>
                </a:cubicBezTo>
                <a:lnTo>
                  <a:pt x="6955" y="9719"/>
                </a:lnTo>
                <a:cubicBezTo>
                  <a:pt x="7510" y="7207"/>
                  <a:pt x="9001" y="5400"/>
                  <a:pt x="10752" y="5400"/>
                </a:cubicBezTo>
                <a:cubicBezTo>
                  <a:pt x="12409" y="5400"/>
                  <a:pt x="13834" y="7015"/>
                  <a:pt x="14454" y="9317"/>
                </a:cubicBezTo>
                <a:lnTo>
                  <a:pt x="13953" y="9719"/>
                </a:lnTo>
                <a:cubicBezTo>
                  <a:pt x="13953" y="9719"/>
                  <a:pt x="13827" y="9719"/>
                  <a:pt x="13827" y="9719"/>
                </a:cubicBezTo>
                <a:close/>
                <a:moveTo>
                  <a:pt x="10752" y="1080"/>
                </a:moveTo>
                <a:cubicBezTo>
                  <a:pt x="13459" y="1080"/>
                  <a:pt x="15792" y="3672"/>
                  <a:pt x="16856" y="7388"/>
                </a:cubicBezTo>
                <a:lnTo>
                  <a:pt x="16256" y="7869"/>
                </a:lnTo>
                <a:cubicBezTo>
                  <a:pt x="15305" y="4504"/>
                  <a:pt x="13201" y="2160"/>
                  <a:pt x="10752" y="2160"/>
                </a:cubicBezTo>
                <a:cubicBezTo>
                  <a:pt x="7874" y="2160"/>
                  <a:pt x="5470" y="5392"/>
                  <a:pt x="4858" y="9719"/>
                </a:cubicBezTo>
                <a:lnTo>
                  <a:pt x="4167" y="9719"/>
                </a:lnTo>
                <a:cubicBezTo>
                  <a:pt x="4792" y="4796"/>
                  <a:pt x="7507" y="1080"/>
                  <a:pt x="10752" y="1080"/>
                </a:cubicBezTo>
                <a:moveTo>
                  <a:pt x="17336" y="9719"/>
                </a:moveTo>
                <a:lnTo>
                  <a:pt x="16958" y="9719"/>
                </a:lnTo>
                <a:lnTo>
                  <a:pt x="17294" y="9449"/>
                </a:lnTo>
                <a:cubicBezTo>
                  <a:pt x="17307" y="9540"/>
                  <a:pt x="17325" y="9628"/>
                  <a:pt x="17336" y="9719"/>
                </a:cubicBezTo>
                <a:moveTo>
                  <a:pt x="19824" y="9719"/>
                </a:moveTo>
                <a:lnTo>
                  <a:pt x="18016" y="9719"/>
                </a:lnTo>
                <a:cubicBezTo>
                  <a:pt x="17986" y="9461"/>
                  <a:pt x="17948" y="9209"/>
                  <a:pt x="17908" y="8957"/>
                </a:cubicBezTo>
                <a:lnTo>
                  <a:pt x="21132" y="6366"/>
                </a:lnTo>
                <a:cubicBezTo>
                  <a:pt x="21464" y="6099"/>
                  <a:pt x="21599" y="5450"/>
                  <a:pt x="21433" y="4916"/>
                </a:cubicBezTo>
                <a:cubicBezTo>
                  <a:pt x="21267" y="4383"/>
                  <a:pt x="20864" y="4169"/>
                  <a:pt x="20532" y="4433"/>
                </a:cubicBezTo>
                <a:lnTo>
                  <a:pt x="17456" y="6905"/>
                </a:lnTo>
                <a:cubicBezTo>
                  <a:pt x="16282" y="2836"/>
                  <a:pt x="13721" y="0"/>
                  <a:pt x="10752" y="0"/>
                </a:cubicBezTo>
                <a:cubicBezTo>
                  <a:pt x="7135" y="0"/>
                  <a:pt x="4122" y="4198"/>
                  <a:pt x="3488" y="9719"/>
                </a:cubicBezTo>
                <a:lnTo>
                  <a:pt x="1680" y="9719"/>
                </a:lnTo>
                <a:cubicBezTo>
                  <a:pt x="754" y="9719"/>
                  <a:pt x="0" y="10930"/>
                  <a:pt x="0" y="12419"/>
                </a:cubicBezTo>
                <a:cubicBezTo>
                  <a:pt x="0" y="12949"/>
                  <a:pt x="121" y="13459"/>
                  <a:pt x="339" y="13855"/>
                </a:cubicBezTo>
                <a:lnTo>
                  <a:pt x="2688" y="18101"/>
                </a:lnTo>
                <a:lnTo>
                  <a:pt x="2688" y="18899"/>
                </a:lnTo>
                <a:cubicBezTo>
                  <a:pt x="2688" y="20389"/>
                  <a:pt x="3442" y="21599"/>
                  <a:pt x="4368" y="21599"/>
                </a:cubicBezTo>
                <a:lnTo>
                  <a:pt x="17136" y="21599"/>
                </a:lnTo>
                <a:cubicBezTo>
                  <a:pt x="18062" y="21599"/>
                  <a:pt x="18816" y="20389"/>
                  <a:pt x="18816" y="18899"/>
                </a:cubicBezTo>
                <a:lnTo>
                  <a:pt x="18816" y="18101"/>
                </a:lnTo>
                <a:lnTo>
                  <a:pt x="21165" y="13855"/>
                </a:lnTo>
                <a:cubicBezTo>
                  <a:pt x="21383" y="13459"/>
                  <a:pt x="21504" y="12949"/>
                  <a:pt x="21504" y="12419"/>
                </a:cubicBezTo>
                <a:cubicBezTo>
                  <a:pt x="21504" y="10930"/>
                  <a:pt x="20750" y="9719"/>
                  <a:pt x="19824" y="97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AutoShape 34"/>
          <p:cNvSpPr/>
          <p:nvPr/>
        </p:nvSpPr>
        <p:spPr bwMode="auto">
          <a:xfrm>
            <a:off x="6202363" y="2997200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47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AutoShape 35"/>
          <p:cNvSpPr/>
          <p:nvPr/>
        </p:nvSpPr>
        <p:spPr bwMode="auto">
          <a:xfrm>
            <a:off x="6337300" y="2997200"/>
            <a:ext cx="25400" cy="84138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6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1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AutoShape 36"/>
          <p:cNvSpPr/>
          <p:nvPr/>
        </p:nvSpPr>
        <p:spPr bwMode="auto">
          <a:xfrm>
            <a:off x="6280150" y="2996407"/>
            <a:ext cx="26988" cy="85725"/>
          </a:xfrm>
          <a:custGeom>
            <a:avLst/>
            <a:gdLst>
              <a:gd name="T0" fmla="+- 0 10758 2273"/>
              <a:gd name="T1" fmla="*/ T0 w 16970"/>
              <a:gd name="T2" fmla="*/ 10800 h 21600"/>
              <a:gd name="T3" fmla="+- 0 10758 2273"/>
              <a:gd name="T4" fmla="*/ T3 w 16970"/>
              <a:gd name="T5" fmla="*/ 10800 h 21600"/>
              <a:gd name="T6" fmla="+- 0 10758 2273"/>
              <a:gd name="T7" fmla="*/ T6 w 16970"/>
              <a:gd name="T8" fmla="*/ 10800 h 21600"/>
              <a:gd name="T9" fmla="+- 0 10758 2273"/>
              <a:gd name="T10" fmla="*/ T9 w 1697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6970" h="21600">
                <a:moveTo>
                  <a:pt x="1763" y="20770"/>
                </a:moveTo>
                <a:cubicBezTo>
                  <a:pt x="1785" y="20787"/>
                  <a:pt x="1800" y="20804"/>
                  <a:pt x="1822" y="20820"/>
                </a:cubicBezTo>
                <a:lnTo>
                  <a:pt x="1840" y="20820"/>
                </a:lnTo>
                <a:cubicBezTo>
                  <a:pt x="2471" y="21282"/>
                  <a:pt x="3719" y="21600"/>
                  <a:pt x="5169" y="21600"/>
                </a:cubicBezTo>
                <a:cubicBezTo>
                  <a:pt x="7249" y="21600"/>
                  <a:pt x="8949" y="20950"/>
                  <a:pt x="8949" y="20151"/>
                </a:cubicBezTo>
                <a:cubicBezTo>
                  <a:pt x="8949" y="20027"/>
                  <a:pt x="8890" y="19906"/>
                  <a:pt x="8813" y="19791"/>
                </a:cubicBezTo>
                <a:cubicBezTo>
                  <a:pt x="8827" y="19771"/>
                  <a:pt x="8827" y="19755"/>
                  <a:pt x="8805" y="19735"/>
                </a:cubicBezTo>
                <a:cubicBezTo>
                  <a:pt x="5994" y="17195"/>
                  <a:pt x="8670" y="14408"/>
                  <a:pt x="11954" y="11407"/>
                </a:cubicBezTo>
                <a:cubicBezTo>
                  <a:pt x="15517" y="8164"/>
                  <a:pt x="19327" y="4564"/>
                  <a:pt x="15125" y="902"/>
                </a:cubicBezTo>
                <a:cubicBezTo>
                  <a:pt x="14593" y="374"/>
                  <a:pt x="13264" y="0"/>
                  <a:pt x="11701" y="0"/>
                </a:cubicBezTo>
                <a:cubicBezTo>
                  <a:pt x="9671" y="0"/>
                  <a:pt x="8016" y="632"/>
                  <a:pt x="8016" y="1411"/>
                </a:cubicBezTo>
                <a:cubicBezTo>
                  <a:pt x="8016" y="1583"/>
                  <a:pt x="8108" y="1749"/>
                  <a:pt x="8259" y="1898"/>
                </a:cubicBezTo>
                <a:cubicBezTo>
                  <a:pt x="8259" y="1904"/>
                  <a:pt x="8259" y="1909"/>
                  <a:pt x="8266" y="1915"/>
                </a:cubicBezTo>
                <a:cubicBezTo>
                  <a:pt x="8273" y="1923"/>
                  <a:pt x="8281" y="1932"/>
                  <a:pt x="8295" y="1940"/>
                </a:cubicBezTo>
                <a:lnTo>
                  <a:pt x="8325" y="1974"/>
                </a:lnTo>
                <a:cubicBezTo>
                  <a:pt x="11360" y="4592"/>
                  <a:pt x="8424" y="7275"/>
                  <a:pt x="5106" y="10305"/>
                </a:cubicBezTo>
                <a:cubicBezTo>
                  <a:pt x="1605" y="13500"/>
                  <a:pt x="-2273" y="17040"/>
                  <a:pt x="1635" y="20649"/>
                </a:cubicBezTo>
                <a:cubicBezTo>
                  <a:pt x="1675" y="20691"/>
                  <a:pt x="1719" y="20730"/>
                  <a:pt x="1763" y="207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9" name="组合 17"/>
          <p:cNvGrpSpPr/>
          <p:nvPr/>
        </p:nvGrpSpPr>
        <p:grpSpPr bwMode="auto">
          <a:xfrm rot="-2700000">
            <a:off x="5394325" y="2859088"/>
            <a:ext cx="358775" cy="360362"/>
            <a:chOff x="5394325" y="2859088"/>
            <a:chExt cx="358775" cy="360362"/>
          </a:xfrm>
          <a:solidFill>
            <a:schemeClr val="bg1"/>
          </a:solidFill>
        </p:grpSpPr>
        <p:sp>
          <p:nvSpPr>
            <p:cNvPr id="40" name="AutoShape 37"/>
            <p:cNvSpPr/>
            <p:nvPr/>
          </p:nvSpPr>
          <p:spPr bwMode="auto">
            <a:xfrm>
              <a:off x="5394485" y="2892265"/>
              <a:ext cx="327025" cy="325438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AutoShape 38"/>
            <p:cNvSpPr/>
            <p:nvPr/>
          </p:nvSpPr>
          <p:spPr bwMode="auto">
            <a:xfrm>
              <a:off x="5552105" y="3033377"/>
              <a:ext cx="55563" cy="55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AutoShape 39"/>
            <p:cNvSpPr/>
            <p:nvPr/>
          </p:nvSpPr>
          <p:spPr bwMode="auto">
            <a:xfrm>
              <a:off x="5696350" y="2852417"/>
              <a:ext cx="55563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AutoShape 40"/>
            <p:cNvSpPr/>
            <p:nvPr/>
          </p:nvSpPr>
          <p:spPr bwMode="auto">
            <a:xfrm>
              <a:off x="5483342" y="3020412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AutoShape 41"/>
            <p:cNvSpPr/>
            <p:nvPr/>
          </p:nvSpPr>
          <p:spPr bwMode="auto">
            <a:xfrm>
              <a:off x="5526118" y="310056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AutoShape 42"/>
            <p:cNvSpPr/>
            <p:nvPr/>
          </p:nvSpPr>
          <p:spPr bwMode="auto">
            <a:xfrm>
              <a:off x="5707968" y="2932180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6" name="AutoShape 43"/>
          <p:cNvSpPr/>
          <p:nvPr/>
        </p:nvSpPr>
        <p:spPr bwMode="auto">
          <a:xfrm>
            <a:off x="4675188" y="2910682"/>
            <a:ext cx="360362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AutoShape 44"/>
          <p:cNvSpPr/>
          <p:nvPr/>
        </p:nvSpPr>
        <p:spPr bwMode="auto">
          <a:xfrm>
            <a:off x="5000625" y="2977357"/>
            <a:ext cx="22225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AutoShape 45"/>
          <p:cNvSpPr/>
          <p:nvPr/>
        </p:nvSpPr>
        <p:spPr bwMode="auto">
          <a:xfrm>
            <a:off x="4989513" y="3005138"/>
            <a:ext cx="46037" cy="68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AutoShape 46"/>
          <p:cNvSpPr/>
          <p:nvPr/>
        </p:nvSpPr>
        <p:spPr bwMode="auto">
          <a:xfrm>
            <a:off x="8267700" y="2177159"/>
            <a:ext cx="360363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" name="AutoShape 47"/>
          <p:cNvSpPr/>
          <p:nvPr/>
        </p:nvSpPr>
        <p:spPr bwMode="auto">
          <a:xfrm>
            <a:off x="7550150" y="2177159"/>
            <a:ext cx="358775" cy="358775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853689" y="2176964"/>
            <a:ext cx="314346" cy="359165"/>
            <a:chOff x="6853689" y="2141343"/>
            <a:chExt cx="314346" cy="359165"/>
          </a:xfrm>
          <a:solidFill>
            <a:schemeClr val="bg1"/>
          </a:solidFill>
        </p:grpSpPr>
        <p:sp>
          <p:nvSpPr>
            <p:cNvPr id="52" name="AutoShape 48"/>
            <p:cNvSpPr/>
            <p:nvPr/>
          </p:nvSpPr>
          <p:spPr bwMode="auto">
            <a:xfrm>
              <a:off x="6853689" y="2141343"/>
              <a:ext cx="314346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AutoShape 49"/>
            <p:cNvSpPr/>
            <p:nvPr/>
          </p:nvSpPr>
          <p:spPr bwMode="auto">
            <a:xfrm>
              <a:off x="7100498" y="2421922"/>
              <a:ext cx="22717" cy="221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AutoShape 50"/>
            <p:cNvSpPr/>
            <p:nvPr/>
          </p:nvSpPr>
          <p:spPr bwMode="auto">
            <a:xfrm>
              <a:off x="7100498" y="2354387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AutoShape 51"/>
            <p:cNvSpPr/>
            <p:nvPr/>
          </p:nvSpPr>
          <p:spPr bwMode="auto">
            <a:xfrm>
              <a:off x="7100498" y="2286850"/>
              <a:ext cx="22717" cy="227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6" name="AutoShape 52"/>
          <p:cNvSpPr/>
          <p:nvPr/>
        </p:nvSpPr>
        <p:spPr bwMode="auto">
          <a:xfrm>
            <a:off x="6111875" y="2177159"/>
            <a:ext cx="360363" cy="358775"/>
          </a:xfrm>
          <a:custGeom>
            <a:avLst/>
            <a:gdLst>
              <a:gd name="T0" fmla="+- 0 10800 87"/>
              <a:gd name="T1" fmla="*/ T0 w 21426"/>
              <a:gd name="T2" fmla="+- 0 10799 73"/>
              <a:gd name="T3" fmla="*/ 10799 h 21453"/>
              <a:gd name="T4" fmla="+- 0 10800 87"/>
              <a:gd name="T5" fmla="*/ T4 w 21426"/>
              <a:gd name="T6" fmla="+- 0 10799 73"/>
              <a:gd name="T7" fmla="*/ 10799 h 21453"/>
              <a:gd name="T8" fmla="+- 0 10800 87"/>
              <a:gd name="T9" fmla="*/ T8 w 21426"/>
              <a:gd name="T10" fmla="+- 0 10799 73"/>
              <a:gd name="T11" fmla="*/ 10799 h 21453"/>
              <a:gd name="T12" fmla="+- 0 10800 87"/>
              <a:gd name="T13" fmla="*/ T12 w 21426"/>
              <a:gd name="T14" fmla="+- 0 10799 73"/>
              <a:gd name="T15" fmla="*/ 10799 h 2145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26" h="21453">
                <a:moveTo>
                  <a:pt x="8034" y="20112"/>
                </a:moveTo>
                <a:cubicBezTo>
                  <a:pt x="5816" y="17892"/>
                  <a:pt x="3556" y="15628"/>
                  <a:pt x="1338" y="13408"/>
                </a:cubicBezTo>
                <a:cubicBezTo>
                  <a:pt x="3241" y="7240"/>
                  <a:pt x="11488" y="7509"/>
                  <a:pt x="13391" y="1341"/>
                </a:cubicBezTo>
                <a:cubicBezTo>
                  <a:pt x="15609" y="3560"/>
                  <a:pt x="17869" y="5825"/>
                  <a:pt x="20087" y="8045"/>
                </a:cubicBezTo>
                <a:cubicBezTo>
                  <a:pt x="18184" y="14212"/>
                  <a:pt x="9937" y="13944"/>
                  <a:pt x="8034" y="20112"/>
                </a:cubicBezTo>
                <a:moveTo>
                  <a:pt x="21034" y="7097"/>
                </a:moveTo>
                <a:lnTo>
                  <a:pt x="14338" y="393"/>
                </a:lnTo>
                <a:cubicBezTo>
                  <a:pt x="14006" y="60"/>
                  <a:pt x="13525" y="-73"/>
                  <a:pt x="13069" y="39"/>
                </a:cubicBezTo>
                <a:cubicBezTo>
                  <a:pt x="12828" y="98"/>
                  <a:pt x="12614" y="222"/>
                  <a:pt x="12444" y="393"/>
                </a:cubicBezTo>
                <a:cubicBezTo>
                  <a:pt x="12292" y="545"/>
                  <a:pt x="12177" y="733"/>
                  <a:pt x="12112" y="944"/>
                </a:cubicBezTo>
                <a:cubicBezTo>
                  <a:pt x="11808" y="1929"/>
                  <a:pt x="11283" y="2785"/>
                  <a:pt x="10507" y="3562"/>
                </a:cubicBezTo>
                <a:cubicBezTo>
                  <a:pt x="9471" y="4598"/>
                  <a:pt x="8121" y="5384"/>
                  <a:pt x="6693" y="6214"/>
                </a:cubicBezTo>
                <a:cubicBezTo>
                  <a:pt x="5177" y="7094"/>
                  <a:pt x="3611" y="8006"/>
                  <a:pt x="2328" y="9290"/>
                </a:cubicBezTo>
                <a:cubicBezTo>
                  <a:pt x="1237" y="10383"/>
                  <a:pt x="493" y="11600"/>
                  <a:pt x="59" y="13011"/>
                </a:cubicBezTo>
                <a:cubicBezTo>
                  <a:pt x="-87" y="13488"/>
                  <a:pt x="40" y="14004"/>
                  <a:pt x="391" y="14356"/>
                </a:cubicBezTo>
                <a:lnTo>
                  <a:pt x="7087" y="21060"/>
                </a:lnTo>
                <a:cubicBezTo>
                  <a:pt x="7419" y="21393"/>
                  <a:pt x="7900" y="21526"/>
                  <a:pt x="8356" y="21414"/>
                </a:cubicBezTo>
                <a:cubicBezTo>
                  <a:pt x="8597" y="21354"/>
                  <a:pt x="8811" y="21231"/>
                  <a:pt x="8981" y="21060"/>
                </a:cubicBezTo>
                <a:cubicBezTo>
                  <a:pt x="9133" y="20908"/>
                  <a:pt x="9248" y="20720"/>
                  <a:pt x="9314" y="20508"/>
                </a:cubicBezTo>
                <a:cubicBezTo>
                  <a:pt x="9617" y="19523"/>
                  <a:pt x="10142" y="18667"/>
                  <a:pt x="10918" y="17890"/>
                </a:cubicBezTo>
                <a:cubicBezTo>
                  <a:pt x="11954" y="16853"/>
                  <a:pt x="13304" y="16069"/>
                  <a:pt x="14733" y="15239"/>
                </a:cubicBezTo>
                <a:cubicBezTo>
                  <a:pt x="16248" y="14357"/>
                  <a:pt x="17814" y="13446"/>
                  <a:pt x="19097" y="12162"/>
                </a:cubicBezTo>
                <a:cubicBezTo>
                  <a:pt x="20188" y="11070"/>
                  <a:pt x="20932" y="9852"/>
                  <a:pt x="21366" y="8440"/>
                </a:cubicBezTo>
                <a:cubicBezTo>
                  <a:pt x="21512" y="7965"/>
                  <a:pt x="21385" y="7448"/>
                  <a:pt x="21034" y="70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AutoShape 53"/>
          <p:cNvSpPr/>
          <p:nvPr/>
        </p:nvSpPr>
        <p:spPr bwMode="auto">
          <a:xfrm>
            <a:off x="6248400" y="2306540"/>
            <a:ext cx="96838" cy="100012"/>
          </a:xfrm>
          <a:custGeom>
            <a:avLst/>
            <a:gdLst>
              <a:gd name="T0" fmla="+- 0 10801 59"/>
              <a:gd name="T1" fmla="*/ T0 w 21484"/>
              <a:gd name="T2" fmla="+- 0 10799 41"/>
              <a:gd name="T3" fmla="*/ 10799 h 21516"/>
              <a:gd name="T4" fmla="+- 0 10801 59"/>
              <a:gd name="T5" fmla="*/ T4 w 21484"/>
              <a:gd name="T6" fmla="+- 0 10799 41"/>
              <a:gd name="T7" fmla="*/ 10799 h 21516"/>
              <a:gd name="T8" fmla="+- 0 10801 59"/>
              <a:gd name="T9" fmla="*/ T8 w 21484"/>
              <a:gd name="T10" fmla="+- 0 10799 41"/>
              <a:gd name="T11" fmla="*/ 10799 h 21516"/>
              <a:gd name="T12" fmla="+- 0 10801 59"/>
              <a:gd name="T13" fmla="*/ T12 w 21484"/>
              <a:gd name="T14" fmla="+- 0 10799 41"/>
              <a:gd name="T15" fmla="*/ 10799 h 215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84" h="21516">
                <a:moveTo>
                  <a:pt x="17511" y="14987"/>
                </a:moveTo>
                <a:cubicBezTo>
                  <a:pt x="17287" y="15384"/>
                  <a:pt x="17032" y="15740"/>
                  <a:pt x="16731" y="16049"/>
                </a:cubicBezTo>
                <a:cubicBezTo>
                  <a:pt x="15340" y="14692"/>
                  <a:pt x="13947" y="13205"/>
                  <a:pt x="12559" y="11675"/>
                </a:cubicBezTo>
                <a:cubicBezTo>
                  <a:pt x="12912" y="11521"/>
                  <a:pt x="13287" y="11362"/>
                  <a:pt x="13689" y="11198"/>
                </a:cubicBezTo>
                <a:cubicBezTo>
                  <a:pt x="14092" y="11034"/>
                  <a:pt x="14494" y="10927"/>
                  <a:pt x="14895" y="10861"/>
                </a:cubicBezTo>
                <a:cubicBezTo>
                  <a:pt x="15308" y="10801"/>
                  <a:pt x="15715" y="10819"/>
                  <a:pt x="16122" y="10913"/>
                </a:cubicBezTo>
                <a:cubicBezTo>
                  <a:pt x="16527" y="11011"/>
                  <a:pt x="16909" y="11222"/>
                  <a:pt x="17262" y="11554"/>
                </a:cubicBezTo>
                <a:cubicBezTo>
                  <a:pt x="17612" y="11890"/>
                  <a:pt x="17835" y="12244"/>
                  <a:pt x="17923" y="12620"/>
                </a:cubicBezTo>
                <a:cubicBezTo>
                  <a:pt x="18020" y="13004"/>
                  <a:pt x="18025" y="13392"/>
                  <a:pt x="17958" y="13789"/>
                </a:cubicBezTo>
                <a:cubicBezTo>
                  <a:pt x="17883" y="14187"/>
                  <a:pt x="17738" y="14585"/>
                  <a:pt x="17511" y="14987"/>
                </a:cubicBezTo>
                <a:moveTo>
                  <a:pt x="5799" y="10193"/>
                </a:moveTo>
                <a:cubicBezTo>
                  <a:pt x="5096" y="10221"/>
                  <a:pt x="4482" y="9996"/>
                  <a:pt x="3946" y="9496"/>
                </a:cubicBezTo>
                <a:cubicBezTo>
                  <a:pt x="3717" y="9285"/>
                  <a:pt x="3558" y="9028"/>
                  <a:pt x="3461" y="8724"/>
                </a:cubicBezTo>
                <a:cubicBezTo>
                  <a:pt x="3359" y="8420"/>
                  <a:pt x="3326" y="8088"/>
                  <a:pt x="3366" y="7723"/>
                </a:cubicBezTo>
                <a:cubicBezTo>
                  <a:pt x="3397" y="7363"/>
                  <a:pt x="3509" y="6989"/>
                  <a:pt x="3703" y="6610"/>
                </a:cubicBezTo>
                <a:cubicBezTo>
                  <a:pt x="3889" y="6231"/>
                  <a:pt x="4160" y="5852"/>
                  <a:pt x="4510" y="5487"/>
                </a:cubicBezTo>
                <a:cubicBezTo>
                  <a:pt x="5768" y="6694"/>
                  <a:pt x="7022" y="8018"/>
                  <a:pt x="8282" y="9388"/>
                </a:cubicBezTo>
                <a:cubicBezTo>
                  <a:pt x="7330" y="9893"/>
                  <a:pt x="6501" y="10164"/>
                  <a:pt x="5799" y="10193"/>
                </a:cubicBezTo>
                <a:moveTo>
                  <a:pt x="19678" y="8570"/>
                </a:moveTo>
                <a:cubicBezTo>
                  <a:pt x="18868" y="7915"/>
                  <a:pt x="18055" y="7470"/>
                  <a:pt x="17235" y="7250"/>
                </a:cubicBezTo>
                <a:cubicBezTo>
                  <a:pt x="16421" y="7031"/>
                  <a:pt x="15603" y="6942"/>
                  <a:pt x="14779" y="6998"/>
                </a:cubicBezTo>
                <a:cubicBezTo>
                  <a:pt x="13964" y="7059"/>
                  <a:pt x="13130" y="7236"/>
                  <a:pt x="12296" y="7545"/>
                </a:cubicBezTo>
                <a:cubicBezTo>
                  <a:pt x="11462" y="7859"/>
                  <a:pt x="10625" y="8200"/>
                  <a:pt x="9782" y="8593"/>
                </a:cubicBezTo>
                <a:cubicBezTo>
                  <a:pt x="8448" y="7115"/>
                  <a:pt x="7114" y="5658"/>
                  <a:pt x="5778" y="4299"/>
                </a:cubicBezTo>
                <a:cubicBezTo>
                  <a:pt x="6382" y="3775"/>
                  <a:pt x="6963" y="3509"/>
                  <a:pt x="7526" y="3490"/>
                </a:cubicBezTo>
                <a:cubicBezTo>
                  <a:pt x="8088" y="3467"/>
                  <a:pt x="8631" y="3523"/>
                  <a:pt x="9145" y="3649"/>
                </a:cubicBezTo>
                <a:cubicBezTo>
                  <a:pt x="9669" y="3775"/>
                  <a:pt x="10149" y="3883"/>
                  <a:pt x="10590" y="3967"/>
                </a:cubicBezTo>
                <a:cubicBezTo>
                  <a:pt x="11038" y="4051"/>
                  <a:pt x="11424" y="3958"/>
                  <a:pt x="11765" y="3682"/>
                </a:cubicBezTo>
                <a:cubicBezTo>
                  <a:pt x="12123" y="3382"/>
                  <a:pt x="12321" y="2994"/>
                  <a:pt x="12351" y="2526"/>
                </a:cubicBezTo>
                <a:cubicBezTo>
                  <a:pt x="12376" y="2054"/>
                  <a:pt x="12189" y="1596"/>
                  <a:pt x="11782" y="1147"/>
                </a:cubicBezTo>
                <a:cubicBezTo>
                  <a:pt x="11258" y="569"/>
                  <a:pt x="10630" y="216"/>
                  <a:pt x="9872" y="85"/>
                </a:cubicBezTo>
                <a:cubicBezTo>
                  <a:pt x="9126" y="-41"/>
                  <a:pt x="8358" y="-30"/>
                  <a:pt x="7564" y="136"/>
                </a:cubicBezTo>
                <a:cubicBezTo>
                  <a:pt x="6780" y="309"/>
                  <a:pt x="6032" y="595"/>
                  <a:pt x="5324" y="997"/>
                </a:cubicBezTo>
                <a:cubicBezTo>
                  <a:pt x="4617" y="1399"/>
                  <a:pt x="4048" y="1811"/>
                  <a:pt x="3626" y="2213"/>
                </a:cubicBezTo>
                <a:cubicBezTo>
                  <a:pt x="3464" y="2066"/>
                  <a:pt x="3302" y="1918"/>
                  <a:pt x="3141" y="1773"/>
                </a:cubicBezTo>
                <a:cubicBezTo>
                  <a:pt x="2963" y="1614"/>
                  <a:pt x="2739" y="1530"/>
                  <a:pt x="2471" y="1535"/>
                </a:cubicBezTo>
                <a:cubicBezTo>
                  <a:pt x="2200" y="1535"/>
                  <a:pt x="1977" y="1647"/>
                  <a:pt x="1793" y="1853"/>
                </a:cubicBezTo>
                <a:cubicBezTo>
                  <a:pt x="1615" y="2054"/>
                  <a:pt x="1530" y="2288"/>
                  <a:pt x="1565" y="2536"/>
                </a:cubicBezTo>
                <a:cubicBezTo>
                  <a:pt x="1589" y="2793"/>
                  <a:pt x="1696" y="2989"/>
                  <a:pt x="1880" y="3139"/>
                </a:cubicBezTo>
                <a:cubicBezTo>
                  <a:pt x="2044" y="3270"/>
                  <a:pt x="2203" y="3401"/>
                  <a:pt x="2364" y="3537"/>
                </a:cubicBezTo>
                <a:cubicBezTo>
                  <a:pt x="1731" y="4276"/>
                  <a:pt x="1207" y="5094"/>
                  <a:pt x="795" y="5957"/>
                </a:cubicBezTo>
                <a:cubicBezTo>
                  <a:pt x="378" y="6820"/>
                  <a:pt x="130" y="7676"/>
                  <a:pt x="37" y="8509"/>
                </a:cubicBezTo>
                <a:cubicBezTo>
                  <a:pt x="-59" y="9346"/>
                  <a:pt x="33" y="10113"/>
                  <a:pt x="298" y="10824"/>
                </a:cubicBezTo>
                <a:cubicBezTo>
                  <a:pt x="566" y="11540"/>
                  <a:pt x="1056" y="12148"/>
                  <a:pt x="1774" y="12723"/>
                </a:cubicBezTo>
                <a:cubicBezTo>
                  <a:pt x="2942" y="13658"/>
                  <a:pt x="4321" y="14056"/>
                  <a:pt x="5915" y="13967"/>
                </a:cubicBezTo>
                <a:cubicBezTo>
                  <a:pt x="7507" y="13874"/>
                  <a:pt x="9223" y="13415"/>
                  <a:pt x="11064" y="12461"/>
                </a:cubicBezTo>
                <a:cubicBezTo>
                  <a:pt x="12532" y="14093"/>
                  <a:pt x="14002" y="15716"/>
                  <a:pt x="15470" y="17223"/>
                </a:cubicBezTo>
                <a:cubicBezTo>
                  <a:pt x="14849" y="17728"/>
                  <a:pt x="14305" y="18018"/>
                  <a:pt x="13826" y="18111"/>
                </a:cubicBezTo>
                <a:cubicBezTo>
                  <a:pt x="13344" y="18210"/>
                  <a:pt x="12917" y="18200"/>
                  <a:pt x="12530" y="18088"/>
                </a:cubicBezTo>
                <a:cubicBezTo>
                  <a:pt x="12142" y="17971"/>
                  <a:pt x="11782" y="17803"/>
                  <a:pt x="11455" y="17587"/>
                </a:cubicBezTo>
                <a:cubicBezTo>
                  <a:pt x="11125" y="17368"/>
                  <a:pt x="10799" y="17181"/>
                  <a:pt x="10474" y="17026"/>
                </a:cubicBezTo>
                <a:cubicBezTo>
                  <a:pt x="10154" y="16872"/>
                  <a:pt x="9823" y="16788"/>
                  <a:pt x="9486" y="16783"/>
                </a:cubicBezTo>
                <a:cubicBezTo>
                  <a:pt x="9145" y="16778"/>
                  <a:pt x="8785" y="16937"/>
                  <a:pt x="8388" y="17265"/>
                </a:cubicBezTo>
                <a:cubicBezTo>
                  <a:pt x="7981" y="17606"/>
                  <a:pt x="7777" y="18004"/>
                  <a:pt x="7777" y="18453"/>
                </a:cubicBezTo>
                <a:cubicBezTo>
                  <a:pt x="7777" y="18897"/>
                  <a:pt x="7991" y="19351"/>
                  <a:pt x="8408" y="19809"/>
                </a:cubicBezTo>
                <a:cubicBezTo>
                  <a:pt x="8830" y="20268"/>
                  <a:pt x="9379" y="20651"/>
                  <a:pt x="10042" y="20955"/>
                </a:cubicBezTo>
                <a:cubicBezTo>
                  <a:pt x="10708" y="21259"/>
                  <a:pt x="11455" y="21451"/>
                  <a:pt x="12279" y="21502"/>
                </a:cubicBezTo>
                <a:cubicBezTo>
                  <a:pt x="13103" y="21559"/>
                  <a:pt x="13970" y="21437"/>
                  <a:pt x="14886" y="21109"/>
                </a:cubicBezTo>
                <a:cubicBezTo>
                  <a:pt x="15807" y="20787"/>
                  <a:pt x="16721" y="20202"/>
                  <a:pt x="17617" y="19332"/>
                </a:cubicBezTo>
                <a:cubicBezTo>
                  <a:pt x="18051" y="19739"/>
                  <a:pt x="18489" y="20127"/>
                  <a:pt x="18921" y="20501"/>
                </a:cubicBezTo>
                <a:cubicBezTo>
                  <a:pt x="19107" y="20656"/>
                  <a:pt x="19328" y="20731"/>
                  <a:pt x="19601" y="20712"/>
                </a:cubicBezTo>
                <a:cubicBezTo>
                  <a:pt x="19861" y="20703"/>
                  <a:pt x="20090" y="20586"/>
                  <a:pt x="20269" y="20375"/>
                </a:cubicBezTo>
                <a:cubicBezTo>
                  <a:pt x="20455" y="20160"/>
                  <a:pt x="20532" y="19921"/>
                  <a:pt x="20503" y="19674"/>
                </a:cubicBezTo>
                <a:cubicBezTo>
                  <a:pt x="20477" y="19421"/>
                  <a:pt x="20371" y="19229"/>
                  <a:pt x="20192" y="19089"/>
                </a:cubicBezTo>
                <a:cubicBezTo>
                  <a:pt x="19755" y="18752"/>
                  <a:pt x="19321" y="18397"/>
                  <a:pt x="18884" y="18022"/>
                </a:cubicBezTo>
                <a:cubicBezTo>
                  <a:pt x="19626" y="17143"/>
                  <a:pt x="20221" y="16217"/>
                  <a:pt x="20664" y="15300"/>
                </a:cubicBezTo>
                <a:cubicBezTo>
                  <a:pt x="21103" y="14379"/>
                  <a:pt x="21367" y="13490"/>
                  <a:pt x="21453" y="12667"/>
                </a:cubicBezTo>
                <a:cubicBezTo>
                  <a:pt x="21540" y="11839"/>
                  <a:pt x="21439" y="11091"/>
                  <a:pt x="21159" y="10412"/>
                </a:cubicBezTo>
                <a:cubicBezTo>
                  <a:pt x="20880" y="9725"/>
                  <a:pt x="20386" y="9135"/>
                  <a:pt x="19678" y="857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AutoShape 54"/>
          <p:cNvSpPr/>
          <p:nvPr/>
        </p:nvSpPr>
        <p:spPr bwMode="auto">
          <a:xfrm>
            <a:off x="6235700" y="2327971"/>
            <a:ext cx="55563" cy="57150"/>
          </a:xfrm>
          <a:custGeom>
            <a:avLst/>
            <a:gdLst>
              <a:gd name="T0" fmla="+- 0 10791 197"/>
              <a:gd name="T1" fmla="*/ T0 w 21188"/>
              <a:gd name="T2" fmla="+- 0 10794 193"/>
              <a:gd name="T3" fmla="*/ 10794 h 21203"/>
              <a:gd name="T4" fmla="+- 0 10791 197"/>
              <a:gd name="T5" fmla="*/ T4 w 21188"/>
              <a:gd name="T6" fmla="+- 0 10794 193"/>
              <a:gd name="T7" fmla="*/ 10794 h 21203"/>
              <a:gd name="T8" fmla="+- 0 10791 197"/>
              <a:gd name="T9" fmla="*/ T8 w 21188"/>
              <a:gd name="T10" fmla="+- 0 10794 193"/>
              <a:gd name="T11" fmla="*/ 10794 h 21203"/>
              <a:gd name="T12" fmla="+- 0 10791 197"/>
              <a:gd name="T13" fmla="*/ T12 w 21188"/>
              <a:gd name="T14" fmla="+- 0 10794 193"/>
              <a:gd name="T15" fmla="*/ 10794 h 2120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88" h="21203">
                <a:moveTo>
                  <a:pt x="17615" y="468"/>
                </a:moveTo>
                <a:lnTo>
                  <a:pt x="17606" y="468"/>
                </a:lnTo>
                <a:cubicBezTo>
                  <a:pt x="14870" y="2476"/>
                  <a:pt x="12200" y="4590"/>
                  <a:pt x="9727" y="6958"/>
                </a:cubicBezTo>
                <a:cubicBezTo>
                  <a:pt x="7348" y="9227"/>
                  <a:pt x="5200" y="11619"/>
                  <a:pt x="3329" y="14060"/>
                </a:cubicBezTo>
                <a:lnTo>
                  <a:pt x="341" y="17962"/>
                </a:lnTo>
                <a:lnTo>
                  <a:pt x="350" y="17970"/>
                </a:lnTo>
                <a:cubicBezTo>
                  <a:pt x="-197" y="18786"/>
                  <a:pt x="-106" y="19880"/>
                  <a:pt x="638" y="20590"/>
                </a:cubicBezTo>
                <a:cubicBezTo>
                  <a:pt x="1491" y="21407"/>
                  <a:pt x="2889" y="21407"/>
                  <a:pt x="3746" y="20590"/>
                </a:cubicBezTo>
                <a:cubicBezTo>
                  <a:pt x="3877" y="20460"/>
                  <a:pt x="3984" y="20321"/>
                  <a:pt x="4069" y="20174"/>
                </a:cubicBezTo>
                <a:lnTo>
                  <a:pt x="6867" y="16517"/>
                </a:lnTo>
                <a:cubicBezTo>
                  <a:pt x="8601" y="14255"/>
                  <a:pt x="10606" y="12027"/>
                  <a:pt x="12824" y="9913"/>
                </a:cubicBezTo>
                <a:cubicBezTo>
                  <a:pt x="15281" y="7570"/>
                  <a:pt x="17557" y="5758"/>
                  <a:pt x="20329" y="3749"/>
                </a:cubicBezTo>
                <a:lnTo>
                  <a:pt x="20321" y="3741"/>
                </a:lnTo>
                <a:cubicBezTo>
                  <a:pt x="20400" y="3684"/>
                  <a:pt x="20473" y="3635"/>
                  <a:pt x="20543" y="3570"/>
                </a:cubicBezTo>
                <a:cubicBezTo>
                  <a:pt x="21402" y="2753"/>
                  <a:pt x="21402" y="1427"/>
                  <a:pt x="20543" y="606"/>
                </a:cubicBezTo>
                <a:cubicBezTo>
                  <a:pt x="19742" y="-161"/>
                  <a:pt x="18472" y="-193"/>
                  <a:pt x="17615" y="4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AutoShape 55"/>
          <p:cNvSpPr/>
          <p:nvPr/>
        </p:nvSpPr>
        <p:spPr bwMode="auto">
          <a:xfrm>
            <a:off x="6292850" y="2327971"/>
            <a:ext cx="55563" cy="57150"/>
          </a:xfrm>
          <a:custGeom>
            <a:avLst/>
            <a:gdLst>
              <a:gd name="T0" fmla="+- 0 10803 213"/>
              <a:gd name="T1" fmla="*/ T0 w 21180"/>
              <a:gd name="T2" fmla="+- 0 10801 203"/>
              <a:gd name="T3" fmla="*/ 10801 h 21196"/>
              <a:gd name="T4" fmla="+- 0 10803 213"/>
              <a:gd name="T5" fmla="*/ T4 w 21180"/>
              <a:gd name="T6" fmla="+- 0 10801 203"/>
              <a:gd name="T7" fmla="*/ 10801 h 21196"/>
              <a:gd name="T8" fmla="+- 0 10803 213"/>
              <a:gd name="T9" fmla="*/ T8 w 21180"/>
              <a:gd name="T10" fmla="+- 0 10801 203"/>
              <a:gd name="T11" fmla="*/ 10801 h 21196"/>
              <a:gd name="T12" fmla="+- 0 10803 213"/>
              <a:gd name="T13" fmla="*/ T12 w 21180"/>
              <a:gd name="T14" fmla="+- 0 10801 203"/>
              <a:gd name="T15" fmla="*/ 10801 h 211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180" h="21196">
                <a:moveTo>
                  <a:pt x="8372" y="11356"/>
                </a:moveTo>
                <a:cubicBezTo>
                  <a:pt x="6122" y="13508"/>
                  <a:pt x="3675" y="15444"/>
                  <a:pt x="1144" y="17292"/>
                </a:cubicBezTo>
                <a:cubicBezTo>
                  <a:pt x="963" y="17388"/>
                  <a:pt x="786" y="17493"/>
                  <a:pt x="637" y="17645"/>
                </a:cubicBezTo>
                <a:cubicBezTo>
                  <a:pt x="-213" y="18457"/>
                  <a:pt x="-213" y="19774"/>
                  <a:pt x="637" y="20585"/>
                </a:cubicBezTo>
                <a:cubicBezTo>
                  <a:pt x="1464" y="21380"/>
                  <a:pt x="2796" y="21397"/>
                  <a:pt x="3652" y="20641"/>
                </a:cubicBezTo>
                <a:lnTo>
                  <a:pt x="3665" y="20649"/>
                </a:lnTo>
                <a:cubicBezTo>
                  <a:pt x="6364" y="18673"/>
                  <a:pt x="8988" y="16581"/>
                  <a:pt x="11419" y="14263"/>
                </a:cubicBezTo>
                <a:cubicBezTo>
                  <a:pt x="13759" y="12030"/>
                  <a:pt x="15873" y="9685"/>
                  <a:pt x="17715" y="7283"/>
                </a:cubicBezTo>
                <a:lnTo>
                  <a:pt x="20663" y="3427"/>
                </a:lnTo>
                <a:lnTo>
                  <a:pt x="20654" y="3419"/>
                </a:lnTo>
                <a:cubicBezTo>
                  <a:pt x="21386" y="2600"/>
                  <a:pt x="21357" y="1379"/>
                  <a:pt x="20541" y="608"/>
                </a:cubicBezTo>
                <a:cubicBezTo>
                  <a:pt x="19697" y="-203"/>
                  <a:pt x="18323" y="-203"/>
                  <a:pt x="17468" y="608"/>
                </a:cubicBezTo>
                <a:cubicBezTo>
                  <a:pt x="17313" y="760"/>
                  <a:pt x="17197" y="937"/>
                  <a:pt x="17094" y="1114"/>
                </a:cubicBezTo>
                <a:lnTo>
                  <a:pt x="14228" y="4857"/>
                </a:lnTo>
                <a:cubicBezTo>
                  <a:pt x="12526" y="7090"/>
                  <a:pt x="10552" y="9275"/>
                  <a:pt x="8372" y="1135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394312" y="2176964"/>
            <a:ext cx="359165" cy="359165"/>
            <a:chOff x="5394312" y="2141343"/>
            <a:chExt cx="359165" cy="359165"/>
          </a:xfrm>
          <a:solidFill>
            <a:schemeClr val="bg1"/>
          </a:solidFill>
        </p:grpSpPr>
        <p:sp>
          <p:nvSpPr>
            <p:cNvPr id="61" name="AutoShape 56"/>
            <p:cNvSpPr/>
            <p:nvPr/>
          </p:nvSpPr>
          <p:spPr bwMode="auto">
            <a:xfrm>
              <a:off x="5394312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AutoShape 57"/>
            <p:cNvSpPr/>
            <p:nvPr/>
          </p:nvSpPr>
          <p:spPr bwMode="auto">
            <a:xfrm>
              <a:off x="5641124" y="2141343"/>
              <a:ext cx="112353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AutoShape 58"/>
            <p:cNvSpPr/>
            <p:nvPr/>
          </p:nvSpPr>
          <p:spPr bwMode="auto">
            <a:xfrm>
              <a:off x="5517718" y="2141343"/>
              <a:ext cx="11235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64" name="AutoShape 59"/>
          <p:cNvSpPr/>
          <p:nvPr/>
        </p:nvSpPr>
        <p:spPr bwMode="auto">
          <a:xfrm>
            <a:off x="4675188" y="2177159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AutoShape 60"/>
          <p:cNvSpPr/>
          <p:nvPr/>
        </p:nvSpPr>
        <p:spPr bwMode="auto">
          <a:xfrm>
            <a:off x="8437563" y="1522413"/>
            <a:ext cx="22225" cy="238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1599"/>
                </a:moveTo>
                <a:cubicBezTo>
                  <a:pt x="16769" y="21599"/>
                  <a:pt x="21600" y="16769"/>
                  <a:pt x="21600" y="10800"/>
                </a:cubicBezTo>
                <a:cubicBezTo>
                  <a:pt x="21600" y="4819"/>
                  <a:pt x="16769" y="0"/>
                  <a:pt x="10800" y="0"/>
                </a:cubicBezTo>
                <a:cubicBezTo>
                  <a:pt x="4830" y="0"/>
                  <a:pt x="0" y="4819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AutoShape 61"/>
          <p:cNvSpPr/>
          <p:nvPr/>
        </p:nvSpPr>
        <p:spPr bwMode="auto">
          <a:xfrm>
            <a:off x="8437563" y="1658938"/>
            <a:ext cx="22225" cy="20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0" y="0"/>
                  <a:pt x="0" y="4830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  <a:cubicBezTo>
                  <a:pt x="16769" y="21599"/>
                  <a:pt x="21600" y="16769"/>
                  <a:pt x="21600" y="10800"/>
                </a:cubicBezTo>
                <a:cubicBezTo>
                  <a:pt x="21600" y="4830"/>
                  <a:pt x="16769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AutoShape 62"/>
          <p:cNvSpPr/>
          <p:nvPr/>
        </p:nvSpPr>
        <p:spPr bwMode="auto">
          <a:xfrm>
            <a:off x="8369300" y="1590675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0" y="0"/>
                  <a:pt x="0" y="4819"/>
                  <a:pt x="0" y="10800"/>
                </a:cubicBezTo>
                <a:cubicBezTo>
                  <a:pt x="0" y="16769"/>
                  <a:pt x="4830" y="21599"/>
                  <a:pt x="10800" y="21599"/>
                </a:cubicBezTo>
                <a:cubicBezTo>
                  <a:pt x="16769" y="21599"/>
                  <a:pt x="21600" y="16769"/>
                  <a:pt x="21600" y="10800"/>
                </a:cubicBezTo>
                <a:cubicBezTo>
                  <a:pt x="21600" y="4819"/>
                  <a:pt x="16769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AutoShape 63"/>
          <p:cNvSpPr/>
          <p:nvPr/>
        </p:nvSpPr>
        <p:spPr bwMode="auto">
          <a:xfrm>
            <a:off x="8504238" y="1590675"/>
            <a:ext cx="22225" cy="22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16769"/>
                  <a:pt x="4830" y="21599"/>
                  <a:pt x="10800" y="21599"/>
                </a:cubicBezTo>
                <a:cubicBezTo>
                  <a:pt x="16769" y="21599"/>
                  <a:pt x="21600" y="16769"/>
                  <a:pt x="21600" y="10800"/>
                </a:cubicBezTo>
                <a:cubicBezTo>
                  <a:pt x="21600" y="4819"/>
                  <a:pt x="16769" y="0"/>
                  <a:pt x="10800" y="0"/>
                </a:cubicBezTo>
                <a:cubicBezTo>
                  <a:pt x="4830" y="0"/>
                  <a:pt x="0" y="4819"/>
                  <a:pt x="0" y="108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AutoShape 64"/>
          <p:cNvSpPr/>
          <p:nvPr/>
        </p:nvSpPr>
        <p:spPr bwMode="auto">
          <a:xfrm>
            <a:off x="8391525" y="1635125"/>
            <a:ext cx="22225" cy="23813"/>
          </a:xfrm>
          <a:custGeom>
            <a:avLst/>
            <a:gdLst>
              <a:gd name="T0" fmla="+- 0 10802 965"/>
              <a:gd name="T1" fmla="*/ T0 w 19675"/>
              <a:gd name="T2" fmla="+- 0 10800 961"/>
              <a:gd name="T3" fmla="*/ 10800 h 19678"/>
              <a:gd name="T4" fmla="+- 0 10802 965"/>
              <a:gd name="T5" fmla="*/ T4 w 19675"/>
              <a:gd name="T6" fmla="+- 0 10800 961"/>
              <a:gd name="T7" fmla="*/ 10800 h 19678"/>
              <a:gd name="T8" fmla="+- 0 10802 965"/>
              <a:gd name="T9" fmla="*/ T8 w 19675"/>
              <a:gd name="T10" fmla="+- 0 10800 961"/>
              <a:gd name="T11" fmla="*/ 10800 h 19678"/>
              <a:gd name="T12" fmla="+- 0 10802 965"/>
              <a:gd name="T13" fmla="*/ T12 w 19675"/>
              <a:gd name="T14" fmla="+- 0 10800 961"/>
              <a:gd name="T15" fmla="*/ 10800 h 196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5" h="19678">
                <a:moveTo>
                  <a:pt x="2894" y="2882"/>
                </a:moveTo>
                <a:cubicBezTo>
                  <a:pt x="-965" y="6725"/>
                  <a:pt x="-965" y="12952"/>
                  <a:pt x="2894" y="16795"/>
                </a:cubicBezTo>
                <a:cubicBezTo>
                  <a:pt x="6734" y="20638"/>
                  <a:pt x="12935" y="20638"/>
                  <a:pt x="16794" y="16795"/>
                </a:cubicBezTo>
                <a:cubicBezTo>
                  <a:pt x="20634" y="12952"/>
                  <a:pt x="20634" y="6725"/>
                  <a:pt x="16794" y="2882"/>
                </a:cubicBezTo>
                <a:cubicBezTo>
                  <a:pt x="12935" y="-961"/>
                  <a:pt x="6734" y="-961"/>
                  <a:pt x="2894" y="288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AutoShape 65"/>
          <p:cNvSpPr/>
          <p:nvPr/>
        </p:nvSpPr>
        <p:spPr bwMode="auto">
          <a:xfrm>
            <a:off x="8391525" y="1546225"/>
            <a:ext cx="22225" cy="22225"/>
          </a:xfrm>
          <a:custGeom>
            <a:avLst/>
            <a:gdLst>
              <a:gd name="T0" fmla="+- 0 10801 962"/>
              <a:gd name="T1" fmla="*/ T0 w 19678"/>
              <a:gd name="T2" fmla="+- 0 10801 965"/>
              <a:gd name="T3" fmla="*/ 10801 h 19673"/>
              <a:gd name="T4" fmla="+- 0 10801 962"/>
              <a:gd name="T5" fmla="*/ T4 w 19678"/>
              <a:gd name="T6" fmla="+- 0 10801 965"/>
              <a:gd name="T7" fmla="*/ 10801 h 19673"/>
              <a:gd name="T8" fmla="+- 0 10801 962"/>
              <a:gd name="T9" fmla="*/ T8 w 19678"/>
              <a:gd name="T10" fmla="+- 0 10801 965"/>
              <a:gd name="T11" fmla="*/ 10801 h 19673"/>
              <a:gd name="T12" fmla="+- 0 10801 962"/>
              <a:gd name="T13" fmla="*/ T12 w 19678"/>
              <a:gd name="T14" fmla="+- 0 10801 965"/>
              <a:gd name="T15" fmla="*/ 10801 h 196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8" h="19673">
                <a:moveTo>
                  <a:pt x="2897" y="2894"/>
                </a:moveTo>
                <a:cubicBezTo>
                  <a:pt x="-962" y="6734"/>
                  <a:pt x="-962" y="12935"/>
                  <a:pt x="2877" y="16785"/>
                </a:cubicBezTo>
                <a:cubicBezTo>
                  <a:pt x="6737" y="20635"/>
                  <a:pt x="12938" y="20635"/>
                  <a:pt x="16797" y="16785"/>
                </a:cubicBezTo>
                <a:cubicBezTo>
                  <a:pt x="20638" y="12935"/>
                  <a:pt x="20638" y="6734"/>
                  <a:pt x="16797" y="2894"/>
                </a:cubicBezTo>
                <a:cubicBezTo>
                  <a:pt x="12938" y="-965"/>
                  <a:pt x="6737" y="-965"/>
                  <a:pt x="2897" y="289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AutoShape 66"/>
          <p:cNvSpPr/>
          <p:nvPr/>
        </p:nvSpPr>
        <p:spPr bwMode="auto">
          <a:xfrm>
            <a:off x="8482013" y="1635125"/>
            <a:ext cx="22225" cy="23813"/>
          </a:xfrm>
          <a:custGeom>
            <a:avLst/>
            <a:gdLst>
              <a:gd name="T0" fmla="+- 0 10800 961"/>
              <a:gd name="T1" fmla="*/ T0 w 19678"/>
              <a:gd name="T2" fmla="+- 0 10800 961"/>
              <a:gd name="T3" fmla="*/ 10800 h 19678"/>
              <a:gd name="T4" fmla="+- 0 10800 961"/>
              <a:gd name="T5" fmla="*/ T4 w 19678"/>
              <a:gd name="T6" fmla="+- 0 10800 961"/>
              <a:gd name="T7" fmla="*/ 10800 h 19678"/>
              <a:gd name="T8" fmla="+- 0 10800 961"/>
              <a:gd name="T9" fmla="*/ T8 w 19678"/>
              <a:gd name="T10" fmla="+- 0 10800 961"/>
              <a:gd name="T11" fmla="*/ 10800 h 19678"/>
              <a:gd name="T12" fmla="+- 0 10800 961"/>
              <a:gd name="T13" fmla="*/ T12 w 19678"/>
              <a:gd name="T14" fmla="+- 0 10800 961"/>
              <a:gd name="T15" fmla="*/ 10800 h 196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8" h="19678">
                <a:moveTo>
                  <a:pt x="2882" y="2882"/>
                </a:moveTo>
                <a:cubicBezTo>
                  <a:pt x="-961" y="6725"/>
                  <a:pt x="-961" y="12952"/>
                  <a:pt x="2882" y="16795"/>
                </a:cubicBezTo>
                <a:cubicBezTo>
                  <a:pt x="6725" y="20638"/>
                  <a:pt x="12952" y="20638"/>
                  <a:pt x="16795" y="16795"/>
                </a:cubicBezTo>
                <a:cubicBezTo>
                  <a:pt x="20639" y="12952"/>
                  <a:pt x="20639" y="6725"/>
                  <a:pt x="16795" y="2882"/>
                </a:cubicBezTo>
                <a:cubicBezTo>
                  <a:pt x="12952" y="-961"/>
                  <a:pt x="6725" y="-961"/>
                  <a:pt x="2882" y="288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AutoShape 67"/>
          <p:cNvSpPr/>
          <p:nvPr/>
        </p:nvSpPr>
        <p:spPr bwMode="auto">
          <a:xfrm>
            <a:off x="8335963" y="1422400"/>
            <a:ext cx="246062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9818" y="16200"/>
                </a:moveTo>
                <a:cubicBezTo>
                  <a:pt x="5486" y="16200"/>
                  <a:pt x="1963" y="13776"/>
                  <a:pt x="1963" y="10800"/>
                </a:cubicBezTo>
                <a:cubicBezTo>
                  <a:pt x="1963" y="7821"/>
                  <a:pt x="5486" y="5400"/>
                  <a:pt x="9818" y="5400"/>
                </a:cubicBezTo>
                <a:cubicBezTo>
                  <a:pt x="14148" y="5400"/>
                  <a:pt x="17672" y="7821"/>
                  <a:pt x="17672" y="10800"/>
                </a:cubicBezTo>
                <a:cubicBezTo>
                  <a:pt x="17672" y="13776"/>
                  <a:pt x="14148" y="16200"/>
                  <a:pt x="9818" y="16200"/>
                </a:cubicBezTo>
                <a:moveTo>
                  <a:pt x="13745" y="20249"/>
                </a:moveTo>
                <a:lnTo>
                  <a:pt x="5890" y="20249"/>
                </a:lnTo>
                <a:lnTo>
                  <a:pt x="4909" y="16613"/>
                </a:lnTo>
                <a:cubicBezTo>
                  <a:pt x="6358" y="17192"/>
                  <a:pt x="8019" y="17549"/>
                  <a:pt x="9818" y="17549"/>
                </a:cubicBezTo>
                <a:cubicBezTo>
                  <a:pt x="11614" y="17549"/>
                  <a:pt x="13277" y="17192"/>
                  <a:pt x="14727" y="16613"/>
                </a:cubicBezTo>
                <a:cubicBezTo>
                  <a:pt x="14727" y="16613"/>
                  <a:pt x="13745" y="20249"/>
                  <a:pt x="13745" y="20249"/>
                </a:cubicBezTo>
                <a:close/>
                <a:moveTo>
                  <a:pt x="5992" y="1350"/>
                </a:moveTo>
                <a:lnTo>
                  <a:pt x="13847" y="1350"/>
                </a:lnTo>
                <a:lnTo>
                  <a:pt x="14828" y="4985"/>
                </a:lnTo>
                <a:cubicBezTo>
                  <a:pt x="13379" y="4406"/>
                  <a:pt x="11718" y="4050"/>
                  <a:pt x="9919" y="4050"/>
                </a:cubicBezTo>
                <a:cubicBezTo>
                  <a:pt x="8123" y="4050"/>
                  <a:pt x="6460" y="4406"/>
                  <a:pt x="5010" y="4985"/>
                </a:cubicBezTo>
                <a:cubicBezTo>
                  <a:pt x="5010" y="4985"/>
                  <a:pt x="5992" y="1350"/>
                  <a:pt x="5992" y="1350"/>
                </a:cubicBezTo>
                <a:close/>
                <a:moveTo>
                  <a:pt x="19636" y="9450"/>
                </a:moveTo>
                <a:cubicBezTo>
                  <a:pt x="19567" y="9450"/>
                  <a:pt x="19509" y="9472"/>
                  <a:pt x="19442" y="9477"/>
                </a:cubicBezTo>
                <a:cubicBezTo>
                  <a:pt x="19101" y="8298"/>
                  <a:pt x="18294" y="7245"/>
                  <a:pt x="17187" y="6376"/>
                </a:cubicBezTo>
                <a:lnTo>
                  <a:pt x="15778" y="1102"/>
                </a:lnTo>
                <a:cubicBezTo>
                  <a:pt x="15605" y="464"/>
                  <a:pt x="14794" y="0"/>
                  <a:pt x="13847" y="0"/>
                </a:cubicBezTo>
                <a:lnTo>
                  <a:pt x="5992" y="0"/>
                </a:lnTo>
                <a:cubicBezTo>
                  <a:pt x="5047" y="0"/>
                  <a:pt x="4236" y="464"/>
                  <a:pt x="4061" y="1102"/>
                </a:cubicBezTo>
                <a:lnTo>
                  <a:pt x="2686" y="6198"/>
                </a:lnTo>
                <a:cubicBezTo>
                  <a:pt x="1037" y="7405"/>
                  <a:pt x="0" y="9012"/>
                  <a:pt x="0" y="10800"/>
                </a:cubicBezTo>
                <a:cubicBezTo>
                  <a:pt x="0" y="12542"/>
                  <a:pt x="995" y="14110"/>
                  <a:pt x="2573" y="15307"/>
                </a:cubicBezTo>
                <a:lnTo>
                  <a:pt x="3959" y="20496"/>
                </a:lnTo>
                <a:cubicBezTo>
                  <a:pt x="4132" y="21135"/>
                  <a:pt x="4943" y="21599"/>
                  <a:pt x="5890" y="21599"/>
                </a:cubicBezTo>
                <a:lnTo>
                  <a:pt x="13745" y="21599"/>
                </a:lnTo>
                <a:cubicBezTo>
                  <a:pt x="14690" y="21599"/>
                  <a:pt x="15501" y="21135"/>
                  <a:pt x="15676" y="20496"/>
                </a:cubicBezTo>
                <a:lnTo>
                  <a:pt x="17074" y="15311"/>
                </a:lnTo>
                <a:cubicBezTo>
                  <a:pt x="18242" y="14426"/>
                  <a:pt x="19089" y="13340"/>
                  <a:pt x="19442" y="12122"/>
                </a:cubicBezTo>
                <a:cubicBezTo>
                  <a:pt x="19509" y="12127"/>
                  <a:pt x="19567" y="12150"/>
                  <a:pt x="19636" y="12150"/>
                </a:cubicBezTo>
                <a:cubicBezTo>
                  <a:pt x="20719" y="12150"/>
                  <a:pt x="21600" y="11544"/>
                  <a:pt x="21600" y="10800"/>
                </a:cubicBezTo>
                <a:cubicBezTo>
                  <a:pt x="21600" y="10053"/>
                  <a:pt x="20719" y="9450"/>
                  <a:pt x="19636" y="945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AutoShape 68"/>
          <p:cNvSpPr/>
          <p:nvPr/>
        </p:nvSpPr>
        <p:spPr bwMode="auto">
          <a:xfrm>
            <a:off x="8437563" y="1546225"/>
            <a:ext cx="66675" cy="68263"/>
          </a:xfrm>
          <a:custGeom>
            <a:avLst/>
            <a:gdLst>
              <a:gd name="T0" fmla="*/ 10740 w 21481"/>
              <a:gd name="T1" fmla="+- 0 10860 120"/>
              <a:gd name="T2" fmla="*/ 10860 h 21480"/>
              <a:gd name="T3" fmla="*/ 10740 w 21481"/>
              <a:gd name="T4" fmla="+- 0 10860 120"/>
              <a:gd name="T5" fmla="*/ 10860 h 21480"/>
              <a:gd name="T6" fmla="*/ 10740 w 21481"/>
              <a:gd name="T7" fmla="+- 0 10860 120"/>
              <a:gd name="T8" fmla="*/ 10860 h 21480"/>
              <a:gd name="T9" fmla="*/ 10740 w 21481"/>
              <a:gd name="T10" fmla="+- 0 10860 120"/>
              <a:gd name="T11" fmla="*/ 10860 h 214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481" h="21480">
                <a:moveTo>
                  <a:pt x="21127" y="346"/>
                </a:moveTo>
                <a:cubicBezTo>
                  <a:pt x="20697" y="-82"/>
                  <a:pt x="20002" y="-120"/>
                  <a:pt x="19516" y="270"/>
                </a:cubicBezTo>
                <a:lnTo>
                  <a:pt x="1055" y="15432"/>
                </a:lnTo>
                <a:cubicBezTo>
                  <a:pt x="375" y="16113"/>
                  <a:pt x="0" y="17012"/>
                  <a:pt x="0" y="17972"/>
                </a:cubicBezTo>
                <a:cubicBezTo>
                  <a:pt x="0" y="18902"/>
                  <a:pt x="361" y="19783"/>
                  <a:pt x="1027" y="20446"/>
                </a:cubicBezTo>
                <a:cubicBezTo>
                  <a:pt x="1694" y="21103"/>
                  <a:pt x="2583" y="21473"/>
                  <a:pt x="3542" y="21479"/>
                </a:cubicBezTo>
                <a:cubicBezTo>
                  <a:pt x="4431" y="21473"/>
                  <a:pt x="5354" y="21144"/>
                  <a:pt x="6028" y="20495"/>
                </a:cubicBezTo>
                <a:lnTo>
                  <a:pt x="12598" y="12627"/>
                </a:lnTo>
                <a:lnTo>
                  <a:pt x="21224" y="1935"/>
                </a:lnTo>
                <a:cubicBezTo>
                  <a:pt x="21600" y="1462"/>
                  <a:pt x="21558" y="771"/>
                  <a:pt x="21127" y="34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4" name="Group 69"/>
          <p:cNvGrpSpPr/>
          <p:nvPr/>
        </p:nvGrpSpPr>
        <p:grpSpPr>
          <a:xfrm>
            <a:off x="7549916" y="1489956"/>
            <a:ext cx="359165" cy="337063"/>
            <a:chOff x="10074275" y="1647825"/>
            <a:chExt cx="464344" cy="435769"/>
          </a:xfrm>
          <a:solidFill>
            <a:schemeClr val="bg1"/>
          </a:solidFill>
        </p:grpSpPr>
        <p:sp>
          <p:nvSpPr>
            <p:cNvPr id="75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AutoShape 76"/>
            <p:cNvSpPr/>
            <p:nvPr/>
          </p:nvSpPr>
          <p:spPr bwMode="auto">
            <a:xfrm>
              <a:off x="10132219" y="186531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84" name="AutoShape 78"/>
          <p:cNvSpPr/>
          <p:nvPr/>
        </p:nvSpPr>
        <p:spPr bwMode="auto">
          <a:xfrm>
            <a:off x="6842125" y="1422400"/>
            <a:ext cx="336550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18900"/>
                </a:moveTo>
                <a:cubicBezTo>
                  <a:pt x="20160" y="19643"/>
                  <a:pt x="19513" y="20249"/>
                  <a:pt x="18720" y="20249"/>
                </a:cubicBezTo>
                <a:lnTo>
                  <a:pt x="2880" y="20249"/>
                </a:lnTo>
                <a:cubicBezTo>
                  <a:pt x="2086" y="20249"/>
                  <a:pt x="1440" y="19643"/>
                  <a:pt x="1440" y="18900"/>
                </a:cubicBezTo>
                <a:lnTo>
                  <a:pt x="1440" y="2700"/>
                </a:lnTo>
                <a:cubicBezTo>
                  <a:pt x="1440" y="1955"/>
                  <a:pt x="2086" y="1350"/>
                  <a:pt x="2880" y="1350"/>
                </a:cubicBezTo>
                <a:lnTo>
                  <a:pt x="18720" y="1350"/>
                </a:lnTo>
                <a:cubicBezTo>
                  <a:pt x="19513" y="1350"/>
                  <a:pt x="20160" y="1955"/>
                  <a:pt x="20160" y="2700"/>
                </a:cubicBezTo>
                <a:cubicBezTo>
                  <a:pt x="20160" y="2700"/>
                  <a:pt x="20160" y="18900"/>
                  <a:pt x="20160" y="18900"/>
                </a:cubicBezTo>
                <a:close/>
                <a:moveTo>
                  <a:pt x="18720" y="0"/>
                </a:moveTo>
                <a:lnTo>
                  <a:pt x="2880" y="0"/>
                </a:lnTo>
                <a:cubicBezTo>
                  <a:pt x="1289" y="0"/>
                  <a:pt x="0" y="1208"/>
                  <a:pt x="0" y="2700"/>
                </a:cubicBezTo>
                <a:lnTo>
                  <a:pt x="0" y="18900"/>
                </a:lnTo>
                <a:cubicBezTo>
                  <a:pt x="0" y="20391"/>
                  <a:pt x="1289" y="21599"/>
                  <a:pt x="2880" y="21599"/>
                </a:cubicBezTo>
                <a:lnTo>
                  <a:pt x="18720" y="21599"/>
                </a:lnTo>
                <a:cubicBezTo>
                  <a:pt x="20310" y="21599"/>
                  <a:pt x="21599" y="20391"/>
                  <a:pt x="21599" y="18900"/>
                </a:cubicBezTo>
                <a:lnTo>
                  <a:pt x="21599" y="2700"/>
                </a:lnTo>
                <a:cubicBezTo>
                  <a:pt x="21599" y="1208"/>
                  <a:pt x="20310" y="0"/>
                  <a:pt x="1872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AutoShape 79"/>
          <p:cNvSpPr/>
          <p:nvPr/>
        </p:nvSpPr>
        <p:spPr bwMode="auto">
          <a:xfrm>
            <a:off x="6888163" y="1466850"/>
            <a:ext cx="246062" cy="2254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18" y="20519"/>
                </a:moveTo>
                <a:lnTo>
                  <a:pt x="14053" y="16248"/>
                </a:lnTo>
                <a:lnTo>
                  <a:pt x="16690" y="12959"/>
                </a:lnTo>
                <a:lnTo>
                  <a:pt x="20618" y="17689"/>
                </a:lnTo>
                <a:lnTo>
                  <a:pt x="20618" y="20519"/>
                </a:lnTo>
                <a:cubicBezTo>
                  <a:pt x="20618" y="20519"/>
                  <a:pt x="17418" y="20519"/>
                  <a:pt x="17418" y="20519"/>
                </a:cubicBezTo>
                <a:close/>
                <a:moveTo>
                  <a:pt x="981" y="11446"/>
                </a:moveTo>
                <a:lnTo>
                  <a:pt x="4909" y="6479"/>
                </a:lnTo>
                <a:lnTo>
                  <a:pt x="12828" y="16353"/>
                </a:lnTo>
                <a:lnTo>
                  <a:pt x="13398" y="17064"/>
                </a:lnTo>
                <a:lnTo>
                  <a:pt x="16109" y="20519"/>
                </a:lnTo>
                <a:lnTo>
                  <a:pt x="981" y="20519"/>
                </a:lnTo>
                <a:cubicBezTo>
                  <a:pt x="981" y="20519"/>
                  <a:pt x="981" y="11446"/>
                  <a:pt x="981" y="11446"/>
                </a:cubicBezTo>
                <a:close/>
                <a:moveTo>
                  <a:pt x="20618" y="1080"/>
                </a:moveTo>
                <a:lnTo>
                  <a:pt x="20618" y="16058"/>
                </a:lnTo>
                <a:lnTo>
                  <a:pt x="17427" y="12244"/>
                </a:lnTo>
                <a:cubicBezTo>
                  <a:pt x="17240" y="12012"/>
                  <a:pt x="16972" y="11879"/>
                  <a:pt x="16690" y="11879"/>
                </a:cubicBezTo>
                <a:cubicBezTo>
                  <a:pt x="16409" y="11879"/>
                  <a:pt x="16141" y="12012"/>
                  <a:pt x="15954" y="12244"/>
                </a:cubicBezTo>
                <a:lnTo>
                  <a:pt x="13399" y="15432"/>
                </a:lnTo>
                <a:lnTo>
                  <a:pt x="5645" y="5764"/>
                </a:lnTo>
                <a:cubicBezTo>
                  <a:pt x="5458" y="5532"/>
                  <a:pt x="5190" y="5400"/>
                  <a:pt x="4909" y="5400"/>
                </a:cubicBezTo>
                <a:cubicBezTo>
                  <a:pt x="4627" y="5400"/>
                  <a:pt x="4359" y="5532"/>
                  <a:pt x="4172" y="5764"/>
                </a:cubicBezTo>
                <a:lnTo>
                  <a:pt x="981" y="9812"/>
                </a:lnTo>
                <a:lnTo>
                  <a:pt x="981" y="1080"/>
                </a:lnTo>
                <a:cubicBezTo>
                  <a:pt x="981" y="1080"/>
                  <a:pt x="20618" y="1080"/>
                  <a:pt x="20618" y="1080"/>
                </a:cubicBezTo>
                <a:close/>
                <a:moveTo>
                  <a:pt x="20618" y="0"/>
                </a:moveTo>
                <a:lnTo>
                  <a:pt x="981" y="0"/>
                </a:lnTo>
                <a:cubicBezTo>
                  <a:pt x="439" y="0"/>
                  <a:pt x="0" y="483"/>
                  <a:pt x="0" y="1080"/>
                </a:cubicBezTo>
                <a:lnTo>
                  <a:pt x="0" y="20519"/>
                </a:lnTo>
                <a:cubicBezTo>
                  <a:pt x="0" y="21116"/>
                  <a:pt x="439" y="21599"/>
                  <a:pt x="981" y="21599"/>
                </a:cubicBezTo>
                <a:lnTo>
                  <a:pt x="20618" y="21599"/>
                </a:lnTo>
                <a:cubicBezTo>
                  <a:pt x="21160" y="21599"/>
                  <a:pt x="21600" y="21116"/>
                  <a:pt x="21600" y="20519"/>
                </a:cubicBezTo>
                <a:lnTo>
                  <a:pt x="21600" y="1080"/>
                </a:lnTo>
                <a:cubicBezTo>
                  <a:pt x="21600" y="483"/>
                  <a:pt x="21160" y="0"/>
                  <a:pt x="2061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6" name="AutoShape 80"/>
          <p:cNvSpPr/>
          <p:nvPr/>
        </p:nvSpPr>
        <p:spPr bwMode="auto">
          <a:xfrm>
            <a:off x="7021513" y="1501775"/>
            <a:ext cx="68262" cy="66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3600"/>
                </a:moveTo>
                <a:cubicBezTo>
                  <a:pt x="14769" y="3600"/>
                  <a:pt x="17999" y="6827"/>
                  <a:pt x="17999" y="10800"/>
                </a:cubicBezTo>
                <a:cubicBezTo>
                  <a:pt x="17999" y="14769"/>
                  <a:pt x="14769" y="18000"/>
                  <a:pt x="10800" y="18000"/>
                </a:cubicBezTo>
                <a:cubicBezTo>
                  <a:pt x="6830" y="18000"/>
                  <a:pt x="3600" y="14769"/>
                  <a:pt x="3600" y="10800"/>
                </a:cubicBezTo>
                <a:cubicBezTo>
                  <a:pt x="3600" y="6827"/>
                  <a:pt x="6830" y="3600"/>
                  <a:pt x="10800" y="3600"/>
                </a:cubicBezTo>
                <a:moveTo>
                  <a:pt x="10800" y="21599"/>
                </a:moveTo>
                <a:cubicBezTo>
                  <a:pt x="16766" y="21599"/>
                  <a:pt x="21600" y="16762"/>
                  <a:pt x="21600" y="10800"/>
                </a:cubicBezTo>
                <a:cubicBezTo>
                  <a:pt x="21600" y="4833"/>
                  <a:pt x="16766" y="0"/>
                  <a:pt x="10800" y="0"/>
                </a:cubicBezTo>
                <a:cubicBezTo>
                  <a:pt x="4833" y="0"/>
                  <a:pt x="0" y="4833"/>
                  <a:pt x="0" y="10800"/>
                </a:cubicBezTo>
                <a:cubicBezTo>
                  <a:pt x="0" y="16762"/>
                  <a:pt x="4833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7" name="Group 82"/>
          <p:cNvGrpSpPr/>
          <p:nvPr/>
        </p:nvGrpSpPr>
        <p:grpSpPr>
          <a:xfrm>
            <a:off x="6112643" y="1422398"/>
            <a:ext cx="359165" cy="359165"/>
            <a:chOff x="8216107" y="1647825"/>
            <a:chExt cx="464344" cy="464344"/>
          </a:xfrm>
          <a:solidFill>
            <a:schemeClr val="bg1"/>
          </a:solidFill>
        </p:grpSpPr>
        <p:sp>
          <p:nvSpPr>
            <p:cNvPr id="88" name="AutoShape 81"/>
            <p:cNvSpPr/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AutoShape 82"/>
            <p:cNvSpPr/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90" name="AutoShape 83"/>
          <p:cNvSpPr/>
          <p:nvPr/>
        </p:nvSpPr>
        <p:spPr bwMode="auto">
          <a:xfrm>
            <a:off x="5394325" y="1477963"/>
            <a:ext cx="358775" cy="236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91" name="组合 162"/>
          <p:cNvGrpSpPr/>
          <p:nvPr/>
        </p:nvGrpSpPr>
        <p:grpSpPr bwMode="auto">
          <a:xfrm>
            <a:off x="4675188" y="1422400"/>
            <a:ext cx="360362" cy="358775"/>
            <a:chOff x="4675188" y="1422400"/>
            <a:chExt cx="360362" cy="358775"/>
          </a:xfrm>
          <a:solidFill>
            <a:schemeClr val="bg1"/>
          </a:solidFill>
        </p:grpSpPr>
        <p:sp>
          <p:nvSpPr>
            <p:cNvPr id="92" name="AutoShape 84"/>
            <p:cNvSpPr/>
            <p:nvPr/>
          </p:nvSpPr>
          <p:spPr bwMode="auto">
            <a:xfrm>
              <a:off x="4675188" y="1422400"/>
              <a:ext cx="3603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AutoShape 85"/>
            <p:cNvSpPr/>
            <p:nvPr/>
          </p:nvSpPr>
          <p:spPr bwMode="auto">
            <a:xfrm>
              <a:off x="4889500" y="1557338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AutoShape 86"/>
            <p:cNvSpPr/>
            <p:nvPr/>
          </p:nvSpPr>
          <p:spPr bwMode="auto">
            <a:xfrm>
              <a:off x="4889500" y="1522413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AutoShape 87"/>
            <p:cNvSpPr/>
            <p:nvPr/>
          </p:nvSpPr>
          <p:spPr bwMode="auto">
            <a:xfrm>
              <a:off x="4889500" y="1489075"/>
              <a:ext cx="100013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AutoShape 88"/>
            <p:cNvSpPr/>
            <p:nvPr/>
          </p:nvSpPr>
          <p:spPr bwMode="auto">
            <a:xfrm>
              <a:off x="4765675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AutoShape 89"/>
            <p:cNvSpPr/>
            <p:nvPr/>
          </p:nvSpPr>
          <p:spPr bwMode="auto">
            <a:xfrm>
              <a:off x="4765675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AutoShape 90"/>
            <p:cNvSpPr/>
            <p:nvPr/>
          </p:nvSpPr>
          <p:spPr bwMode="auto">
            <a:xfrm>
              <a:off x="4765675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AutoShape 91"/>
            <p:cNvSpPr/>
            <p:nvPr/>
          </p:nvSpPr>
          <p:spPr bwMode="auto">
            <a:xfrm>
              <a:off x="4889500" y="1725613"/>
              <a:ext cx="100013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AutoShape 92"/>
            <p:cNvSpPr/>
            <p:nvPr/>
          </p:nvSpPr>
          <p:spPr bwMode="auto">
            <a:xfrm>
              <a:off x="4889500" y="1692275"/>
              <a:ext cx="100013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AutoShape 93"/>
            <p:cNvSpPr/>
            <p:nvPr/>
          </p:nvSpPr>
          <p:spPr bwMode="auto">
            <a:xfrm>
              <a:off x="4889500" y="1658938"/>
              <a:ext cx="100013" cy="9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AutoShape 94"/>
            <p:cNvSpPr/>
            <p:nvPr/>
          </p:nvSpPr>
          <p:spPr bwMode="auto">
            <a:xfrm>
              <a:off x="4765675" y="1590675"/>
              <a:ext cx="223838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AutoShape 95"/>
            <p:cNvSpPr/>
            <p:nvPr/>
          </p:nvSpPr>
          <p:spPr bwMode="auto">
            <a:xfrm>
              <a:off x="4765675" y="1624013"/>
              <a:ext cx="223838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AutoShape 96"/>
            <p:cNvSpPr/>
            <p:nvPr/>
          </p:nvSpPr>
          <p:spPr bwMode="auto">
            <a:xfrm>
              <a:off x="4765675" y="1466850"/>
              <a:ext cx="100013" cy="101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965575" y="3582988"/>
            <a:ext cx="247650" cy="358775"/>
            <a:chOff x="3965575" y="3582988"/>
            <a:chExt cx="247650" cy="358775"/>
          </a:xfrm>
        </p:grpSpPr>
        <p:sp>
          <p:nvSpPr>
            <p:cNvPr id="106" name="AutoShape 97"/>
            <p:cNvSpPr/>
            <p:nvPr/>
          </p:nvSpPr>
          <p:spPr bwMode="auto">
            <a:xfrm>
              <a:off x="3965575" y="3582988"/>
              <a:ext cx="247650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AutoShape 98"/>
            <p:cNvSpPr/>
            <p:nvPr/>
          </p:nvSpPr>
          <p:spPr bwMode="auto">
            <a:xfrm>
              <a:off x="4067175" y="3616325"/>
              <a:ext cx="44450" cy="111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AutoShape 99"/>
            <p:cNvSpPr/>
            <p:nvPr/>
          </p:nvSpPr>
          <p:spPr bwMode="auto">
            <a:xfrm>
              <a:off x="4078288" y="3897313"/>
              <a:ext cx="22225" cy="11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9" name="AutoShape 100"/>
          <p:cNvSpPr/>
          <p:nvPr/>
        </p:nvSpPr>
        <p:spPr bwMode="auto">
          <a:xfrm>
            <a:off x="3214688" y="3582988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0" name="AutoShape 101"/>
          <p:cNvSpPr/>
          <p:nvPr/>
        </p:nvSpPr>
        <p:spPr bwMode="auto">
          <a:xfrm>
            <a:off x="2473325" y="3605213"/>
            <a:ext cx="3587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1" name="AutoShape 102"/>
          <p:cNvSpPr/>
          <p:nvPr/>
        </p:nvSpPr>
        <p:spPr bwMode="auto">
          <a:xfrm>
            <a:off x="2517775" y="3649663"/>
            <a:ext cx="274638" cy="201612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1754188" y="3605213"/>
            <a:ext cx="358775" cy="314325"/>
            <a:chOff x="1754188" y="3605213"/>
            <a:chExt cx="358775" cy="314325"/>
          </a:xfrm>
        </p:grpSpPr>
        <p:sp>
          <p:nvSpPr>
            <p:cNvPr id="113" name="AutoShape 103"/>
            <p:cNvSpPr/>
            <p:nvPr/>
          </p:nvSpPr>
          <p:spPr bwMode="auto">
            <a:xfrm>
              <a:off x="1811338" y="3660775"/>
              <a:ext cx="128587" cy="84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AutoShape 104"/>
            <p:cNvSpPr/>
            <p:nvPr/>
          </p:nvSpPr>
          <p:spPr bwMode="auto">
            <a:xfrm>
              <a:off x="1754188" y="3605213"/>
              <a:ext cx="358775" cy="314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1035050" y="3649663"/>
            <a:ext cx="358775" cy="225425"/>
            <a:chOff x="1035050" y="3649663"/>
            <a:chExt cx="358775" cy="225425"/>
          </a:xfrm>
        </p:grpSpPr>
        <p:sp>
          <p:nvSpPr>
            <p:cNvPr id="116" name="AutoShape 105"/>
            <p:cNvSpPr/>
            <p:nvPr/>
          </p:nvSpPr>
          <p:spPr bwMode="auto">
            <a:xfrm>
              <a:off x="1035050" y="3649663"/>
              <a:ext cx="358775" cy="22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AutoShape 106"/>
            <p:cNvSpPr/>
            <p:nvPr/>
          </p:nvSpPr>
          <p:spPr bwMode="auto">
            <a:xfrm>
              <a:off x="1169988" y="3717925"/>
              <a:ext cx="50800" cy="492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AutoShape 107"/>
            <p:cNvSpPr/>
            <p:nvPr/>
          </p:nvSpPr>
          <p:spPr bwMode="auto">
            <a:xfrm>
              <a:off x="1136650" y="3683000"/>
              <a:ext cx="157163" cy="1571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19" name="AutoShape 108"/>
          <p:cNvSpPr/>
          <p:nvPr/>
        </p:nvSpPr>
        <p:spPr bwMode="auto">
          <a:xfrm>
            <a:off x="428625" y="3649663"/>
            <a:ext cx="134938" cy="1349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00"/>
                </a:moveTo>
                <a:cubicBezTo>
                  <a:pt x="15764" y="1800"/>
                  <a:pt x="19800" y="5835"/>
                  <a:pt x="19800" y="10800"/>
                </a:cubicBezTo>
                <a:cubicBezTo>
                  <a:pt x="19800" y="15764"/>
                  <a:pt x="15764" y="19800"/>
                  <a:pt x="10800" y="19800"/>
                </a:cubicBezTo>
                <a:cubicBezTo>
                  <a:pt x="5835" y="19800"/>
                  <a:pt x="1800" y="15764"/>
                  <a:pt x="1800" y="10800"/>
                </a:cubicBezTo>
                <a:cubicBezTo>
                  <a:pt x="1800" y="5835"/>
                  <a:pt x="5835" y="1800"/>
                  <a:pt x="10800" y="1800"/>
                </a:cubicBezTo>
                <a:moveTo>
                  <a:pt x="10800" y="21599"/>
                </a:moveTo>
                <a:cubicBezTo>
                  <a:pt x="16756" y="21599"/>
                  <a:pt x="21600" y="16756"/>
                  <a:pt x="21600" y="10800"/>
                </a:cubicBezTo>
                <a:cubicBezTo>
                  <a:pt x="21600" y="4843"/>
                  <a:pt x="16756" y="0"/>
                  <a:pt x="10800" y="0"/>
                </a:cubicBezTo>
                <a:cubicBezTo>
                  <a:pt x="4843" y="0"/>
                  <a:pt x="0" y="4843"/>
                  <a:pt x="0" y="10800"/>
                </a:cubicBezTo>
                <a:cubicBezTo>
                  <a:pt x="0" y="16756"/>
                  <a:pt x="4843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0" name="AutoShape 109"/>
          <p:cNvSpPr/>
          <p:nvPr/>
        </p:nvSpPr>
        <p:spPr bwMode="auto">
          <a:xfrm>
            <a:off x="361950" y="3582988"/>
            <a:ext cx="26987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04" y="20170"/>
                </a:moveTo>
                <a:cubicBezTo>
                  <a:pt x="10885" y="20184"/>
                  <a:pt x="10830" y="20215"/>
                  <a:pt x="10782" y="20237"/>
                </a:cubicBezTo>
                <a:cubicBezTo>
                  <a:pt x="10774" y="20218"/>
                  <a:pt x="10707" y="20178"/>
                  <a:pt x="10666" y="20147"/>
                </a:cubicBezTo>
                <a:cubicBezTo>
                  <a:pt x="7368" y="17300"/>
                  <a:pt x="1799" y="12497"/>
                  <a:pt x="1799" y="8101"/>
                </a:cubicBezTo>
                <a:cubicBezTo>
                  <a:pt x="1799" y="4378"/>
                  <a:pt x="5838" y="1350"/>
                  <a:pt x="10800" y="1350"/>
                </a:cubicBezTo>
                <a:cubicBezTo>
                  <a:pt x="15762" y="1350"/>
                  <a:pt x="19800" y="4378"/>
                  <a:pt x="19800" y="8101"/>
                </a:cubicBezTo>
                <a:cubicBezTo>
                  <a:pt x="19800" y="12497"/>
                  <a:pt x="14231" y="17300"/>
                  <a:pt x="10904" y="20170"/>
                </a:cubicBezTo>
                <a:moveTo>
                  <a:pt x="10800" y="0"/>
                </a:moveTo>
                <a:cubicBezTo>
                  <a:pt x="4844" y="0"/>
                  <a:pt x="0" y="3588"/>
                  <a:pt x="0" y="8101"/>
                </a:cubicBezTo>
                <a:cubicBezTo>
                  <a:pt x="0" y="12826"/>
                  <a:pt x="5400" y="17660"/>
                  <a:pt x="9337" y="21056"/>
                </a:cubicBezTo>
                <a:cubicBezTo>
                  <a:pt x="9352" y="21070"/>
                  <a:pt x="9984" y="21599"/>
                  <a:pt x="10766" y="21599"/>
                </a:cubicBezTo>
                <a:lnTo>
                  <a:pt x="10834" y="21599"/>
                </a:lnTo>
                <a:cubicBezTo>
                  <a:pt x="11615" y="21599"/>
                  <a:pt x="12247" y="21070"/>
                  <a:pt x="12262" y="21056"/>
                </a:cubicBezTo>
                <a:cubicBezTo>
                  <a:pt x="16200" y="17660"/>
                  <a:pt x="21599" y="12826"/>
                  <a:pt x="21599" y="8101"/>
                </a:cubicBezTo>
                <a:cubicBezTo>
                  <a:pt x="21599" y="3588"/>
                  <a:pt x="16755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21" name="Group 112"/>
          <p:cNvGrpSpPr/>
          <p:nvPr/>
        </p:nvGrpSpPr>
        <p:grpSpPr>
          <a:xfrm>
            <a:off x="3909765" y="2870738"/>
            <a:ext cx="359779" cy="337063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22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24" name="AutoShape 112"/>
          <p:cNvSpPr/>
          <p:nvPr/>
        </p:nvSpPr>
        <p:spPr bwMode="auto">
          <a:xfrm>
            <a:off x="3190875" y="2859882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2528974" y="2859380"/>
            <a:ext cx="246810" cy="35977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26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798638" y="2859882"/>
            <a:ext cx="269875" cy="358775"/>
            <a:chOff x="1798638" y="2859882"/>
            <a:chExt cx="269875" cy="358775"/>
          </a:xfrm>
        </p:grpSpPr>
        <p:sp>
          <p:nvSpPr>
            <p:cNvPr id="129" name="AutoShape 115"/>
            <p:cNvSpPr/>
            <p:nvPr/>
          </p:nvSpPr>
          <p:spPr bwMode="auto">
            <a:xfrm>
              <a:off x="1798638" y="2859882"/>
              <a:ext cx="269875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AutoShape 116"/>
            <p:cNvSpPr/>
            <p:nvPr/>
          </p:nvSpPr>
          <p:spPr bwMode="auto">
            <a:xfrm>
              <a:off x="1911350" y="3072730"/>
              <a:ext cx="44450" cy="682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31" name="AutoShape 117"/>
          <p:cNvSpPr/>
          <p:nvPr/>
        </p:nvSpPr>
        <p:spPr bwMode="auto">
          <a:xfrm>
            <a:off x="1035050" y="2904332"/>
            <a:ext cx="360363" cy="26987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r>
              <a: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rPr>
              <a:t>	</a:t>
            </a: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32" name="Group 121"/>
          <p:cNvGrpSpPr/>
          <p:nvPr/>
        </p:nvGrpSpPr>
        <p:grpSpPr>
          <a:xfrm>
            <a:off x="317500" y="2904507"/>
            <a:ext cx="359165" cy="269525"/>
            <a:chOff x="723900" y="3569494"/>
            <a:chExt cx="464344" cy="348456"/>
          </a:xfrm>
          <a:solidFill>
            <a:schemeClr val="bg1"/>
          </a:solidFill>
        </p:grpSpPr>
        <p:sp>
          <p:nvSpPr>
            <p:cNvPr id="133" name="AutoShape 118"/>
            <p:cNvSpPr/>
            <p:nvPr/>
          </p:nvSpPr>
          <p:spPr bwMode="auto">
            <a:xfrm>
              <a:off x="723900" y="356949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AutoShape 119"/>
            <p:cNvSpPr/>
            <p:nvPr/>
          </p:nvSpPr>
          <p:spPr bwMode="auto">
            <a:xfrm>
              <a:off x="1013619" y="369966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5" name="Group 124"/>
          <p:cNvGrpSpPr/>
          <p:nvPr/>
        </p:nvGrpSpPr>
        <p:grpSpPr>
          <a:xfrm>
            <a:off x="3909765" y="2205206"/>
            <a:ext cx="359779" cy="3026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136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191434" y="2176964"/>
            <a:ext cx="359164" cy="35916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140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2473103" y="2176964"/>
            <a:ext cx="359166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144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46" name="组合 138"/>
          <p:cNvGrpSpPr/>
          <p:nvPr/>
        </p:nvGrpSpPr>
        <p:grpSpPr bwMode="auto">
          <a:xfrm>
            <a:off x="1754188" y="2177159"/>
            <a:ext cx="360362" cy="358775"/>
            <a:chOff x="1754188" y="2144713"/>
            <a:chExt cx="360362" cy="358775"/>
          </a:xfrm>
          <a:solidFill>
            <a:schemeClr val="bg1"/>
          </a:solidFill>
        </p:grpSpPr>
        <p:sp>
          <p:nvSpPr>
            <p:cNvPr id="147" name="AutoShape 128"/>
            <p:cNvSpPr/>
            <p:nvPr/>
          </p:nvSpPr>
          <p:spPr bwMode="auto">
            <a:xfrm>
              <a:off x="1754188" y="2144713"/>
              <a:ext cx="360362" cy="358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AutoShape 129"/>
            <p:cNvSpPr/>
            <p:nvPr/>
          </p:nvSpPr>
          <p:spPr bwMode="auto">
            <a:xfrm>
              <a:off x="1979613" y="2189163"/>
              <a:ext cx="88900" cy="90487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49" name="AutoShape 130"/>
          <p:cNvSpPr/>
          <p:nvPr/>
        </p:nvSpPr>
        <p:spPr bwMode="auto">
          <a:xfrm>
            <a:off x="1035050" y="2177159"/>
            <a:ext cx="360363" cy="358775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0" name="AutoShape 131"/>
          <p:cNvSpPr/>
          <p:nvPr/>
        </p:nvSpPr>
        <p:spPr bwMode="auto">
          <a:xfrm>
            <a:off x="339725" y="2177159"/>
            <a:ext cx="314325" cy="358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1" name="AutoShape 132"/>
          <p:cNvSpPr/>
          <p:nvPr/>
        </p:nvSpPr>
        <p:spPr bwMode="auto">
          <a:xfrm>
            <a:off x="406400" y="2272409"/>
            <a:ext cx="46038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2" name="AutoShape 133"/>
          <p:cNvSpPr/>
          <p:nvPr/>
        </p:nvSpPr>
        <p:spPr bwMode="auto">
          <a:xfrm>
            <a:off x="474663" y="2272409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" name="AutoShape 134"/>
          <p:cNvSpPr/>
          <p:nvPr/>
        </p:nvSpPr>
        <p:spPr bwMode="auto">
          <a:xfrm>
            <a:off x="541338" y="2272409"/>
            <a:ext cx="44450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4" name="AutoShape 135"/>
          <p:cNvSpPr/>
          <p:nvPr/>
        </p:nvSpPr>
        <p:spPr bwMode="auto">
          <a:xfrm>
            <a:off x="3910013" y="1482725"/>
            <a:ext cx="358775" cy="2460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5" name="AutoShape 136"/>
          <p:cNvSpPr/>
          <p:nvPr/>
        </p:nvSpPr>
        <p:spPr bwMode="auto">
          <a:xfrm>
            <a:off x="3382963" y="1471613"/>
            <a:ext cx="117475" cy="117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538" y="20579"/>
                </a:moveTo>
                <a:lnTo>
                  <a:pt x="19542" y="20579"/>
                </a:lnTo>
                <a:cubicBezTo>
                  <a:pt x="19546" y="21142"/>
                  <a:pt x="20004" y="21600"/>
                  <a:pt x="20571" y="21600"/>
                </a:cubicBezTo>
                <a:cubicBezTo>
                  <a:pt x="21137" y="21600"/>
                  <a:pt x="21599" y="21138"/>
                  <a:pt x="21599" y="20571"/>
                </a:cubicBezTo>
                <a:cubicBezTo>
                  <a:pt x="21599" y="20565"/>
                  <a:pt x="21595" y="20561"/>
                  <a:pt x="21595" y="20555"/>
                </a:cubicBezTo>
                <a:cubicBezTo>
                  <a:pt x="21583" y="9221"/>
                  <a:pt x="12411" y="41"/>
                  <a:pt x="1080" y="12"/>
                </a:cubicBezTo>
                <a:cubicBezTo>
                  <a:pt x="1064" y="10"/>
                  <a:pt x="1048" y="0"/>
                  <a:pt x="1028" y="0"/>
                </a:cubicBezTo>
                <a:cubicBezTo>
                  <a:pt x="458" y="0"/>
                  <a:pt x="0" y="461"/>
                  <a:pt x="0" y="1028"/>
                </a:cubicBezTo>
                <a:cubicBezTo>
                  <a:pt x="0" y="1594"/>
                  <a:pt x="458" y="2055"/>
                  <a:pt x="1024" y="2057"/>
                </a:cubicBezTo>
                <a:lnTo>
                  <a:pt x="1024" y="2065"/>
                </a:lnTo>
                <a:cubicBezTo>
                  <a:pt x="11233" y="2065"/>
                  <a:pt x="19538" y="10370"/>
                  <a:pt x="19538" y="2057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6" name="AutoShape 137"/>
          <p:cNvSpPr/>
          <p:nvPr/>
        </p:nvSpPr>
        <p:spPr bwMode="auto">
          <a:xfrm>
            <a:off x="3190875" y="1425575"/>
            <a:ext cx="360363" cy="360363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7" name="AutoShape 138"/>
          <p:cNvSpPr/>
          <p:nvPr/>
        </p:nvSpPr>
        <p:spPr bwMode="auto">
          <a:xfrm>
            <a:off x="3382963" y="1425575"/>
            <a:ext cx="168275" cy="168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37" y="2880"/>
                </a:moveTo>
                <a:lnTo>
                  <a:pt x="1437" y="2885"/>
                </a:lnTo>
                <a:cubicBezTo>
                  <a:pt x="10965" y="2885"/>
                  <a:pt x="18717" y="10637"/>
                  <a:pt x="18717" y="20165"/>
                </a:cubicBezTo>
                <a:lnTo>
                  <a:pt x="18720" y="20165"/>
                </a:lnTo>
                <a:cubicBezTo>
                  <a:pt x="18722" y="20959"/>
                  <a:pt x="19366" y="21600"/>
                  <a:pt x="20160" y="21600"/>
                </a:cubicBezTo>
                <a:cubicBezTo>
                  <a:pt x="20955" y="21600"/>
                  <a:pt x="21599" y="20956"/>
                  <a:pt x="21599" y="20160"/>
                </a:cubicBezTo>
                <a:cubicBezTo>
                  <a:pt x="21599" y="20155"/>
                  <a:pt x="21597" y="20152"/>
                  <a:pt x="21597" y="20148"/>
                </a:cubicBezTo>
                <a:cubicBezTo>
                  <a:pt x="21588" y="9034"/>
                  <a:pt x="12588" y="28"/>
                  <a:pt x="1476" y="8"/>
                </a:cubicBezTo>
                <a:cubicBezTo>
                  <a:pt x="1465" y="7"/>
                  <a:pt x="1454" y="0"/>
                  <a:pt x="1440" y="0"/>
                </a:cubicBezTo>
                <a:cubicBezTo>
                  <a:pt x="644" y="0"/>
                  <a:pt x="0" y="644"/>
                  <a:pt x="0" y="1440"/>
                </a:cubicBezTo>
                <a:cubicBezTo>
                  <a:pt x="0" y="2234"/>
                  <a:pt x="644" y="2878"/>
                  <a:pt x="1437" y="288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8" name="AutoShape 139"/>
          <p:cNvSpPr/>
          <p:nvPr/>
        </p:nvSpPr>
        <p:spPr bwMode="auto">
          <a:xfrm>
            <a:off x="2473325" y="1425575"/>
            <a:ext cx="358775" cy="349250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9" name="AutoShape 140"/>
          <p:cNvSpPr/>
          <p:nvPr/>
        </p:nvSpPr>
        <p:spPr bwMode="auto">
          <a:xfrm>
            <a:off x="1798638" y="1516063"/>
            <a:ext cx="225425" cy="182562"/>
          </a:xfrm>
          <a:custGeom>
            <a:avLst/>
            <a:gdLst>
              <a:gd name="T0" fmla="+- 0 10800 376"/>
              <a:gd name="T1" fmla="*/ T0 w 20848"/>
              <a:gd name="T2" fmla="*/ 10800 h 21600"/>
              <a:gd name="T3" fmla="+- 0 10800 376"/>
              <a:gd name="T4" fmla="*/ T3 w 20848"/>
              <a:gd name="T5" fmla="*/ 10800 h 21600"/>
              <a:gd name="T6" fmla="+- 0 10800 376"/>
              <a:gd name="T7" fmla="*/ T6 w 20848"/>
              <a:gd name="T8" fmla="*/ 10800 h 21600"/>
              <a:gd name="T9" fmla="+- 0 10800 376"/>
              <a:gd name="T10" fmla="*/ T9 w 208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8" h="21600">
                <a:moveTo>
                  <a:pt x="18728" y="19178"/>
                </a:moveTo>
                <a:cubicBezTo>
                  <a:pt x="13191" y="20631"/>
                  <a:pt x="7654" y="20631"/>
                  <a:pt x="2118" y="19178"/>
                </a:cubicBezTo>
                <a:cubicBezTo>
                  <a:pt x="678" y="13592"/>
                  <a:pt x="678" y="8008"/>
                  <a:pt x="2118" y="2421"/>
                </a:cubicBezTo>
                <a:cubicBezTo>
                  <a:pt x="7654" y="968"/>
                  <a:pt x="13191" y="968"/>
                  <a:pt x="18728" y="2421"/>
                </a:cubicBezTo>
                <a:cubicBezTo>
                  <a:pt x="20168" y="8008"/>
                  <a:pt x="20168" y="13592"/>
                  <a:pt x="18728" y="19178"/>
                </a:cubicBezTo>
                <a:moveTo>
                  <a:pt x="18938" y="1116"/>
                </a:moveTo>
                <a:cubicBezTo>
                  <a:pt x="16114" y="375"/>
                  <a:pt x="13249" y="0"/>
                  <a:pt x="10423" y="0"/>
                </a:cubicBezTo>
                <a:cubicBezTo>
                  <a:pt x="7597" y="0"/>
                  <a:pt x="4732" y="375"/>
                  <a:pt x="1908" y="1116"/>
                </a:cubicBezTo>
                <a:cubicBezTo>
                  <a:pt x="1543" y="1213"/>
                  <a:pt x="1244" y="1552"/>
                  <a:pt x="1127" y="2004"/>
                </a:cubicBezTo>
                <a:cubicBezTo>
                  <a:pt x="-376" y="7841"/>
                  <a:pt x="-376" y="13759"/>
                  <a:pt x="1127" y="19593"/>
                </a:cubicBezTo>
                <a:cubicBezTo>
                  <a:pt x="1244" y="20047"/>
                  <a:pt x="1543" y="20386"/>
                  <a:pt x="1908" y="20482"/>
                </a:cubicBezTo>
                <a:cubicBezTo>
                  <a:pt x="4732" y="21224"/>
                  <a:pt x="7597" y="21600"/>
                  <a:pt x="10423" y="21600"/>
                </a:cubicBezTo>
                <a:cubicBezTo>
                  <a:pt x="13249" y="21600"/>
                  <a:pt x="16114" y="21224"/>
                  <a:pt x="18938" y="20482"/>
                </a:cubicBezTo>
                <a:cubicBezTo>
                  <a:pt x="19303" y="20386"/>
                  <a:pt x="19602" y="20047"/>
                  <a:pt x="19719" y="19593"/>
                </a:cubicBezTo>
                <a:cubicBezTo>
                  <a:pt x="21223" y="13759"/>
                  <a:pt x="21223" y="7841"/>
                  <a:pt x="19719" y="2004"/>
                </a:cubicBezTo>
                <a:cubicBezTo>
                  <a:pt x="19602" y="1552"/>
                  <a:pt x="19303" y="1213"/>
                  <a:pt x="18938" y="11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0" name="AutoShape 141"/>
          <p:cNvSpPr/>
          <p:nvPr/>
        </p:nvSpPr>
        <p:spPr bwMode="auto">
          <a:xfrm>
            <a:off x="1754188" y="1471613"/>
            <a:ext cx="358775" cy="279400"/>
          </a:xfrm>
          <a:custGeom>
            <a:avLst/>
            <a:gdLst>
              <a:gd name="T0" fmla="+- 0 10800 252"/>
              <a:gd name="T1" fmla="*/ T0 w 21096"/>
              <a:gd name="T2" fmla="*/ 10800 h 21600"/>
              <a:gd name="T3" fmla="+- 0 10800 252"/>
              <a:gd name="T4" fmla="*/ T3 w 21096"/>
              <a:gd name="T5" fmla="*/ 10800 h 21600"/>
              <a:gd name="T6" fmla="+- 0 10800 252"/>
              <a:gd name="T7" fmla="*/ T6 w 21096"/>
              <a:gd name="T8" fmla="*/ 10800 h 21600"/>
              <a:gd name="T9" fmla="+- 0 10800 252"/>
              <a:gd name="T10" fmla="*/ T9 w 210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096" h="21600">
                <a:moveTo>
                  <a:pt x="19056" y="18331"/>
                </a:moveTo>
                <a:cubicBezTo>
                  <a:pt x="13383" y="19233"/>
                  <a:pt x="7711" y="19233"/>
                  <a:pt x="2038" y="18331"/>
                </a:cubicBezTo>
                <a:cubicBezTo>
                  <a:pt x="1074" y="13022"/>
                  <a:pt x="1074" y="7713"/>
                  <a:pt x="2038" y="2404"/>
                </a:cubicBezTo>
                <a:cubicBezTo>
                  <a:pt x="7711" y="1502"/>
                  <a:pt x="13383" y="1502"/>
                  <a:pt x="19056" y="2404"/>
                </a:cubicBezTo>
                <a:cubicBezTo>
                  <a:pt x="20021" y="7713"/>
                  <a:pt x="20021" y="13022"/>
                  <a:pt x="19056" y="18331"/>
                </a:cubicBezTo>
                <a:moveTo>
                  <a:pt x="20338" y="2005"/>
                </a:moveTo>
                <a:cubicBezTo>
                  <a:pt x="20211" y="1301"/>
                  <a:pt x="19762" y="776"/>
                  <a:pt x="19215" y="689"/>
                </a:cubicBezTo>
                <a:cubicBezTo>
                  <a:pt x="16339" y="232"/>
                  <a:pt x="13423" y="0"/>
                  <a:pt x="10547" y="0"/>
                </a:cubicBezTo>
                <a:cubicBezTo>
                  <a:pt x="7671" y="0"/>
                  <a:pt x="4755" y="232"/>
                  <a:pt x="1879" y="689"/>
                </a:cubicBezTo>
                <a:cubicBezTo>
                  <a:pt x="1332" y="776"/>
                  <a:pt x="883" y="1301"/>
                  <a:pt x="756" y="2005"/>
                </a:cubicBezTo>
                <a:cubicBezTo>
                  <a:pt x="-252" y="7553"/>
                  <a:pt x="-252" y="13181"/>
                  <a:pt x="756" y="18731"/>
                </a:cubicBezTo>
                <a:cubicBezTo>
                  <a:pt x="883" y="19434"/>
                  <a:pt x="1332" y="19959"/>
                  <a:pt x="1879" y="20046"/>
                </a:cubicBezTo>
                <a:cubicBezTo>
                  <a:pt x="3265" y="20266"/>
                  <a:pt x="4660" y="20429"/>
                  <a:pt x="6055" y="20544"/>
                </a:cubicBezTo>
                <a:cubicBezTo>
                  <a:pt x="5979" y="20606"/>
                  <a:pt x="5931" y="20670"/>
                  <a:pt x="5931" y="20735"/>
                </a:cubicBezTo>
                <a:cubicBezTo>
                  <a:pt x="5931" y="21213"/>
                  <a:pt x="7997" y="21599"/>
                  <a:pt x="10547" y="21599"/>
                </a:cubicBezTo>
                <a:cubicBezTo>
                  <a:pt x="13097" y="21599"/>
                  <a:pt x="15164" y="21213"/>
                  <a:pt x="15164" y="20735"/>
                </a:cubicBezTo>
                <a:cubicBezTo>
                  <a:pt x="15164" y="20670"/>
                  <a:pt x="15115" y="20606"/>
                  <a:pt x="15040" y="20544"/>
                </a:cubicBezTo>
                <a:cubicBezTo>
                  <a:pt x="16434" y="20429"/>
                  <a:pt x="17830" y="20266"/>
                  <a:pt x="19215" y="20046"/>
                </a:cubicBezTo>
                <a:cubicBezTo>
                  <a:pt x="19762" y="19959"/>
                  <a:pt x="20211" y="19434"/>
                  <a:pt x="20338" y="18731"/>
                </a:cubicBezTo>
                <a:cubicBezTo>
                  <a:pt x="21347" y="13181"/>
                  <a:pt x="21347" y="7553"/>
                  <a:pt x="20338" y="200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1" name="AutoShape 142"/>
          <p:cNvSpPr/>
          <p:nvPr/>
        </p:nvSpPr>
        <p:spPr bwMode="auto">
          <a:xfrm>
            <a:off x="2035175" y="1527175"/>
            <a:ext cx="33338" cy="33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7200"/>
                </a:moveTo>
                <a:cubicBezTo>
                  <a:pt x="12779" y="7200"/>
                  <a:pt x="14399" y="8820"/>
                  <a:pt x="14399" y="10800"/>
                </a:cubicBezTo>
                <a:cubicBezTo>
                  <a:pt x="14399" y="12779"/>
                  <a:pt x="12779" y="14400"/>
                  <a:pt x="10800" y="14400"/>
                </a:cubicBezTo>
                <a:cubicBezTo>
                  <a:pt x="8820" y="14400"/>
                  <a:pt x="7199" y="12779"/>
                  <a:pt x="7199" y="10800"/>
                </a:cubicBezTo>
                <a:cubicBezTo>
                  <a:pt x="7199" y="8820"/>
                  <a:pt x="8820" y="7200"/>
                  <a:pt x="10800" y="7200"/>
                </a:cubicBezTo>
                <a:moveTo>
                  <a:pt x="10800" y="21599"/>
                </a:moveTo>
                <a:cubicBezTo>
                  <a:pt x="16762" y="21599"/>
                  <a:pt x="21600" y="16762"/>
                  <a:pt x="21600" y="10800"/>
                </a:cubicBezTo>
                <a:cubicBezTo>
                  <a:pt x="21600" y="4837"/>
                  <a:pt x="16762" y="0"/>
                  <a:pt x="10800" y="0"/>
                </a:cubicBezTo>
                <a:cubicBezTo>
                  <a:pt x="4837" y="0"/>
                  <a:pt x="0" y="4837"/>
                  <a:pt x="0" y="10800"/>
                </a:cubicBezTo>
                <a:cubicBezTo>
                  <a:pt x="0" y="16762"/>
                  <a:pt x="4837" y="21599"/>
                  <a:pt x="10800" y="2159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2" name="AutoShape 143"/>
          <p:cNvSpPr/>
          <p:nvPr/>
        </p:nvSpPr>
        <p:spPr bwMode="auto">
          <a:xfrm>
            <a:off x="2024063" y="1673225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" name="AutoShape 144"/>
          <p:cNvSpPr/>
          <p:nvPr/>
        </p:nvSpPr>
        <p:spPr bwMode="auto">
          <a:xfrm>
            <a:off x="2035175" y="1639888"/>
            <a:ext cx="44450" cy="111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4" name="AutoShape 145"/>
          <p:cNvSpPr/>
          <p:nvPr/>
        </p:nvSpPr>
        <p:spPr bwMode="auto">
          <a:xfrm>
            <a:off x="2035175" y="1606550"/>
            <a:ext cx="44450" cy="11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99" y="0"/>
                </a:moveTo>
                <a:lnTo>
                  <a:pt x="2699" y="0"/>
                </a:lnTo>
                <a:cubicBezTo>
                  <a:pt x="1210" y="0"/>
                  <a:pt x="0" y="4841"/>
                  <a:pt x="0" y="10800"/>
                </a:cubicBezTo>
                <a:cubicBezTo>
                  <a:pt x="0" y="16758"/>
                  <a:pt x="1210" y="21599"/>
                  <a:pt x="2699" y="21599"/>
                </a:cubicBezTo>
                <a:lnTo>
                  <a:pt x="18899" y="21599"/>
                </a:lnTo>
                <a:cubicBezTo>
                  <a:pt x="20389" y="21599"/>
                  <a:pt x="21600" y="16758"/>
                  <a:pt x="21600" y="10800"/>
                </a:cubicBezTo>
                <a:cubicBezTo>
                  <a:pt x="21600" y="4841"/>
                  <a:pt x="20389" y="0"/>
                  <a:pt x="188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5" name="AutoShape 146"/>
          <p:cNvSpPr/>
          <p:nvPr/>
        </p:nvSpPr>
        <p:spPr bwMode="auto">
          <a:xfrm>
            <a:off x="1844675" y="1560513"/>
            <a:ext cx="66675" cy="47625"/>
          </a:xfrm>
          <a:custGeom>
            <a:avLst/>
            <a:gdLst>
              <a:gd name="T0" fmla="+- 0 10822 44"/>
              <a:gd name="T1" fmla="*/ T0 w 21556"/>
              <a:gd name="T2" fmla="+- 0 10826 53"/>
              <a:gd name="T3" fmla="*/ 10826 h 21547"/>
              <a:gd name="T4" fmla="+- 0 10822 44"/>
              <a:gd name="T5" fmla="*/ T4 w 21556"/>
              <a:gd name="T6" fmla="+- 0 10826 53"/>
              <a:gd name="T7" fmla="*/ 10826 h 21547"/>
              <a:gd name="T8" fmla="+- 0 10822 44"/>
              <a:gd name="T9" fmla="*/ T8 w 21556"/>
              <a:gd name="T10" fmla="+- 0 10826 53"/>
              <a:gd name="T11" fmla="*/ 10826 h 21547"/>
              <a:gd name="T12" fmla="+- 0 10822 44"/>
              <a:gd name="T13" fmla="*/ T12 w 21556"/>
              <a:gd name="T14" fmla="+- 0 10826 53"/>
              <a:gd name="T15" fmla="*/ 10826 h 2154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56" h="21547">
                <a:moveTo>
                  <a:pt x="19751" y="2"/>
                </a:moveTo>
                <a:lnTo>
                  <a:pt x="3200" y="1845"/>
                </a:lnTo>
                <a:cubicBezTo>
                  <a:pt x="2215" y="2010"/>
                  <a:pt x="1272" y="3284"/>
                  <a:pt x="1106" y="4676"/>
                </a:cubicBezTo>
                <a:lnTo>
                  <a:pt x="1" y="18986"/>
                </a:lnTo>
                <a:cubicBezTo>
                  <a:pt x="-44" y="20398"/>
                  <a:pt x="724" y="21547"/>
                  <a:pt x="1712" y="21547"/>
                </a:cubicBezTo>
                <a:cubicBezTo>
                  <a:pt x="2698" y="21547"/>
                  <a:pt x="3542" y="20398"/>
                  <a:pt x="3582" y="18978"/>
                </a:cubicBezTo>
                <a:lnTo>
                  <a:pt x="4185" y="9251"/>
                </a:lnTo>
                <a:cubicBezTo>
                  <a:pt x="4319" y="7849"/>
                  <a:pt x="5235" y="6592"/>
                  <a:pt x="6220" y="6447"/>
                </a:cubicBezTo>
                <a:lnTo>
                  <a:pt x="19751" y="5128"/>
                </a:lnTo>
                <a:cubicBezTo>
                  <a:pt x="20743" y="5078"/>
                  <a:pt x="21556" y="3884"/>
                  <a:pt x="21556" y="2467"/>
                </a:cubicBezTo>
                <a:cubicBezTo>
                  <a:pt x="21556" y="1055"/>
                  <a:pt x="20743" y="-53"/>
                  <a:pt x="19751" y="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6" name="AutoShape 147"/>
          <p:cNvSpPr/>
          <p:nvPr/>
        </p:nvSpPr>
        <p:spPr bwMode="auto">
          <a:xfrm>
            <a:off x="1035050" y="1447800"/>
            <a:ext cx="360363" cy="315913"/>
          </a:xfrm>
          <a:custGeom>
            <a:avLst/>
            <a:gdLst>
              <a:gd name="T0" fmla="+- 0 10800 597"/>
              <a:gd name="T1" fmla="*/ T0 w 20407"/>
              <a:gd name="T2" fmla="+- 0 11028 672"/>
              <a:gd name="T3" fmla="*/ 11028 h 20712"/>
              <a:gd name="T4" fmla="+- 0 10800 597"/>
              <a:gd name="T5" fmla="*/ T4 w 20407"/>
              <a:gd name="T6" fmla="+- 0 11028 672"/>
              <a:gd name="T7" fmla="*/ 11028 h 20712"/>
              <a:gd name="T8" fmla="+- 0 10800 597"/>
              <a:gd name="T9" fmla="*/ T8 w 20407"/>
              <a:gd name="T10" fmla="+- 0 11028 672"/>
              <a:gd name="T11" fmla="*/ 11028 h 20712"/>
              <a:gd name="T12" fmla="+- 0 10800 597"/>
              <a:gd name="T13" fmla="*/ T12 w 20407"/>
              <a:gd name="T14" fmla="+- 0 11028 672"/>
              <a:gd name="T15" fmla="*/ 11028 h 207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407" h="20712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7" name="AutoShape 148"/>
          <p:cNvSpPr/>
          <p:nvPr/>
        </p:nvSpPr>
        <p:spPr bwMode="auto">
          <a:xfrm>
            <a:off x="1092200" y="1504950"/>
            <a:ext cx="52388" cy="523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8" name="AutoShape 149"/>
          <p:cNvSpPr/>
          <p:nvPr/>
        </p:nvSpPr>
        <p:spPr bwMode="auto">
          <a:xfrm>
            <a:off x="317500" y="1471613"/>
            <a:ext cx="358775" cy="257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664</Words>
  <Application>WPS Presentation</Application>
  <PresentationFormat>全屏显示(16:9)</PresentationFormat>
  <Paragraphs>42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SimSun</vt:lpstr>
      <vt:lpstr>Wingdings</vt:lpstr>
      <vt:lpstr>Arial Black</vt:lpstr>
      <vt:lpstr>Calibri</vt:lpstr>
      <vt:lpstr>Calibri Light</vt:lpstr>
      <vt:lpstr>Calibri Light</vt:lpstr>
      <vt:lpstr>方正宋刻本秀楷简体</vt:lpstr>
      <vt:lpstr>Microsoft YaHei</vt:lpstr>
      <vt:lpstr/>
      <vt:lpstr>Arial Unicode MS</vt:lpstr>
      <vt:lpstr>UTM Scriptina KT</vt:lpstr>
      <vt:lpstr>Tahoma</vt:lpstr>
      <vt:lpstr>iCiel Mijas</vt:lpstr>
      <vt:lpstr>Times New Roman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熊猫 哒哒</dc:creator>
  <cp:lastModifiedBy>google1584596264</cp:lastModifiedBy>
  <cp:revision>333</cp:revision>
  <dcterms:created xsi:type="dcterms:W3CDTF">2018-06-01T01:11:00Z</dcterms:created>
  <dcterms:modified xsi:type="dcterms:W3CDTF">2020-10-14T14:13:27Z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