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257" r:id="rId4"/>
    <p:sldId id="332" r:id="rId5"/>
    <p:sldId id="384" r:id="rId6"/>
    <p:sldId id="377" r:id="rId7"/>
    <p:sldId id="391" r:id="rId8"/>
    <p:sldId id="385" r:id="rId9"/>
    <p:sldId id="389" r:id="rId10"/>
    <p:sldId id="388" r:id="rId11"/>
    <p:sldId id="381" r:id="rId12"/>
    <p:sldId id="392" r:id="rId13"/>
    <p:sldId id="393" r:id="rId14"/>
    <p:sldId id="394" r:id="rId15"/>
    <p:sldId id="395" r:id="rId16"/>
    <p:sldId id="390" r:id="rId17"/>
    <p:sldId id="308" r:id="rId18"/>
  </p:sldIdLst>
  <p:sldSz cx="9144000" cy="5715000" type="screen16x1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宋体" pitchFamily="2" charset="-122"/>
      <p:regular r:id="rId24"/>
    </p:embeddedFont>
    <p:embeddedFont>
      <p:font typeface=".VnTifani Heavy" pitchFamily="34" charset="0"/>
      <p:regular r:id="rId25"/>
    </p:embeddedFont>
    <p:embeddedFont>
      <p:font typeface=".VnAvant" pitchFamily="34" charset="0"/>
      <p:regular r:id="rId26"/>
      <p:bold r:id="rId27"/>
      <p:italic r:id="rId28"/>
    </p:embeddedFont>
    <p:embeddedFont>
      <p:font typeface="VNI-Thufap2"/>
      <p:regular r:id="rId29"/>
    </p:embeddedFont>
    <p:embeddedFont>
      <p:font typeface="Arial Black" pitchFamily="34" charset="0"/>
      <p:bold r:id="rId30"/>
    </p:embeddedFont>
    <p:embeddedFont>
      <p:font typeface="Tahoma" pitchFamily="34" charset="0"/>
      <p:regular r:id="rId31"/>
      <p:bold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9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31.gif"/><Relationship Id="rId26" Type="http://schemas.openxmlformats.org/officeDocument/2006/relationships/slide" Target="slide2.xml"/><Relationship Id="rId3" Type="http://schemas.openxmlformats.org/officeDocument/2006/relationships/tags" Target="../tags/tag9.xml"/><Relationship Id="rId21" Type="http://schemas.openxmlformats.org/officeDocument/2006/relationships/image" Target="../media/image34.gif"/><Relationship Id="rId7" Type="http://schemas.openxmlformats.org/officeDocument/2006/relationships/tags" Target="../tags/tag13.xml"/><Relationship Id="rId12" Type="http://schemas.openxmlformats.org/officeDocument/2006/relationships/audio" Target="../media/audio4.wav"/><Relationship Id="rId17" Type="http://schemas.openxmlformats.org/officeDocument/2006/relationships/image" Target="../media/image30.gif"/><Relationship Id="rId25" Type="http://schemas.openxmlformats.org/officeDocument/2006/relationships/image" Target="../media/image38.gif"/><Relationship Id="rId2" Type="http://schemas.openxmlformats.org/officeDocument/2006/relationships/tags" Target="../tags/tag8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3.gi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1.wav"/><Relationship Id="rId24" Type="http://schemas.openxmlformats.org/officeDocument/2006/relationships/image" Target="../media/image37.gif"/><Relationship Id="rId5" Type="http://schemas.openxmlformats.org/officeDocument/2006/relationships/tags" Target="../tags/tag11.xml"/><Relationship Id="rId15" Type="http://schemas.openxmlformats.org/officeDocument/2006/relationships/audio" Target="../media/audio6.wav"/><Relationship Id="rId23" Type="http://schemas.openxmlformats.org/officeDocument/2006/relationships/image" Target="../media/image36.gif"/><Relationship Id="rId10" Type="http://schemas.openxmlformats.org/officeDocument/2006/relationships/audio" Target="../media/audio3.wav"/><Relationship Id="rId19" Type="http://schemas.openxmlformats.org/officeDocument/2006/relationships/image" Target="../media/image32.gif"/><Relationship Id="rId4" Type="http://schemas.openxmlformats.org/officeDocument/2006/relationships/tags" Target="../tags/tag10.xml"/><Relationship Id="rId9" Type="http://schemas.openxmlformats.org/officeDocument/2006/relationships/notesSlide" Target="../notesSlides/notesSlide1.xml"/><Relationship Id="rId14" Type="http://schemas.openxmlformats.org/officeDocument/2006/relationships/audio" Target="../media/audio5.wav"/><Relationship Id="rId22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g"/><Relationship Id="rId7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8868228" cy="56434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1372" y="835811"/>
            <a:ext cx="8091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vệ sinh nhà cửa sạch sẽ, gọn gàng em cần thực hiện các công việc sau: quét nhà, lau nhà, lau bàn ghế, cửa kính. Khi dọn nhà em cần lưu ý: đeo khẩu trang, đi găng tay để bảo vệ sức khỏe của bản thân.</a:t>
            </a:r>
            <a:endParaRPr lang="vi-VN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69" y="130148"/>
            <a:ext cx="5671347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13" y="788202"/>
            <a:ext cx="3132101" cy="206929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38" y="1816931"/>
            <a:ext cx="3089838" cy="242282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12" y="3156985"/>
            <a:ext cx="3132101" cy="21655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66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69" y="130148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62" y="1005916"/>
            <a:ext cx="4892359" cy="323225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2491554" y="4405385"/>
            <a:ext cx="4163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</a:rPr>
              <a:t>Hai chị em đang làm gì? </a:t>
            </a:r>
          </a:p>
        </p:txBody>
      </p:sp>
    </p:spTree>
    <p:extLst>
      <p:ext uri="{BB962C8B-B14F-4D97-AF65-F5344CB8AC3E}">
        <p14:creationId xmlns:p14="http://schemas.microsoft.com/office/powerpoint/2010/main" val="30621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69" y="130148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2: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9069" y="4405385"/>
            <a:ext cx="5923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0000CC"/>
                </a:solidFill>
              </a:rPr>
              <a:t>Bạn nhỏ đang cùng bố làm việc gì?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67" y="1002351"/>
            <a:ext cx="4191819" cy="328691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9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69" y="130148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3: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28881" y="4405385"/>
            <a:ext cx="6123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0000CC"/>
                </a:solidFill>
              </a:rPr>
              <a:t>Bạn nhỏ đang giúp mẹ công việc gì?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98" y="1031750"/>
            <a:ext cx="4495231" cy="310801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31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Thảo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luận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cùng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bàn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hỏi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sau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0" y="1475262"/>
            <a:ext cx="8519886" cy="3909538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đã làm gì đế giúp đỡ gia đình?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Mọi người trong gia đình có thái độ như thế nào khi em thực hiện những việc làm đó?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có vui khi làm được những việc để giúp đỡ gia đình không? Vì sao?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sẽ tiếp tục làm những việc gì để giúp đỡ gia đình?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38460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88686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32000" y="937353"/>
            <a:ext cx="6598557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dề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2815774" y="3338026"/>
            <a:ext cx="5570311" cy="624238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Nấu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ăn, chơi cầu lông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815774" y="2043347"/>
            <a:ext cx="5497741" cy="599222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Lau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bếp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933702" y="4620533"/>
            <a:ext cx="5379813" cy="662667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nhạc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04800"/>
            <a:ext cx="836022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26</a:t>
            </a:r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VỆ SINH NHÀ CỬA</a:t>
            </a:r>
            <a:endParaRPr lang="en-US" sz="4400" b="1" dirty="0" smtClean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6114" y="2438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42" y="1953550"/>
            <a:ext cx="6004115" cy="35183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7016" y="190015"/>
            <a:ext cx="677239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vi-VN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 dụng cụ lau dọn nhà cửa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4" y="986300"/>
            <a:ext cx="2087109" cy="234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30" y="1117225"/>
            <a:ext cx="2171826" cy="2025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10" y="1178837"/>
            <a:ext cx="1971587" cy="1963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5" y="3603641"/>
            <a:ext cx="1886869" cy="1909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>
          <a:xfrm>
            <a:off x="3478830" y="3526900"/>
            <a:ext cx="2287348" cy="197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/>
        </p:blipFill>
        <p:spPr>
          <a:xfrm>
            <a:off x="6448081" y="3431047"/>
            <a:ext cx="2264244" cy="20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962" y="289449"/>
            <a:ext cx="5474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Tranh vẽ đồ dùng để lau dọn nhà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20641" y="812669"/>
            <a:ext cx="5229384" cy="4527315"/>
            <a:chOff x="2220641" y="812669"/>
            <a:chExt cx="5229384" cy="45273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41" y="812669"/>
              <a:ext cx="2087109" cy="2348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42" y="3430010"/>
              <a:ext cx="1886869" cy="19099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0"/>
            <a:stretch/>
          </p:blipFill>
          <p:spPr>
            <a:xfrm>
              <a:off x="5162677" y="3353269"/>
              <a:ext cx="2287348" cy="1972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6"/>
            <a:stretch/>
          </p:blipFill>
          <p:spPr>
            <a:xfrm>
              <a:off x="5011357" y="1151633"/>
              <a:ext cx="2264244" cy="200999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685818" y="289449"/>
            <a:ext cx="6054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Tranh không vẽ đồ dùng lau dọn nhà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630558" y="1266792"/>
            <a:ext cx="5868370" cy="2612946"/>
            <a:chOff x="3478830" y="1117225"/>
            <a:chExt cx="5087167" cy="202549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830" y="1117225"/>
              <a:ext cx="2171826" cy="20254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410" y="1178837"/>
              <a:ext cx="1971587" cy="1963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484" y="197182"/>
            <a:ext cx="614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CC"/>
                </a:solidFill>
              </a:rPr>
              <a:t>Đê vệ sinh nhà cửa sạch sẽ, gọn gàng chúng ta cần sử dụng nhiều loại đồ dùng, dụng cụ khác nhau như: chôi quét nhà, chôi lau nhà, khăn lau bàn ghê, nước lau nhà, nước rửa kính.</a:t>
            </a:r>
            <a:endParaRPr lang="vi-VN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1077" y="159656"/>
            <a:ext cx="3757208" cy="41057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Tập làm vệ sinh nhà cửa</a:t>
            </a:r>
            <a:endParaRPr lang="vi-VN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HDTN1Trang6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671" y="571500"/>
            <a:ext cx="71990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71590" y="1475262"/>
            <a:ext cx="6774285" cy="305319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Sau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 xem video, em hãy cho biết: </a:t>
            </a:r>
            <a:endParaRPr lang="pt-BR" sz="2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Mọi </a:t>
            </a:r>
            <a:r>
              <a:rPr lang="vi-VN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người trong video đang làm gi?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Hai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 nhỏ nói gì với mẹ?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Những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vị trí nào cần lau dọn? 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1750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354" y="1132114"/>
            <a:ext cx="4405959" cy="257751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Vẽ tranh ngôi nhà của em. Đánh dấu X vào những vị trí cần dọn trong nhà.</a:t>
            </a:r>
            <a:endParaRPr lang="vi-VN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1" y="406400"/>
            <a:ext cx="3442795" cy="48622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78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2" y="129373"/>
            <a:ext cx="1523865" cy="14010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5200" y="308696"/>
            <a:ext cx="5558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dọn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1" y="3561410"/>
            <a:ext cx="2692999" cy="159453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43" y="1319367"/>
            <a:ext cx="2381250" cy="175846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43" y="3561410"/>
            <a:ext cx="2386749" cy="159116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1" y="1277582"/>
            <a:ext cx="2692999" cy="18002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Rectangle 16"/>
          <p:cNvSpPr/>
          <p:nvPr/>
        </p:nvSpPr>
        <p:spPr>
          <a:xfrm>
            <a:off x="1916569" y="3107018"/>
            <a:ext cx="2106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quạt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trần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6961" y="310701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bếp ăn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65742" y="5146276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sàn nhà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2377" y="5192442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tủ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458</Words>
  <Application>Microsoft Office PowerPoint</Application>
  <PresentationFormat>On-screen Show (16:10)</PresentationFormat>
  <Paragraphs>96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宋体</vt:lpstr>
      <vt:lpstr>.VnTifani Heavy</vt:lpstr>
      <vt:lpstr>Times New Roman</vt:lpstr>
      <vt:lpstr>.VnAvant</vt:lpstr>
      <vt:lpstr>VNI-Thufap2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236</cp:revision>
  <dcterms:created xsi:type="dcterms:W3CDTF">2020-02-10T09:35:50Z</dcterms:created>
  <dcterms:modified xsi:type="dcterms:W3CDTF">2020-09-01T10:16:21Z</dcterms:modified>
</cp:coreProperties>
</file>