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80" r:id="rId2"/>
    <p:sldId id="256" r:id="rId3"/>
    <p:sldId id="365" r:id="rId4"/>
    <p:sldId id="394" r:id="rId5"/>
    <p:sldId id="408" r:id="rId6"/>
    <p:sldId id="410" r:id="rId7"/>
    <p:sldId id="409" r:id="rId8"/>
    <p:sldId id="411" r:id="rId9"/>
    <p:sldId id="412" r:id="rId10"/>
    <p:sldId id="374" r:id="rId11"/>
    <p:sldId id="395" r:id="rId12"/>
    <p:sldId id="413" r:id="rId13"/>
    <p:sldId id="350" r:id="rId14"/>
  </p:sldIdLst>
  <p:sldSz cx="9144000" cy="5715000" type="screen16x10"/>
  <p:notesSz cx="6858000" cy="9144000"/>
  <p:embeddedFontLst>
    <p:embeddedFont>
      <p:font typeface="Tahoma" pitchFamily="34" charset="0"/>
      <p:regular r:id="rId16"/>
      <p:bold r:id="rId17"/>
    </p:embeddedFont>
    <p:embeddedFont>
      <p:font typeface="Arial Black" pitchFamily="34" charset="0"/>
      <p:bold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宋体" pitchFamily="2" charset="-122"/>
      <p:regular r:id="rId23"/>
    </p:embeddedFont>
    <p:embeddedFont>
      <p:font typeface=".VnAvant" pitchFamily="34" charset="0"/>
      <p:regular r:id="rId24"/>
      <p:bold r:id="rId25"/>
      <p:italic r:id="rId26"/>
    </p:embeddedFont>
    <p:embeddedFont>
      <p:font typeface=".VnTifani Heavy" pitchFamily="34" charset="0"/>
      <p:regular r:id="rId27"/>
    </p:embeddedFont>
    <p:embeddedFont>
      <p:font typeface="VNI-Thufap2" pitchFamily="2" charset="0"/>
      <p:regular r:id="rId28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993366"/>
    <a:srgbClr val="00CCFF"/>
    <a:srgbClr val="FF66FF"/>
    <a:srgbClr val="FFFF99"/>
    <a:srgbClr val="0066CC"/>
    <a:srgbClr val="FFCCFF"/>
    <a:srgbClr val="99FFCC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074" y="-3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thiếu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22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thiếu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22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thiếu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22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audio" Target="../media/audio2.wav"/><Relationship Id="rId18" Type="http://schemas.openxmlformats.org/officeDocument/2006/relationships/image" Target="../media/image20.gif"/><Relationship Id="rId26" Type="http://schemas.openxmlformats.org/officeDocument/2006/relationships/image" Target="../media/image28.jpg"/><Relationship Id="rId3" Type="http://schemas.openxmlformats.org/officeDocument/2006/relationships/tags" Target="../tags/tag6.xml"/><Relationship Id="rId21" Type="http://schemas.openxmlformats.org/officeDocument/2006/relationships/image" Target="../media/image23.gif"/><Relationship Id="rId7" Type="http://schemas.openxmlformats.org/officeDocument/2006/relationships/tags" Target="../tags/tag10.xml"/><Relationship Id="rId12" Type="http://schemas.openxmlformats.org/officeDocument/2006/relationships/audio" Target="../media/audio4.wav"/><Relationship Id="rId17" Type="http://schemas.openxmlformats.org/officeDocument/2006/relationships/image" Target="../media/image19.gif"/><Relationship Id="rId25" Type="http://schemas.openxmlformats.org/officeDocument/2006/relationships/image" Target="../media/image27.gif"/><Relationship Id="rId2" Type="http://schemas.openxmlformats.org/officeDocument/2006/relationships/tags" Target="../tags/tag5.xml"/><Relationship Id="rId16" Type="http://schemas.openxmlformats.org/officeDocument/2006/relationships/hyperlink" Target="../My%20Documents/SONG/ATGT%20(khoi7)/vong3(khoi7).ppt" TargetMode="External"/><Relationship Id="rId20" Type="http://schemas.openxmlformats.org/officeDocument/2006/relationships/image" Target="../media/image22.gif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audio" Target="../media/audio1.wav"/><Relationship Id="rId24" Type="http://schemas.openxmlformats.org/officeDocument/2006/relationships/image" Target="../media/image26.gif"/><Relationship Id="rId5" Type="http://schemas.openxmlformats.org/officeDocument/2006/relationships/tags" Target="../tags/tag8.xml"/><Relationship Id="rId15" Type="http://schemas.openxmlformats.org/officeDocument/2006/relationships/audio" Target="../media/audio6.wav"/><Relationship Id="rId23" Type="http://schemas.openxmlformats.org/officeDocument/2006/relationships/image" Target="../media/image25.gif"/><Relationship Id="rId28" Type="http://schemas.openxmlformats.org/officeDocument/2006/relationships/image" Target="../media/image30.jpg"/><Relationship Id="rId10" Type="http://schemas.openxmlformats.org/officeDocument/2006/relationships/audio" Target="../media/audio3.wav"/><Relationship Id="rId19" Type="http://schemas.openxmlformats.org/officeDocument/2006/relationships/image" Target="../media/image21.gif"/><Relationship Id="rId4" Type="http://schemas.openxmlformats.org/officeDocument/2006/relationships/tags" Target="../tags/tag7.xml"/><Relationship Id="rId9" Type="http://schemas.openxmlformats.org/officeDocument/2006/relationships/notesSlide" Target="../notesSlides/notesSlide4.xml"/><Relationship Id="rId14" Type="http://schemas.openxmlformats.org/officeDocument/2006/relationships/audio" Target="../media/audio5.wav"/><Relationship Id="rId22" Type="http://schemas.openxmlformats.org/officeDocument/2006/relationships/image" Target="../media/image24.gif"/><Relationship Id="rId27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audio" Target="../media/audio2.wav"/><Relationship Id="rId18" Type="http://schemas.openxmlformats.org/officeDocument/2006/relationships/image" Target="../media/image20.gif"/><Relationship Id="rId26" Type="http://schemas.openxmlformats.org/officeDocument/2006/relationships/image" Target="../media/image28.jpg"/><Relationship Id="rId3" Type="http://schemas.openxmlformats.org/officeDocument/2006/relationships/tags" Target="../tags/tag13.xml"/><Relationship Id="rId21" Type="http://schemas.openxmlformats.org/officeDocument/2006/relationships/image" Target="../media/image23.gif"/><Relationship Id="rId7" Type="http://schemas.openxmlformats.org/officeDocument/2006/relationships/tags" Target="../tags/tag17.xml"/><Relationship Id="rId12" Type="http://schemas.openxmlformats.org/officeDocument/2006/relationships/audio" Target="../media/audio4.wav"/><Relationship Id="rId17" Type="http://schemas.openxmlformats.org/officeDocument/2006/relationships/image" Target="../media/image19.gif"/><Relationship Id="rId25" Type="http://schemas.openxmlformats.org/officeDocument/2006/relationships/image" Target="../media/image27.gif"/><Relationship Id="rId2" Type="http://schemas.openxmlformats.org/officeDocument/2006/relationships/tags" Target="../tags/tag12.xml"/><Relationship Id="rId16" Type="http://schemas.openxmlformats.org/officeDocument/2006/relationships/hyperlink" Target="../My%20Documents/SONG/ATGT%20(khoi7)/vong3(khoi7).ppt" TargetMode="External"/><Relationship Id="rId20" Type="http://schemas.openxmlformats.org/officeDocument/2006/relationships/image" Target="../media/image22.gif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audio" Target="../media/audio1.wav"/><Relationship Id="rId24" Type="http://schemas.openxmlformats.org/officeDocument/2006/relationships/image" Target="../media/image26.gif"/><Relationship Id="rId5" Type="http://schemas.openxmlformats.org/officeDocument/2006/relationships/tags" Target="../tags/tag15.xml"/><Relationship Id="rId15" Type="http://schemas.openxmlformats.org/officeDocument/2006/relationships/audio" Target="../media/audio6.wav"/><Relationship Id="rId23" Type="http://schemas.openxmlformats.org/officeDocument/2006/relationships/image" Target="../media/image25.gif"/><Relationship Id="rId28" Type="http://schemas.openxmlformats.org/officeDocument/2006/relationships/image" Target="../media/image30.jpg"/><Relationship Id="rId10" Type="http://schemas.openxmlformats.org/officeDocument/2006/relationships/audio" Target="../media/audio3.wav"/><Relationship Id="rId19" Type="http://schemas.openxmlformats.org/officeDocument/2006/relationships/image" Target="../media/image21.gif"/><Relationship Id="rId4" Type="http://schemas.openxmlformats.org/officeDocument/2006/relationships/tags" Target="../tags/tag14.xml"/><Relationship Id="rId9" Type="http://schemas.openxmlformats.org/officeDocument/2006/relationships/notesSlide" Target="../notesSlides/notesSlide5.xml"/><Relationship Id="rId14" Type="http://schemas.openxmlformats.org/officeDocument/2006/relationships/audio" Target="../media/audio5.wav"/><Relationship Id="rId22" Type="http://schemas.openxmlformats.org/officeDocument/2006/relationships/image" Target="../media/image24.gif"/><Relationship Id="rId27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2.wmf"/><Relationship Id="rId5" Type="http://schemas.openxmlformats.org/officeDocument/2006/relationships/image" Target="../media/image31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3.xml"/><Relationship Id="rId7" Type="http://schemas.openxmlformats.org/officeDocument/2006/relationships/image" Target="../media/image10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273316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13002" y="1465943"/>
            <a:ext cx="596650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6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4:</a:t>
            </a:r>
            <a:endParaRPr lang="en-US" sz="6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6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6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6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6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hỏi</a:t>
            </a:r>
            <a:endParaRPr lang="en-US" sz="6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1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574222" y="76578"/>
            <a:ext cx="2865664" cy="50403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a 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05000" y="916949"/>
            <a:ext cx="7054398" cy="44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Bó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3" name="Flowchart: Terminator 42"/>
          <p:cNvSpPr/>
          <p:nvPr>
            <p:custDataLst>
              <p:tags r:id="rId1"/>
            </p:custDataLst>
          </p:nvPr>
        </p:nvSpPr>
        <p:spPr>
          <a:xfrm>
            <a:off x="3984399" y="4935084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C. </a:t>
            </a: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Nam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2"/>
            </p:custDataLst>
          </p:nvPr>
        </p:nvSpPr>
        <p:spPr>
          <a:xfrm>
            <a:off x="5686425" y="4102858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B. </a:t>
            </a:r>
            <a:r>
              <a:rPr lang="en-US" sz="1900" b="1" dirty="0" err="1" smtClean="0">
                <a:solidFill>
                  <a:srgbClr val="FFFF00"/>
                </a:solidFill>
                <a:latin typeface=".VnAvant" pitchFamily="34" charset="0"/>
              </a:rPr>
              <a:t>Lan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3"/>
            </p:custDataLst>
          </p:nvPr>
        </p:nvSpPr>
        <p:spPr>
          <a:xfrm>
            <a:off x="2187576" y="4103829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A. </a:t>
            </a: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Mai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227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227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7569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227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378" y="1549798"/>
            <a:ext cx="1430185" cy="2243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843" y="1565048"/>
            <a:ext cx="1538635" cy="2202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847" y="1521505"/>
            <a:ext cx="1911432" cy="220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4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574222" y="76578"/>
            <a:ext cx="2865664" cy="50403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b 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05000" y="916949"/>
            <a:ext cx="7054398" cy="44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Bó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ít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3" name="Flowchart: Terminator 42"/>
          <p:cNvSpPr/>
          <p:nvPr>
            <p:custDataLst>
              <p:tags r:id="rId1"/>
            </p:custDataLst>
          </p:nvPr>
        </p:nvSpPr>
        <p:spPr>
          <a:xfrm>
            <a:off x="3984399" y="4935084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C. </a:t>
            </a: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Nam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2"/>
            </p:custDataLst>
          </p:nvPr>
        </p:nvSpPr>
        <p:spPr>
          <a:xfrm>
            <a:off x="2174763" y="3991893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A. Mai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3"/>
            </p:custDataLst>
          </p:nvPr>
        </p:nvSpPr>
        <p:spPr>
          <a:xfrm>
            <a:off x="5731785" y="3992864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B. </a:t>
            </a:r>
            <a:r>
              <a:rPr lang="en-US" sz="2000" b="1" dirty="0" err="1" smtClean="0">
                <a:solidFill>
                  <a:srgbClr val="FFFF00"/>
                </a:solidFill>
                <a:latin typeface=".VnAvant" pitchFamily="34" charset="0"/>
              </a:rPr>
              <a:t>Lan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227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227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7569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227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378" y="1549798"/>
            <a:ext cx="1430185" cy="2243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843" y="1565048"/>
            <a:ext cx="1538635" cy="2202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847" y="1521505"/>
            <a:ext cx="1911432" cy="220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3571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957942" y="1277251"/>
            <a:ext cx="7895772" cy="2873829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993366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5400" b="1" dirty="0" smtClean="0">
                <a:solidFill>
                  <a:srgbClr val="993366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dirty="0" smtClean="0">
                <a:solidFill>
                  <a:srgbClr val="993366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49</a:t>
            </a:r>
            <a:endParaRPr lang="en-US" sz="5400" b="1" dirty="0" smtClean="0">
              <a:solidFill>
                <a:srgbClr val="993366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 smtClean="0">
                <a:solidFill>
                  <a:srgbClr val="993366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SO SÁNH CÁC SỐ TRONG PHẠM VI 100</a:t>
            </a:r>
            <a:endParaRPr lang="en-US" sz="5400" b="1" dirty="0" smtClean="0">
              <a:solidFill>
                <a:srgbClr val="993366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569" cy="57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16114"/>
            <a:ext cx="8868228" cy="548587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7712" y="101598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tranh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723" y="651332"/>
            <a:ext cx="6198121" cy="4054994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7428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39251" y="1491471"/>
            <a:ext cx="4694005" cy="2558716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bg1"/>
                </a:solidFill>
                <a:cs typeface="Arial" pitchFamily="34" charset="0"/>
              </a:rPr>
              <a:t>Sau khi quan sát tranh, </a:t>
            </a:r>
            <a:r>
              <a:rPr lang="vi-VN" sz="2800" b="1" dirty="0" smtClean="0">
                <a:solidFill>
                  <a:schemeClr val="bg1"/>
                </a:solidFill>
              </a:rPr>
              <a:t>em </a:t>
            </a:r>
            <a:r>
              <a:rPr lang="en-US" sz="2800" b="1" dirty="0" err="1" smtClean="0">
                <a:solidFill>
                  <a:schemeClr val="bg1"/>
                </a:solidFill>
              </a:rPr>
              <a:t>hãy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cho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biết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vi-VN" sz="2800" b="1" dirty="0" smtClean="0">
                <a:solidFill>
                  <a:schemeClr val="bg1"/>
                </a:solidFill>
              </a:rPr>
              <a:t>các </a:t>
            </a:r>
            <a:r>
              <a:rPr lang="vi-VN" sz="2800" b="1" dirty="0">
                <a:solidFill>
                  <a:schemeClr val="bg1"/>
                </a:solidFill>
              </a:rPr>
              <a:t>bạn trong bức tranh đang làm gì?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cặp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hoặc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bạn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cùng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dựa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tranh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nói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Chia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sẻ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trước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lớp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 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012" y="1594266"/>
            <a:ext cx="3596788" cy="2353125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01981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569" cy="57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16114"/>
            <a:ext cx="8868228" cy="548587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4" y="769248"/>
            <a:ext cx="8734425" cy="2211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4" y="3075110"/>
            <a:ext cx="8791575" cy="24397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37264" y="166459"/>
            <a:ext cx="24160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SO SÁNH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86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57"/>
          <a:stretch/>
        </p:blipFill>
        <p:spPr>
          <a:xfrm>
            <a:off x="9982" y="0"/>
            <a:ext cx="9134017" cy="56857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2629" y="2181157"/>
            <a:ext cx="41585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 smtClean="0">
                <a:solidFill>
                  <a:srgbClr val="C00000"/>
                </a:solidFill>
                <a:latin typeface="VNI-Thufap2" pitchFamily="2" charset="0"/>
                <a:cs typeface="Arial" pitchFamily="34" charset="0"/>
              </a:rPr>
              <a:t>Luyeän</a:t>
            </a:r>
            <a:r>
              <a:rPr lang="en-US" sz="8000" b="1" dirty="0" smtClean="0">
                <a:solidFill>
                  <a:srgbClr val="C00000"/>
                </a:solidFill>
                <a:latin typeface="VNI-Thufap2" pitchFamily="2" charset="0"/>
                <a:cs typeface="Arial" pitchFamily="34" charset="0"/>
              </a:rPr>
              <a:t> </a:t>
            </a:r>
            <a:r>
              <a:rPr lang="en-US" sz="8000" b="1" dirty="0" err="1" smtClean="0">
                <a:solidFill>
                  <a:srgbClr val="C00000"/>
                </a:solidFill>
                <a:latin typeface="VNI-Thufap2" pitchFamily="2" charset="0"/>
                <a:cs typeface="Arial" pitchFamily="34" charset="0"/>
              </a:rPr>
              <a:t>taäp</a:t>
            </a:r>
            <a:endParaRPr lang="en-US" sz="8000" b="1" dirty="0">
              <a:solidFill>
                <a:srgbClr val="C00000"/>
              </a:solidFill>
              <a:latin typeface="VNI-Thufap2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19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1250779"/>
            <a:ext cx="9056914" cy="8040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428" y="-4781"/>
            <a:ext cx="1721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654" y="527964"/>
            <a:ext cx="8839206" cy="73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0119" y="145101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362" y="65569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a)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89893" y="143649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87322" y="144054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36293" y="141985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47262" y="143841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30176" y="141580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3362" y="2317580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b)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428" y="2887504"/>
            <a:ext cx="425116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&gt;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&lt;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2213" y="3102442"/>
            <a:ext cx="1555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11      18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98860" y="3131470"/>
            <a:ext cx="453867" cy="438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01674" y="3091933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15      13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76377" y="3120961"/>
            <a:ext cx="453867" cy="438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910268" y="3084679"/>
            <a:ext cx="168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16       20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513999" y="3113707"/>
            <a:ext cx="453867" cy="438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167198" y="3091939"/>
            <a:ext cx="1655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11       19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770929" y="3120967"/>
            <a:ext cx="453867" cy="438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435817" y="310531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&lt;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76377" y="307144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&gt;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43602" y="305930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&lt;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87645" y="3067657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&lt;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17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  <p:bldP spid="17" grpId="0"/>
      <p:bldP spid="2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40" y="1188986"/>
            <a:ext cx="8063484" cy="10995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428" y="-4781"/>
            <a:ext cx="1721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654" y="527964"/>
            <a:ext cx="8839206" cy="73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1931" y="145101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362" y="65569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a)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16548" y="1465525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23184" y="145101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00629" y="145276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70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09142" y="146902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90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01016" y="1459349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3362" y="2317580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b)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428" y="2887504"/>
            <a:ext cx="425116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&gt;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&lt;</a:t>
            </a:r>
          </a:p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2213" y="3537862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20      40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56916" y="3566890"/>
            <a:ext cx="453867" cy="438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01674" y="3527353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30      70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76377" y="3556381"/>
            <a:ext cx="453867" cy="438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910268" y="3520099"/>
            <a:ext cx="168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90       50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513999" y="3549127"/>
            <a:ext cx="453867" cy="438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167198" y="3527359"/>
            <a:ext cx="168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60       60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770929" y="3556387"/>
            <a:ext cx="453867" cy="438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493873" y="354073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&lt;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76377" y="350686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&lt;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43602" y="34947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&gt;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87645" y="3503077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=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5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  <p:bldP spid="17" grpId="0"/>
      <p:bldP spid="2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6" y="1276515"/>
            <a:ext cx="9144000" cy="8156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428" y="-4781"/>
            <a:ext cx="1721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654" y="527964"/>
            <a:ext cx="8839206" cy="73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9193" y="146625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55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362" y="65569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a)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92314" y="145101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5754" y="145101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61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06653" y="144955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64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85005" y="142784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66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3362" y="2317580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b)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428" y="2887504"/>
            <a:ext cx="425116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&gt;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&lt;</a:t>
            </a:r>
          </a:p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2213" y="3537862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56      57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56916" y="3566890"/>
            <a:ext cx="453867" cy="438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01674" y="3527353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66      60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76377" y="3556381"/>
            <a:ext cx="453867" cy="438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910268" y="3520099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63      63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513999" y="3549127"/>
            <a:ext cx="453867" cy="438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167198" y="3527359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62      59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770929" y="3556387"/>
            <a:ext cx="453867" cy="438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493873" y="354073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&lt;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76377" y="350686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&gt;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43602" y="34947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=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87645" y="3503077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=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50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  <p:bldP spid="20" grpId="0"/>
      <p:bldP spid="31" grpId="0"/>
      <p:bldP spid="32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3364</TotalTime>
  <Words>280</Words>
  <Application>Microsoft Office PowerPoint</Application>
  <PresentationFormat>On-screen Show (16:10)</PresentationFormat>
  <Paragraphs>122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Tahoma</vt:lpstr>
      <vt:lpstr>Arial Black</vt:lpstr>
      <vt:lpstr>Calibri</vt:lpstr>
      <vt:lpstr>宋体</vt:lpstr>
      <vt:lpstr>.VnAvant</vt:lpstr>
      <vt:lpstr>.VnTifani Heavy</vt:lpstr>
      <vt:lpstr>Times New Roman</vt:lpstr>
      <vt:lpstr>VNI-Thufap2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263</cp:revision>
  <dcterms:created xsi:type="dcterms:W3CDTF">2020-02-10T09:35:50Z</dcterms:created>
  <dcterms:modified xsi:type="dcterms:W3CDTF">2020-09-30T04:01:13Z</dcterms:modified>
</cp:coreProperties>
</file>