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0" r:id="rId2"/>
    <p:sldId id="256" r:id="rId3"/>
    <p:sldId id="371" r:id="rId4"/>
    <p:sldId id="385" r:id="rId5"/>
    <p:sldId id="403" r:id="rId6"/>
    <p:sldId id="387" r:id="rId7"/>
    <p:sldId id="392" r:id="rId8"/>
    <p:sldId id="393" r:id="rId9"/>
    <p:sldId id="394" r:id="rId10"/>
    <p:sldId id="395" r:id="rId11"/>
    <p:sldId id="401" r:id="rId12"/>
    <p:sldId id="397" r:id="rId13"/>
    <p:sldId id="402" r:id="rId14"/>
    <p:sldId id="409" r:id="rId15"/>
    <p:sldId id="406" r:id="rId16"/>
    <p:sldId id="370" r:id="rId17"/>
    <p:sldId id="407" r:id="rId18"/>
    <p:sldId id="373" r:id="rId19"/>
    <p:sldId id="408" r:id="rId20"/>
    <p:sldId id="350" r:id="rId21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3"/>
      <p:bold r:id="rId24"/>
      <p:italic r:id="rId25"/>
      <p:boldItalic r:id="rId26"/>
    </p:embeddedFont>
    <p:embeddedFont>
      <p:font typeface=".VnTifani Heavy" panose="020B7200000000000000" pitchFamily="34" charset="0"/>
      <p:regular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Arial Black" panose="020B0A04020102020204" pitchFamily="34" charset="0"/>
      <p:bold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宋体" panose="02010600030101010101" pitchFamily="2" charset="-122"/>
      <p:regular r:id="rId39"/>
    </p:embeddedFont>
    <p:embeddedFont>
      <p:font typeface=".VnTifani HeavyH" panose="020B7200000000000000" pitchFamily="34" charset="0"/>
      <p:regular r:id="rId4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66"/>
    <a:srgbClr val="99FFCC"/>
    <a:srgbClr val="00CCFF"/>
    <a:srgbClr val="FF66FF"/>
    <a:srgbClr val="FFFF99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0.gif"/><Relationship Id="rId18" Type="http://schemas.openxmlformats.org/officeDocument/2006/relationships/image" Target="../media/image35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9.xml"/><Relationship Id="rId7" Type="http://schemas.openxmlformats.org/officeDocument/2006/relationships/audio" Target="../media/audio5.wav"/><Relationship Id="rId12" Type="http://schemas.openxmlformats.org/officeDocument/2006/relationships/image" Target="../media/image29.gif"/><Relationship Id="rId17" Type="http://schemas.openxmlformats.org/officeDocument/2006/relationships/image" Target="../media/image34.gif"/><Relationship Id="rId2" Type="http://schemas.openxmlformats.org/officeDocument/2006/relationships/tags" Target="../tags/tag5.xml"/><Relationship Id="rId16" Type="http://schemas.openxmlformats.org/officeDocument/2006/relationships/image" Target="../media/image33.gif"/><Relationship Id="rId20" Type="http://schemas.openxmlformats.org/officeDocument/2006/relationships/image" Target="../media/image37.png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32.gif"/><Relationship Id="rId10" Type="http://schemas.openxmlformats.org/officeDocument/2006/relationships/audio" Target="../media/audio7.wav"/><Relationship Id="rId19" Type="http://schemas.openxmlformats.org/officeDocument/2006/relationships/image" Target="../media/image36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6.wav"/><Relationship Id="rId14" Type="http://schemas.openxmlformats.org/officeDocument/2006/relationships/image" Target="../media/image31.gif"/><Relationship Id="rId22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0.gif"/><Relationship Id="rId18" Type="http://schemas.openxmlformats.org/officeDocument/2006/relationships/image" Target="../media/image35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9.xml"/><Relationship Id="rId7" Type="http://schemas.openxmlformats.org/officeDocument/2006/relationships/audio" Target="../media/audio5.wav"/><Relationship Id="rId12" Type="http://schemas.openxmlformats.org/officeDocument/2006/relationships/image" Target="../media/image29.gif"/><Relationship Id="rId17" Type="http://schemas.openxmlformats.org/officeDocument/2006/relationships/image" Target="../media/image34.gif"/><Relationship Id="rId2" Type="http://schemas.openxmlformats.org/officeDocument/2006/relationships/tags" Target="../tags/tag7.xml"/><Relationship Id="rId16" Type="http://schemas.openxmlformats.org/officeDocument/2006/relationships/image" Target="../media/image33.gif"/><Relationship Id="rId20" Type="http://schemas.openxmlformats.org/officeDocument/2006/relationships/image" Target="../media/image37.png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32.gif"/><Relationship Id="rId10" Type="http://schemas.openxmlformats.org/officeDocument/2006/relationships/audio" Target="../media/audio7.wav"/><Relationship Id="rId19" Type="http://schemas.openxmlformats.org/officeDocument/2006/relationships/image" Target="../media/image36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6.wav"/><Relationship Id="rId14" Type="http://schemas.openxmlformats.org/officeDocument/2006/relationships/image" Target="../media/image31.gif"/><Relationship Id="rId22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6.wav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11" Type="http://schemas.openxmlformats.org/officeDocument/2006/relationships/slide" Target="slide9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2.wdp"/><Relationship Id="rId4" Type="http://schemas.openxmlformats.org/officeDocument/2006/relationships/audio" Target="../media/audio5.wav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audio" Target="../media/audio5.wav"/><Relationship Id="rId18" Type="http://schemas.openxmlformats.org/officeDocument/2006/relationships/image" Target="../media/image29.gif"/><Relationship Id="rId26" Type="http://schemas.openxmlformats.org/officeDocument/2006/relationships/image" Target="../media/image44.gif"/><Relationship Id="rId3" Type="http://schemas.openxmlformats.org/officeDocument/2006/relationships/tags" Target="../tags/tag10.xml"/><Relationship Id="rId21" Type="http://schemas.openxmlformats.org/officeDocument/2006/relationships/image" Target="../media/image32.gif"/><Relationship Id="rId7" Type="http://schemas.openxmlformats.org/officeDocument/2006/relationships/tags" Target="../tags/tag14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3.gif"/><Relationship Id="rId2" Type="http://schemas.openxmlformats.org/officeDocument/2006/relationships/tags" Target="../tags/tag9.xml"/><Relationship Id="rId16" Type="http://schemas.openxmlformats.org/officeDocument/2006/relationships/audio" Target="../media/audio9.wav"/><Relationship Id="rId20" Type="http://schemas.openxmlformats.org/officeDocument/2006/relationships/image" Target="../media/image31.gi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audio" Target="../media/audio8.wav"/><Relationship Id="rId24" Type="http://schemas.openxmlformats.org/officeDocument/2006/relationships/image" Target="../media/image35.gif"/><Relationship Id="rId5" Type="http://schemas.openxmlformats.org/officeDocument/2006/relationships/tags" Target="../tags/tag12.xml"/><Relationship Id="rId15" Type="http://schemas.openxmlformats.org/officeDocument/2006/relationships/audio" Target="../media/audio7.wav"/><Relationship Id="rId23" Type="http://schemas.openxmlformats.org/officeDocument/2006/relationships/image" Target="../media/image34.gif"/><Relationship Id="rId28" Type="http://schemas.openxmlformats.org/officeDocument/2006/relationships/image" Target="../media/image45.jp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30.gi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3.gif"/><Relationship Id="rId27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jp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.wmf"/><Relationship Id="rId5" Type="http://schemas.openxmlformats.org/officeDocument/2006/relationships/image" Target="../media/image58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2.png"/><Relationship Id="rId18" Type="http://schemas.openxmlformats.org/officeDocument/2006/relationships/image" Target="../media/image27.gif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12" Type="http://schemas.openxmlformats.org/officeDocument/2006/relationships/slide" Target="slide13.xml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19" Type="http://schemas.openxmlformats.org/officeDocument/2006/relationships/image" Target="../media/image28.gif"/><Relationship Id="rId4" Type="http://schemas.openxmlformats.org/officeDocument/2006/relationships/slide" Target="slide12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59133" y="4544791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72414" y="4544791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46" y="1611974"/>
            <a:ext cx="4158701" cy="2507018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305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6399103" y="4517582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96497" y="456865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A. 17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15" y="1620344"/>
            <a:ext cx="4100286" cy="250573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290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89999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6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70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90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2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2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2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2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2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2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2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2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2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2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80" y="3735398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6072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58767" y="492844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18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49477" y="495624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17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00939" y="4158427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16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78274" y="4136750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15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6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54" y="1611315"/>
            <a:ext cx="3571443" cy="226359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362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143" y="1333260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4648" y="216260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15 - 2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4648" y="280893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16 - 3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08382" y="216986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14 - 2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8382" y="281619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13 - 3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6630" y="217712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16 - 5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6630" y="282345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17 - 6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8700" y="215535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18 - 4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8700" y="280168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19 - 8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4780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0817" y="221576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3563" y="2861642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2305" y="221576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12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9565" y="2832614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936" y="2227918"/>
            <a:ext cx="86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11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2196" y="2844766"/>
            <a:ext cx="86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11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1736" y="219889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8996" y="2830258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15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396" y="2162602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15 - 2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396" y="2808933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16 - 3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4840" y="2155348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14 - 2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64840" y="2801679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13 - 3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6630" y="2177122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16 - 5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6630" y="2823453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17 - 6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8700" y="2155354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18 - 4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8700" y="2801685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19 - 8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56028"/>
            <a:ext cx="901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7" y="713374"/>
            <a:ext cx="75342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56028"/>
            <a:ext cx="901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77"/>
          <a:stretch/>
        </p:blipFill>
        <p:spPr>
          <a:xfrm>
            <a:off x="130629" y="809805"/>
            <a:ext cx="1945596" cy="4667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9"/>
          <a:stretch/>
        </p:blipFill>
        <p:spPr>
          <a:xfrm>
            <a:off x="7481773" y="779152"/>
            <a:ext cx="1495651" cy="46672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68166" y="3560172"/>
            <a:ext cx="1393371" cy="1593939"/>
            <a:chOff x="5878286" y="2815771"/>
            <a:chExt cx="1393371" cy="159393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449" b="99592" l="29330" r="463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3" t="61262" r="51918" b="11372"/>
            <a:stretch/>
          </p:blipFill>
          <p:spPr>
            <a:xfrm>
              <a:off x="6066971" y="2815771"/>
              <a:ext cx="1204686" cy="127725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9184" b="100000" l="30088" r="359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69" t="84830" r="62425" b="5464"/>
            <a:stretch/>
          </p:blipFill>
          <p:spPr>
            <a:xfrm>
              <a:off x="5878286" y="3956685"/>
              <a:ext cx="580571" cy="453025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653" b="99388" l="54741" r="726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31" t="62583" r="27365" b="3265"/>
          <a:stretch/>
        </p:blipFill>
        <p:spPr>
          <a:xfrm>
            <a:off x="5021944" y="3628344"/>
            <a:ext cx="1175657" cy="15939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57710" y="2200483"/>
            <a:ext cx="1451430" cy="1693032"/>
            <a:chOff x="5558971" y="3122651"/>
            <a:chExt cx="1451430" cy="16930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857" b="66735" l="28951" r="462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8" t="32577" r="53949" b="33271"/>
            <a:stretch/>
          </p:blipFill>
          <p:spPr>
            <a:xfrm>
              <a:off x="5733143" y="3122651"/>
              <a:ext cx="1277258" cy="159394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163" b="67959" l="27434" r="367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34" t="50000" r="61848" b="33272"/>
            <a:stretch/>
          </p:blipFill>
          <p:spPr>
            <a:xfrm>
              <a:off x="5558971" y="4034945"/>
              <a:ext cx="754744" cy="780738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9" b="39796" l="28951" r="46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2" t="3265" r="52995" b="59620"/>
          <a:stretch/>
        </p:blipFill>
        <p:spPr>
          <a:xfrm>
            <a:off x="2931882" y="836748"/>
            <a:ext cx="1335315" cy="17322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49" b="70000" l="55879" r="88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61" t="35561" r="27172" b="33272"/>
          <a:stretch/>
        </p:blipFill>
        <p:spPr>
          <a:xfrm>
            <a:off x="4949372" y="2378403"/>
            <a:ext cx="1248229" cy="14546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82" b="43878" l="53477" r="724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76" r="26786" b="57286"/>
          <a:stretch/>
        </p:blipFill>
        <p:spPr>
          <a:xfrm>
            <a:off x="4949372" y="706120"/>
            <a:ext cx="1306286" cy="19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64908E-6 L -0.36441 -0.20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10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1988E-7 L -0.13246 0.007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10772E-8 L -0.34045 0.533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6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43753E-6 L 0.34201 -0.01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3642E-6 L 0.13889 -0.190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9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759E-6 L 0.34532 0.04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2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6" y="975404"/>
            <a:ext cx="7882826" cy="3582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174" y="386080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572" y="3738049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0836" y="38611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9236" y="387262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515" y="76945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128598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515" y="76945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0" y="1292674"/>
            <a:ext cx="8372576" cy="35081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6464" y="41365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8292" y="401381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2500" y="413692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7704" y="413387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" y="29056"/>
            <a:ext cx="9141571" cy="57052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60401" y="2959097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57.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 17 - 2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3" y="854528"/>
            <a:ext cx="8877300" cy="3775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3" y="4252686"/>
            <a:ext cx="8877300" cy="16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1692971"/>
            <a:ext cx="4969776" cy="24743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Sau khi quan sát tranh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vi-VN" sz="2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Bức tranh vẽ gì?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+ Viết phép tính thích 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ợ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p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vào bảng con.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+ Nói với bạn về phép tính vừa viết.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52914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17881" y="1692971"/>
            <a:ext cx="3751945" cy="2474320"/>
            <a:chOff x="5087255" y="1489774"/>
            <a:chExt cx="3947886" cy="2677517"/>
          </a:xfrm>
          <a:effectLst>
            <a:glow rad="101600">
              <a:srgbClr val="FF0000">
                <a:alpha val="60000"/>
              </a:srgbClr>
            </a:glow>
          </a:effectLst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256" y="1489774"/>
              <a:ext cx="3947885" cy="2177143"/>
            </a:xfrm>
            <a:prstGeom prst="rect">
              <a:avLst/>
            </a:prstGeom>
            <a:effectLst/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7255" y="3481973"/>
              <a:ext cx="3947885" cy="685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5" b="15429"/>
          <a:stretch/>
        </p:blipFill>
        <p:spPr>
          <a:xfrm>
            <a:off x="-1" y="0"/>
            <a:ext cx="9144001" cy="5710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293" y="2264229"/>
            <a:ext cx="3935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</a:t>
            </a:r>
            <a:endParaRPr lang="en-US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44" b="42627"/>
          <a:stretch/>
        </p:blipFill>
        <p:spPr bwMode="auto">
          <a:xfrm>
            <a:off x="2658156" y="1739447"/>
            <a:ext cx="5428549" cy="167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3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2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8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5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rId8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7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2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03439" y="2658319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69009" y="935862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9" y="235410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" action="ppaction://noaction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56488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1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8" y="-97895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3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3017</TotalTime>
  <Words>493</Words>
  <Application>Microsoft Office PowerPoint</Application>
  <PresentationFormat>On-screen Show (16:10)</PresentationFormat>
  <Paragraphs>120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.VnAvant</vt:lpstr>
      <vt:lpstr>.VnTifani Heavy</vt:lpstr>
      <vt:lpstr>Comic Sans MS</vt:lpstr>
      <vt:lpstr>Arial Black</vt:lpstr>
      <vt:lpstr>Tahoma</vt:lpstr>
      <vt:lpstr>Times New Roman</vt:lpstr>
      <vt:lpstr>Calibri</vt:lpstr>
      <vt:lpstr>宋体</vt:lpstr>
      <vt:lpstr>.VnTifani HeavyH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295</cp:revision>
  <dcterms:created xsi:type="dcterms:W3CDTF">2020-02-10T09:35:50Z</dcterms:created>
  <dcterms:modified xsi:type="dcterms:W3CDTF">2021-02-22T07:52:27Z</dcterms:modified>
</cp:coreProperties>
</file>