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425" r:id="rId4"/>
    <p:sldId id="426" r:id="rId5"/>
    <p:sldId id="413" r:id="rId6"/>
    <p:sldId id="427" r:id="rId7"/>
    <p:sldId id="428" r:id="rId8"/>
    <p:sldId id="429" r:id="rId9"/>
    <p:sldId id="431" r:id="rId10"/>
    <p:sldId id="432" r:id="rId11"/>
    <p:sldId id="350" r:id="rId12"/>
  </p:sldIdLst>
  <p:sldSz cx="9144000" cy="5715000" type="screen16x1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Tahoma" pitchFamily="34" charset="0"/>
      <p:regular r:id="rId19"/>
      <p:bold r:id="rId20"/>
    </p:embeddedFont>
    <p:embeddedFont>
      <p:font typeface=".VnAvant" pitchFamily="34" charset="0"/>
      <p:regular r:id="rId21"/>
      <p:bold r:id="rId22"/>
      <p:italic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CC6600"/>
    <a:srgbClr val="00CCFF"/>
    <a:srgbClr val="080808"/>
    <a:srgbClr val="FFFFCC"/>
    <a:srgbClr val="FF9999"/>
    <a:srgbClr val="99FFCC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6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9029"/>
            <a:ext cx="894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 Ổ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6" y="1313542"/>
            <a:ext cx="6153150" cy="17526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20916" y="3817231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46631" y="3817233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69012" y="384626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1250" y="376643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57" name="Rectangle 56"/>
          <p:cNvSpPr/>
          <p:nvPr/>
        </p:nvSpPr>
        <p:spPr>
          <a:xfrm>
            <a:off x="3124476" y="3839008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317" y="3120541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3751" y="3819687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153891" y="3809979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12205" y="3839006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59166" y="3831754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9308" y="4659058"/>
            <a:ext cx="859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5753" y="2133570"/>
            <a:ext cx="6916404" cy="2859344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 </a:t>
            </a:r>
            <a:r>
              <a:rPr lang="en-US" sz="4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72</a:t>
            </a:r>
            <a:endParaRPr lang="en-US" sz="4400" b="1" dirty="0" smtClean="0">
              <a:solidFill>
                <a:srgbClr val="0000CC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ÔN TẬP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CỘNG, PHÉP TRỪ TRONG PHẠM VI 10</a:t>
            </a:r>
            <a:endParaRPr lang="en-US" sz="44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876" y="1611076"/>
            <a:ext cx="11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8 </a:t>
            </a:r>
            <a:r>
              <a:rPr lang="en-US" sz="2800" b="1" dirty="0" smtClean="0">
                <a:latin typeface=".VnAvant" pitchFamily="34" charset="0"/>
              </a:rPr>
              <a:t>+ </a:t>
            </a:r>
            <a:r>
              <a:rPr lang="en-US" sz="2800" b="1" dirty="0" smtClean="0">
                <a:latin typeface=".VnAvant" pitchFamily="34" charset="0"/>
              </a:rPr>
              <a:t>1</a:t>
            </a:r>
            <a:endParaRPr lang="en-US" sz="2800" b="1" dirty="0" smtClean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3 + </a:t>
            </a:r>
            <a:r>
              <a:rPr lang="en-US" sz="2800" b="1" dirty="0" smtClean="0">
                <a:latin typeface=".VnAvant" pitchFamily="34" charset="0"/>
              </a:rPr>
              <a:t>3</a:t>
            </a:r>
            <a:endParaRPr lang="en-US" sz="2800" b="1" dirty="0" smtClean="0"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9671" y="1480452"/>
            <a:ext cx="2075532" cy="1814285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518244" y="1451424"/>
            <a:ext cx="1966673" cy="1843313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18244" y="1563457"/>
            <a:ext cx="11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+ </a:t>
            </a:r>
            <a:r>
              <a:rPr lang="en-US" sz="2800" b="1" dirty="0" smtClean="0">
                <a:latin typeface=".VnAvant" pitchFamily="34" charset="0"/>
              </a:rPr>
              <a:t>0</a:t>
            </a:r>
            <a:endParaRPr lang="en-US" sz="2800" b="1" dirty="0" smtClean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7 </a:t>
            </a:r>
            <a:r>
              <a:rPr lang="en-US" sz="2800" b="1" dirty="0" smtClean="0">
                <a:latin typeface=".VnAvant" pitchFamily="34" charset="0"/>
              </a:rPr>
              <a:t>+ </a:t>
            </a:r>
            <a:r>
              <a:rPr lang="en-US" sz="2800" b="1" dirty="0" smtClean="0">
                <a:latin typeface=".VnAvant" pitchFamily="34" charset="0"/>
              </a:rPr>
              <a:t>3</a:t>
            </a:r>
            <a:endParaRPr lang="en-US" sz="2800" b="1" dirty="0" smtClean="0">
              <a:latin typeface=".VnAvant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62305" y="1464346"/>
            <a:ext cx="2133584" cy="1830391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4883173" y="1585904"/>
            <a:ext cx="11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10 - 5</a:t>
            </a:r>
            <a:endParaRPr lang="en-US" sz="2800" b="1" dirty="0" smtClean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8 - 3</a:t>
            </a:r>
            <a:endParaRPr lang="en-US" sz="2800" b="1" dirty="0" smtClean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029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77291" y="1471606"/>
            <a:ext cx="1937683" cy="1823131"/>
            <a:chOff x="856343" y="1175658"/>
            <a:chExt cx="1695671" cy="2223866"/>
          </a:xfrm>
        </p:grpSpPr>
        <p:sp>
          <p:nvSpPr>
            <p:cNvPr id="18" name="Rectangle 17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7249861" y="1593164"/>
            <a:ext cx="1320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</a:t>
            </a:r>
            <a:r>
              <a:rPr lang="en-US" sz="2800" b="1" dirty="0" smtClean="0">
                <a:latin typeface=".VnAvant" pitchFamily="34" charset="0"/>
              </a:rPr>
              <a:t>- </a:t>
            </a:r>
            <a:r>
              <a:rPr lang="en-US" sz="2800" b="1" dirty="0" smtClean="0">
                <a:latin typeface=".VnAvant" pitchFamily="34" charset="0"/>
              </a:rPr>
              <a:t>0</a:t>
            </a:r>
            <a:endParaRPr lang="en-US" sz="2800" b="1" dirty="0" smtClean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</a:t>
            </a:r>
            <a:r>
              <a:rPr lang="en-US" sz="2800" b="1" dirty="0" smtClean="0">
                <a:latin typeface=".VnAvant" pitchFamily="34" charset="0"/>
              </a:rPr>
              <a:t>- </a:t>
            </a:r>
            <a:r>
              <a:rPr lang="en-US" sz="2800" b="1" dirty="0" smtClean="0">
                <a:latin typeface=".VnAvant" pitchFamily="34" charset="0"/>
              </a:rPr>
              <a:t>4</a:t>
            </a:r>
            <a:endParaRPr lang="en-US" sz="2800" b="1" dirty="0" smtClean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774" y="1755181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8034" y="238654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8397" y="172615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1143" y="234300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2745" y="173305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0005" y="2378931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58037" y="173341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50783" y="23647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49" y="75176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5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2715" y="1582048"/>
            <a:ext cx="1787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7 </a:t>
            </a:r>
            <a:r>
              <a:rPr lang="en-US" sz="2800" b="1" dirty="0" smtClean="0">
                <a:latin typeface=".VnAvant" pitchFamily="34" charset="0"/>
              </a:rPr>
              <a:t>+ </a:t>
            </a:r>
            <a:r>
              <a:rPr lang="en-US" sz="2800" b="1" dirty="0" smtClean="0">
                <a:latin typeface=".VnAvant" pitchFamily="34" charset="0"/>
              </a:rPr>
              <a:t>2 + 1</a:t>
            </a:r>
            <a:endParaRPr lang="en-US" sz="2800" b="1" dirty="0" smtClean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– 1 - 2</a:t>
            </a:r>
            <a:endParaRPr lang="en-US" sz="2800" b="1" dirty="0" smtClean="0"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5371" y="1480452"/>
            <a:ext cx="3164100" cy="1814285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0" y="29029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70293" y="1471606"/>
            <a:ext cx="3367317" cy="1823131"/>
            <a:chOff x="856343" y="1175658"/>
            <a:chExt cx="1695671" cy="2223866"/>
          </a:xfrm>
        </p:grpSpPr>
        <p:sp>
          <p:nvSpPr>
            <p:cNvPr id="18" name="Rectangle 17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5508181" y="1593164"/>
            <a:ext cx="2184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10 – 3 + 2</a:t>
            </a:r>
            <a:endParaRPr lang="en-US" sz="2800" b="1" dirty="0" smtClean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+ 2 - 5</a:t>
            </a:r>
            <a:endParaRPr lang="en-US" sz="2800" b="1" dirty="0" smtClean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7813" y="1725817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7813" y="238654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8652" y="1762441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8651" y="234160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49" y="751765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029"/>
            <a:ext cx="810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6" y="1007155"/>
            <a:ext cx="3562350" cy="3381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79001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3956" y="3843309"/>
            <a:ext cx="3337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3943" y="379001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3658" y="378048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87339" y="1007155"/>
            <a:ext cx="3562350" cy="3297336"/>
            <a:chOff x="4987339" y="1007155"/>
            <a:chExt cx="3562350" cy="32973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55"/>
            <a:stretch/>
          </p:blipFill>
          <p:spPr>
            <a:xfrm>
              <a:off x="5188497" y="1007155"/>
              <a:ext cx="3305175" cy="24472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96"/>
            <a:stretch/>
          </p:blipFill>
          <p:spPr>
            <a:xfrm>
              <a:off x="4987339" y="3536792"/>
              <a:ext cx="3562350" cy="76769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388689" y="3720199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1899" y="3797757"/>
            <a:ext cx="3337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9486" y="371543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7150" y="370717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4"/>
          <a:stretch/>
        </p:blipFill>
        <p:spPr>
          <a:xfrm>
            <a:off x="4956622" y="3546024"/>
            <a:ext cx="3660201" cy="724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4"/>
          <a:stretch/>
        </p:blipFill>
        <p:spPr>
          <a:xfrm>
            <a:off x="101597" y="3594329"/>
            <a:ext cx="3660201" cy="724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4"/>
          <a:stretch/>
        </p:blipFill>
        <p:spPr>
          <a:xfrm>
            <a:off x="273604" y="1021666"/>
            <a:ext cx="3038475" cy="2534334"/>
          </a:xfrm>
          <a:prstGeom prst="rect">
            <a:avLst/>
          </a:prstGeom>
        </p:spPr>
      </p:pic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029"/>
            <a:ext cx="772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6" y="373196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6872" y="3785253"/>
            <a:ext cx="2696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859" y="373196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574" y="370791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3203" y="36766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413" y="3754215"/>
            <a:ext cx="2696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4000" y="367189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1664" y="36636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8"/>
          <a:stretch/>
        </p:blipFill>
        <p:spPr>
          <a:xfrm>
            <a:off x="3537366" y="993123"/>
            <a:ext cx="5466349" cy="22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4"/>
          <a:stretch/>
        </p:blipFill>
        <p:spPr>
          <a:xfrm>
            <a:off x="4956622" y="3546024"/>
            <a:ext cx="3660201" cy="724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4"/>
          <a:stretch/>
        </p:blipFill>
        <p:spPr>
          <a:xfrm>
            <a:off x="101597" y="3594329"/>
            <a:ext cx="3660201" cy="724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4"/>
          <a:stretch/>
        </p:blipFill>
        <p:spPr>
          <a:xfrm>
            <a:off x="273604" y="1021666"/>
            <a:ext cx="3038475" cy="2534334"/>
          </a:xfrm>
          <a:prstGeom prst="rect">
            <a:avLst/>
          </a:prstGeom>
        </p:spPr>
      </p:pic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029"/>
            <a:ext cx="772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6" y="373196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6872" y="3785253"/>
            <a:ext cx="2696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859" y="373196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574" y="370791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3203" y="36766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413" y="3754215"/>
            <a:ext cx="2696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4000" y="367189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1664" y="36636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8"/>
          <a:stretch/>
        </p:blipFill>
        <p:spPr>
          <a:xfrm>
            <a:off x="3537366" y="993123"/>
            <a:ext cx="5466349" cy="22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59"/>
            <a:ext cx="9144000" cy="3607008"/>
          </a:xfrm>
          <a:prstGeom prst="rect">
            <a:avLst/>
          </a:prstGeom>
        </p:spPr>
      </p:pic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7960"/>
            <a:ext cx="9144000" cy="7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029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1631" y="4242217"/>
            <a:ext cx="1402948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 + 4 =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 + 6 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9439" y="4397829"/>
            <a:ext cx="435428" cy="407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12185" y="5087247"/>
            <a:ext cx="435428" cy="407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2119" y="4205935"/>
            <a:ext cx="15135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10 - 4 =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10 - 6 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98609" y="4361547"/>
            <a:ext cx="435428" cy="407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91355" y="5050965"/>
            <a:ext cx="435428" cy="407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19439" y="4351014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2185" y="5025918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91355" y="4308167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9587" y="5012099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275" y="73743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7960"/>
            <a:ext cx="9144000" cy="7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029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085" y="1380988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275" y="73743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7438"/>
            <a:ext cx="4438650" cy="332422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233714" y="139038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5306" y="1414991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4057" y="139250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82259" y="1418263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0831" y="2128462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6460" y="213785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58052" y="2162465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6803" y="213998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75005" y="2165737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3577" y="2890450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9206" y="2899845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50798" y="2924453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9549" y="290196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67751" y="2927725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0837" y="3695980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26466" y="3705375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58058" y="3729983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6809" y="370749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75011" y="3733255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5345" y="1373734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65306" y="1409861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82259" y="1402445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0831" y="2134533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50798" y="2156185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75011" y="2173801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3571" y="2892076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58052" y="2916938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67751" y="2927725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3571" y="3695980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50798" y="3733255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64304" y="3733255"/>
            <a:ext cx="551932" cy="50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307</Words>
  <Application>Microsoft Office PowerPoint</Application>
  <PresentationFormat>On-screen Show (16:10)</PresentationFormat>
  <Paragraphs>130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宋体</vt:lpstr>
      <vt:lpstr>Times New Roman</vt:lpstr>
      <vt:lpstr>Tahoma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321</cp:revision>
  <dcterms:created xsi:type="dcterms:W3CDTF">2020-02-10T09:35:50Z</dcterms:created>
  <dcterms:modified xsi:type="dcterms:W3CDTF">2020-10-23T03:53:05Z</dcterms:modified>
</cp:coreProperties>
</file>