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1" r:id="rId6"/>
    <p:sldId id="278" r:id="rId7"/>
    <p:sldId id="263" r:id="rId8"/>
    <p:sldId id="280" r:id="rId9"/>
    <p:sldId id="264" r:id="rId10"/>
    <p:sldId id="281" r:id="rId11"/>
    <p:sldId id="270" r:id="rId12"/>
    <p:sldId id="267" r:id="rId13"/>
    <p:sldId id="268" r:id="rId14"/>
    <p:sldId id="269" r:id="rId15"/>
    <p:sldId id="271" r:id="rId16"/>
    <p:sldId id="272" r:id="rId17"/>
    <p:sldId id="274" r:id="rId18"/>
    <p:sldId id="282" r:id="rId19"/>
    <p:sldId id="276" r:id="rId20"/>
    <p:sldId id="277" r:id="rId21"/>
  </p:sldIdLst>
  <p:sldSz cx="12192000" cy="6858000"/>
  <p:notesSz cx="6858000" cy="9144000"/>
  <p:embeddedFontLst>
    <p:embeddedFont>
      <p:font typeface="SimSun" panose="02010600030101010101" pitchFamily="2" charset="-122"/>
      <p:regular r:id="rId23"/>
    </p:embeddedFont>
    <p:embeddedFont>
      <p:font typeface=".VnAvant" panose="020B7200000000000000" pitchFamily="34" charset="0"/>
      <p:regular r:id="rId24"/>
      <p:bold r:id="rId25"/>
      <p:italic r:id="rId26"/>
      <p:boldItalic r:id="rId27"/>
    </p:embeddedFont>
    <p:embeddedFont>
      <p:font typeface="SimSun-ExtB" panose="02010609060101010101" pitchFamily="49" charset="-122"/>
      <p:regular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Tahoma" panose="020B0604030504040204" pitchFamily="3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3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4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6CCE7-0CD8-461A-ADF8-2B452E53E0E1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E7F2DD-B57E-4929-8D4A-20000CF15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26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21487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ea typeface="DengXian" panose="02010600030101010101" pitchFamily="2" charset="-122"/>
            </a:endParaRPr>
          </a:p>
        </p:txBody>
      </p:sp>
      <p:sp>
        <p:nvSpPr>
          <p:cNvPr id="25604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BC2C058B-23BB-4744-A8A0-B399E1BA64BC}" type="slidenum">
              <a:rPr lang="en-US" altLang="zh-CN" sz="1300">
                <a:solidFill>
                  <a:srgbClr val="000000"/>
                </a:solidFill>
              </a:rPr>
              <a:pPr algn="r" eaLnBrk="1" hangingPunct="1"/>
              <a:t>2</a:t>
            </a:fld>
            <a:endParaRPr lang="en-US" altLang="zh-CN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215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50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765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86266C0-17A5-4733-9087-8D7D018DDC17}" type="slidenum">
              <a:rPr lang="zh-CN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17</a:t>
            </a:fld>
            <a:endParaRPr lang="zh-CN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922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B321-B23D-4920-9F8C-3CB138AB9D7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366DF-8F7C-4961-A7DC-8CA2E344C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63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B321-B23D-4920-9F8C-3CB138AB9D7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366DF-8F7C-4961-A7DC-8CA2E344C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5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B321-B23D-4920-9F8C-3CB138AB9D7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366DF-8F7C-4961-A7DC-8CA2E344C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44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39276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8125"/>
            <a:ext cx="121920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8" y="5000625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10"/>
          <p:cNvGrpSpPr>
            <a:grpSpLocks/>
          </p:cNvGrpSpPr>
          <p:nvPr userDrawn="1"/>
        </p:nvGrpSpPr>
        <p:grpSpPr bwMode="auto">
          <a:xfrm>
            <a:off x="-1901825" y="-74613"/>
            <a:ext cx="15300325" cy="2078038"/>
            <a:chOff x="-900605" y="-49427"/>
            <a:chExt cx="5490815" cy="745701"/>
          </a:xfrm>
        </p:grpSpPr>
        <p:pic>
          <p:nvPicPr>
            <p:cNvPr id="5" name="图片 11"/>
            <p:cNvPicPr>
              <a:picLocks noChangeAspect="1"/>
            </p:cNvPicPr>
            <p:nvPr userDrawn="1"/>
          </p:nvPicPr>
          <p:blipFill rotWithShape="1">
            <a:blip r:embed="rId4"/>
            <a:srcRect b="22727"/>
            <a:stretch>
              <a:fillRect/>
            </a:stretch>
          </p:blipFill>
          <p:spPr>
            <a:xfrm rot="5400000">
              <a:off x="3006736" y="-913975"/>
              <a:ext cx="718927" cy="244802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12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 rot="5400000">
              <a:off x="323996" y="-1247253"/>
              <a:ext cx="718926" cy="316812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3879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2513" y="-836613"/>
            <a:ext cx="13314363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0" y="6021388"/>
            <a:ext cx="24003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7545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B321-B23D-4920-9F8C-3CB138AB9D7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366DF-8F7C-4961-A7DC-8CA2E344C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585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B321-B23D-4920-9F8C-3CB138AB9D7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366DF-8F7C-4961-A7DC-8CA2E344C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8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B321-B23D-4920-9F8C-3CB138AB9D7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366DF-8F7C-4961-A7DC-8CA2E344C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B321-B23D-4920-9F8C-3CB138AB9D7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366DF-8F7C-4961-A7DC-8CA2E344C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06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B321-B23D-4920-9F8C-3CB138AB9D7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366DF-8F7C-4961-A7DC-8CA2E344C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42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B321-B23D-4920-9F8C-3CB138AB9D7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366DF-8F7C-4961-A7DC-8CA2E344C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03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B321-B23D-4920-9F8C-3CB138AB9D7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366DF-8F7C-4961-A7DC-8CA2E344C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1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B321-B23D-4920-9F8C-3CB138AB9D7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366DF-8F7C-4961-A7DC-8CA2E344C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78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FB321-B23D-4920-9F8C-3CB138AB9D7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366DF-8F7C-4961-A7DC-8CA2E344C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69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3991" y="2728261"/>
            <a:ext cx="7884017" cy="256495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8000" b="1" dirty="0" smtClean="0">
                <a:ln/>
                <a:solidFill>
                  <a:srgbClr val="0070C0"/>
                </a:solidFill>
                <a:latin typeface="UTM Avo" panose="02040603050506020204" pitchFamily="18" charset="0"/>
              </a:rPr>
              <a:t>CHÀO MỪNG CÁC </a:t>
            </a:r>
            <a:r>
              <a:rPr lang="en-US" sz="8000" b="1" dirty="0">
                <a:ln/>
                <a:solidFill>
                  <a:srgbClr val="0070C0"/>
                </a:solidFill>
                <a:latin typeface="UTM Avo" panose="02040603050506020204" pitchFamily="18" charset="0"/>
              </a:rPr>
              <a:t>	</a:t>
            </a:r>
            <a:r>
              <a:rPr lang="en-US" sz="8000" b="1" dirty="0" smtClean="0">
                <a:ln/>
                <a:solidFill>
                  <a:srgbClr val="0070C0"/>
                </a:solidFill>
                <a:latin typeface="UTM Avo" panose="02040603050506020204" pitchFamily="18" charset="0"/>
              </a:rPr>
              <a:t>EM</a:t>
            </a:r>
            <a:endParaRPr lang="vi-VN" sz="8000" b="1" dirty="0" smtClean="0">
              <a:ln/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ctr"/>
            <a:r>
              <a:rPr lang="vi-VN" sz="8000" b="1" dirty="0" smtClean="0">
                <a:ln/>
                <a:solidFill>
                  <a:srgbClr val="0070C0"/>
                </a:solidFill>
                <a:latin typeface="UTM Avo" panose="02040603050506020204" pitchFamily="18" charset="0"/>
              </a:rPr>
              <a:t>ĐẾN VỚI TIẾT HỌC</a:t>
            </a:r>
            <a:endParaRPr lang="en-US" sz="8000" b="1" dirty="0">
              <a:ln/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9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29" y="513379"/>
            <a:ext cx="11573697" cy="63446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7933" y="1385046"/>
            <a:ext cx="36818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oen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66509" y="1569713"/>
            <a:ext cx="36818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oet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44871" y="2753284"/>
            <a:ext cx="36818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oẻn 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61565" y="4121523"/>
            <a:ext cx="50801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oẻn </a:t>
            </a:r>
            <a:r>
              <a:rPr lang="en-US" sz="66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08358" y="2753284"/>
            <a:ext cx="36818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oét 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01980" y="4056478"/>
            <a:ext cx="36818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oét </a:t>
            </a:r>
            <a:r>
              <a:rPr lang="en-US" sz="66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0599" y="363071"/>
            <a:ext cx="4612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124 : oen - oet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79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NỀN PP\70880506_605997206600775_123315533339688960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: 圆角 13"/>
          <p:cNvSpPr/>
          <p:nvPr/>
        </p:nvSpPr>
        <p:spPr>
          <a:xfrm>
            <a:off x="2254250" y="1997075"/>
            <a:ext cx="7883525" cy="2179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9600" b="1">
                <a:solidFill>
                  <a:srgbClr val="FF0000"/>
                </a:solidFill>
                <a:latin typeface="UTM Avo"/>
                <a:ea typeface="SimSun" pitchFamily="2" charset="-122"/>
                <a:cs typeface="Arial" pitchFamily="34" charset="0"/>
              </a:rPr>
              <a:t>THƯ GIÃN</a:t>
            </a:r>
            <a:endParaRPr lang="zh-CN" altLang="en-US" sz="9600" b="1">
              <a:solidFill>
                <a:srgbClr val="FF0000"/>
              </a:solidFill>
              <a:latin typeface="UTM Avo"/>
              <a:ea typeface="SimSun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79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0" y="-38286"/>
            <a:ext cx="11927540" cy="726141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prstClr val="black"/>
                </a:solidFill>
                <a:latin typeface="UTM Avo" panose="02040603050506020204" pitchFamily="18" charset="0"/>
              </a:rPr>
              <a:t>2.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tiÕng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nµo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cã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vÇn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oen?TiÕng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nµo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cã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vÇn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oet</a:t>
            </a:r>
            <a:r>
              <a:rPr lang="en-US" sz="40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?</a:t>
            </a:r>
            <a:endParaRPr lang="en-US" sz="4000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pic>
        <p:nvPicPr>
          <p:cNvPr id="1332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03" y="958849"/>
            <a:ext cx="37973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422" y="958849"/>
            <a:ext cx="391477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440" y="1039811"/>
            <a:ext cx="4009858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8067" y="4612287"/>
            <a:ext cx="4209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ưa xoèn xoẹt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05412" y="4612288"/>
            <a:ext cx="4209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 nông choèn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99896" y="4612288"/>
            <a:ext cx="4209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ặc lòe loẹt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2740" y="4600710"/>
            <a:ext cx="4209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ưa x</a:t>
            </a: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oèn</a:t>
            </a: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xoẹt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94043" y="4612287"/>
            <a:ext cx="4209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 nông ch</a:t>
            </a: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oèn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09243" y="4596247"/>
            <a:ext cx="4209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ặc lòe l</a:t>
            </a:r>
            <a:r>
              <a:rPr lang="en-US" sz="4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oẹt</a:t>
            </a:r>
            <a:endParaRPr lang="en-US" sz="4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407272" y="5276601"/>
            <a:ext cx="104071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822568" y="5269434"/>
            <a:ext cx="13402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0682022" y="5281919"/>
            <a:ext cx="802104" cy="321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0706086" y="5354109"/>
            <a:ext cx="802104" cy="321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64004" y="4608784"/>
            <a:ext cx="4209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ưa x</a:t>
            </a: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oèn</a:t>
            </a: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4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oẹt</a:t>
            </a:r>
            <a:endParaRPr lang="en-US" sz="4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2618451" y="5204411"/>
            <a:ext cx="104071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594389" y="5276601"/>
            <a:ext cx="104071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8555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16" grpId="0"/>
      <p:bldP spid="17" grpId="0"/>
      <p:bldP spid="19" grpId="0"/>
      <p:bldP spid="21" grpId="0"/>
      <p:bldP spid="23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4" t="13898" r="-1147" b="18108"/>
          <a:stretch/>
        </p:blipFill>
        <p:spPr bwMode="auto">
          <a:xfrm>
            <a:off x="1074820" y="1165539"/>
            <a:ext cx="9817769" cy="46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8337" y="144379"/>
            <a:ext cx="2727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533D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Ghép đúng</a:t>
            </a:r>
            <a:endParaRPr lang="en-US" sz="3200" b="1">
              <a:solidFill>
                <a:srgbClr val="533DA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5" t="83493" r="8224" b="-1"/>
          <a:stretch/>
        </p:blipFill>
        <p:spPr bwMode="auto">
          <a:xfrm>
            <a:off x="1175082" y="5713017"/>
            <a:ext cx="9617243" cy="1118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5454316" y="3641558"/>
            <a:ext cx="1235242" cy="142774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454316" y="1989222"/>
            <a:ext cx="1235242" cy="30800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454316" y="2101517"/>
            <a:ext cx="1235242" cy="142774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5898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折角 2">
            <a:extLst/>
          </p:cNvPr>
          <p:cNvSpPr/>
          <p:nvPr/>
        </p:nvSpPr>
        <p:spPr>
          <a:xfrm>
            <a:off x="252413" y="2047875"/>
            <a:ext cx="11503025" cy="444023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7200">
              <a:solidFill>
                <a:srgbClr val="FF0000"/>
              </a:solidFill>
              <a:latin typeface="UTM Avo"/>
              <a:ea typeface="SimSun" pitchFamily="2" charset="-122"/>
              <a:cs typeface="Arial" pitchFamily="34" charset="0"/>
            </a:endParaRPr>
          </a:p>
        </p:txBody>
      </p:sp>
      <p:pic>
        <p:nvPicPr>
          <p:cNvPr id="4" name="图片 3" descr="图片包含 座位, 家具, 椅子&#10;&#10;自动生成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901" y="845471"/>
            <a:ext cx="1744662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0"/>
            <a:ext cx="3328987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10"/>
          <p:cNvSpPr txBox="1">
            <a:spLocks noChangeArrowheads="1"/>
          </p:cNvSpPr>
          <p:nvPr/>
        </p:nvSpPr>
        <p:spPr bwMode="auto">
          <a:xfrm>
            <a:off x="4889500" y="1612900"/>
            <a:ext cx="2497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0000"/>
                </a:solidFill>
                <a:latin typeface="UTM Avo"/>
                <a:ea typeface="SimSun" panose="02010600030101010101" pitchFamily="2" charset="-122"/>
              </a:rPr>
              <a:t>5. </a:t>
            </a:r>
            <a:r>
              <a:rPr lang="en-US" altLang="en-US" sz="4000" b="1">
                <a:latin typeface="UTM Avo"/>
                <a:ea typeface="SimSun" panose="02010600030101010101" pitchFamily="2" charset="-122"/>
              </a:rPr>
              <a:t>Tập viết</a:t>
            </a:r>
          </a:p>
        </p:txBody>
      </p:sp>
      <p:pic>
        <p:nvPicPr>
          <p:cNvPr id="1536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3560763"/>
            <a:ext cx="114585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632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 bwMode="auto">
          <a:xfrm>
            <a:off x="382421" y="208548"/>
            <a:ext cx="2660650" cy="6445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defRPr/>
            </a:pPr>
            <a:r>
              <a:rPr lang="en-US" sz="4000" smtClean="0">
                <a:solidFill>
                  <a:srgbClr val="FF0000"/>
                </a:solidFill>
                <a:latin typeface="UTM Avo"/>
              </a:rPr>
              <a:t>Tập đọc</a:t>
            </a:r>
          </a:p>
        </p:txBody>
      </p:sp>
      <p:pic>
        <p:nvPicPr>
          <p:cNvPr id="1741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069" y="660567"/>
            <a:ext cx="6262687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27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87497" cy="689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8677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/>
          <p:cNvGrpSpPr>
            <a:grpSpLocks/>
          </p:cNvGrpSpPr>
          <p:nvPr/>
        </p:nvGrpSpPr>
        <p:grpSpPr bwMode="auto">
          <a:xfrm>
            <a:off x="4705350" y="1773238"/>
            <a:ext cx="1547813" cy="4705350"/>
            <a:chOff x="2102024" y="-1714093"/>
            <a:chExt cx="1143795" cy="3479248"/>
          </a:xfrm>
        </p:grpSpPr>
        <p:grpSp>
          <p:nvGrpSpPr>
            <p:cNvPr id="20513" name="组合 64"/>
            <p:cNvGrpSpPr>
              <a:grpSpLocks/>
            </p:cNvGrpSpPr>
            <p:nvPr/>
          </p:nvGrpSpPr>
          <p:grpSpPr bwMode="auto"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69" name="任意多边形 68"/>
              <p:cNvSpPr/>
              <p:nvPr/>
            </p:nvSpPr>
            <p:spPr>
              <a:xfrm>
                <a:off x="2026986" y="33017"/>
                <a:ext cx="248681" cy="1171958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91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70" name="心形 69"/>
              <p:cNvSpPr/>
              <p:nvPr/>
            </p:nvSpPr>
            <p:spPr>
              <a:xfrm>
                <a:off x="1547664" y="899416"/>
                <a:ext cx="1217634" cy="1052055"/>
              </a:xfrm>
              <a:prstGeom prst="hear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7613">
                  <a:defRPr/>
                </a:pPr>
                <a:r>
                  <a:rPr lang="en-AU" altLang="zh-CN" sz="4800" b="1">
                    <a:solidFill>
                      <a:srgbClr val="FFFFFF"/>
                    </a:solidFill>
                    <a:latin typeface=".黑体-日本语"/>
                    <a:ea typeface=".黑体-日本语"/>
                    <a:cs typeface=".黑体-日本语"/>
                    <a:sym typeface="+mn-lt"/>
                  </a:rPr>
                  <a:t>4</a:t>
                </a:r>
                <a:endParaRPr lang="zh-CN" altLang="en-US" sz="4800" b="1">
                  <a:solidFill>
                    <a:srgbClr val="FFFFFF"/>
                  </a:solidFill>
                  <a:latin typeface=".黑体-日本语"/>
                  <a:ea typeface=".黑体-日本语"/>
                  <a:cs typeface=".黑体-日本语"/>
                  <a:sym typeface="+mn-lt"/>
                </a:endParaRPr>
              </a:p>
            </p:txBody>
          </p:sp>
        </p:grpSp>
        <p:grpSp>
          <p:nvGrpSpPr>
            <p:cNvPr id="66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67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91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68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4800" b="1" kern="0" dirty="0">
                  <a:solidFill>
                    <a:sysClr val="window" lastClr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</p:grpSp>
      </p:grpSp>
      <p:grpSp>
        <p:nvGrpSpPr>
          <p:cNvPr id="54" name="组合 53"/>
          <p:cNvGrpSpPr>
            <a:grpSpLocks/>
          </p:cNvGrpSpPr>
          <p:nvPr/>
        </p:nvGrpSpPr>
        <p:grpSpPr bwMode="auto">
          <a:xfrm>
            <a:off x="4705350" y="258763"/>
            <a:ext cx="1547813" cy="4705350"/>
            <a:chOff x="2102024" y="-1714093"/>
            <a:chExt cx="1143795" cy="3479248"/>
          </a:xfrm>
        </p:grpSpPr>
        <p:grpSp>
          <p:nvGrpSpPr>
            <p:cNvPr id="20509" name="组合 54"/>
            <p:cNvGrpSpPr>
              <a:grpSpLocks/>
            </p:cNvGrpSpPr>
            <p:nvPr/>
          </p:nvGrpSpPr>
          <p:grpSpPr bwMode="auto"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59" name="任意多边形 58"/>
              <p:cNvSpPr/>
              <p:nvPr/>
            </p:nvSpPr>
            <p:spPr>
              <a:xfrm>
                <a:off x="2026986" y="33017"/>
                <a:ext cx="248681" cy="1171958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91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60" name="心形 59"/>
              <p:cNvSpPr/>
              <p:nvPr/>
            </p:nvSpPr>
            <p:spPr>
              <a:xfrm>
                <a:off x="1547664" y="899416"/>
                <a:ext cx="1217634" cy="1052055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7613">
                  <a:defRPr/>
                </a:pPr>
                <a:r>
                  <a:rPr lang="en-AU" altLang="zh-CN" sz="4800" b="1">
                    <a:solidFill>
                      <a:srgbClr val="FFFFFF"/>
                    </a:solidFill>
                    <a:latin typeface=".黑体-日本语"/>
                    <a:ea typeface=".黑体-日本语"/>
                    <a:cs typeface=".黑体-日本语"/>
                    <a:sym typeface="+mn-lt"/>
                  </a:rPr>
                  <a:t>3</a:t>
                </a:r>
                <a:endParaRPr lang="zh-CN" altLang="en-US" sz="4800" b="1">
                  <a:solidFill>
                    <a:srgbClr val="FFFFFF"/>
                  </a:solidFill>
                  <a:latin typeface=".黑体-日本语"/>
                  <a:ea typeface=".黑体-日本语"/>
                  <a:cs typeface=".黑体-日本语"/>
                  <a:sym typeface="+mn-lt"/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7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91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58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4800" b="1" kern="0" dirty="0">
                  <a:solidFill>
                    <a:sysClr val="window" lastClr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</p:grpSp>
      </p:grpSp>
      <p:grpSp>
        <p:nvGrpSpPr>
          <p:cNvPr id="44" name="组合 43"/>
          <p:cNvGrpSpPr>
            <a:grpSpLocks/>
          </p:cNvGrpSpPr>
          <p:nvPr/>
        </p:nvGrpSpPr>
        <p:grpSpPr bwMode="auto">
          <a:xfrm>
            <a:off x="4665663" y="-1276350"/>
            <a:ext cx="1546225" cy="4705350"/>
            <a:chOff x="2102024" y="-1714093"/>
            <a:chExt cx="1143795" cy="3479248"/>
          </a:xfrm>
        </p:grpSpPr>
        <p:grpSp>
          <p:nvGrpSpPr>
            <p:cNvPr id="20505" name="组合 44"/>
            <p:cNvGrpSpPr>
              <a:grpSpLocks/>
            </p:cNvGrpSpPr>
            <p:nvPr/>
          </p:nvGrpSpPr>
          <p:grpSpPr bwMode="auto"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49" name="任意多边形 48"/>
              <p:cNvSpPr/>
              <p:nvPr/>
            </p:nvSpPr>
            <p:spPr>
              <a:xfrm>
                <a:off x="2026188" y="33017"/>
                <a:ext cx="248936" cy="1171959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91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50" name="心形 49"/>
              <p:cNvSpPr/>
              <p:nvPr/>
            </p:nvSpPr>
            <p:spPr>
              <a:xfrm>
                <a:off x="1547664" y="899416"/>
                <a:ext cx="1217594" cy="1052055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7613">
                  <a:defRPr/>
                </a:pPr>
                <a:r>
                  <a:rPr lang="en-AU" altLang="zh-CN" sz="4800" b="1">
                    <a:solidFill>
                      <a:srgbClr val="FFFFFF"/>
                    </a:solidFill>
                    <a:latin typeface=".黑体-日本语"/>
                    <a:ea typeface=".黑体-日本语"/>
                    <a:cs typeface=".黑体-日本语"/>
                    <a:sym typeface="+mn-lt"/>
                  </a:rPr>
                  <a:t>2</a:t>
                </a:r>
                <a:endParaRPr lang="zh-CN" altLang="en-US" sz="4800" b="1">
                  <a:solidFill>
                    <a:srgbClr val="FFFFFF"/>
                  </a:solidFill>
                  <a:latin typeface=".黑体-日本语"/>
                  <a:ea typeface=".黑体-日本语"/>
                  <a:cs typeface=".黑体-日本语"/>
                  <a:sym typeface="+mn-lt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91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4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4800" b="1" kern="0" dirty="0">
                  <a:solidFill>
                    <a:sysClr val="window" lastClr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0" y="3070225"/>
            <a:ext cx="3749675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组合 14"/>
          <p:cNvGrpSpPr>
            <a:grpSpLocks/>
          </p:cNvGrpSpPr>
          <p:nvPr/>
        </p:nvGrpSpPr>
        <p:grpSpPr bwMode="auto">
          <a:xfrm>
            <a:off x="6843522" y="861144"/>
            <a:ext cx="5016500" cy="949325"/>
            <a:chOff x="2159277" y="1154565"/>
            <a:chExt cx="11053753" cy="1013708"/>
          </a:xfrm>
        </p:grpSpPr>
        <p:sp>
          <p:nvSpPr>
            <p:cNvPr id="16" name="圆角矩形 1"/>
            <p:cNvSpPr/>
            <p:nvPr/>
          </p:nvSpPr>
          <p:spPr>
            <a:xfrm>
              <a:off x="2159277" y="1154565"/>
              <a:ext cx="10298180" cy="1013708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4800" kern="0" dirty="0">
                <a:solidFill>
                  <a:srgbClr val="002060"/>
                </a:solidFill>
                <a:latin typeface="UTM Avo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851886" y="1224067"/>
              <a:ext cx="10361144" cy="90182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1217613">
                <a:lnSpc>
                  <a:spcPct val="130000"/>
                </a:lnSpc>
                <a:defRPr/>
              </a:pPr>
              <a:r>
                <a:rPr lang="en-AU" altLang="zh-CN" sz="4200" b="1" dirty="0">
                  <a:solidFill>
                    <a:srgbClr val="002060"/>
                  </a:solidFill>
                  <a:latin typeface=".VnAvant" pitchFamily="34" charset="0"/>
                  <a:ea typeface=".黑体-日本语"/>
                  <a:cs typeface=".黑体-日本语"/>
                  <a:sym typeface="+mn-lt"/>
                </a:rPr>
                <a:t>®á </a:t>
              </a:r>
              <a:r>
                <a:rPr lang="en-AU" altLang="zh-CN" sz="4200" b="1" dirty="0" err="1">
                  <a:solidFill>
                    <a:srgbClr val="002060"/>
                  </a:solidFill>
                  <a:latin typeface=".VnAvant" pitchFamily="34" charset="0"/>
                  <a:ea typeface=".黑体-日本语"/>
                  <a:cs typeface=".黑体-日本语"/>
                  <a:sym typeface="+mn-lt"/>
                </a:rPr>
                <a:t>choen</a:t>
              </a:r>
              <a:r>
                <a:rPr lang="en-AU" altLang="zh-CN" sz="4200" b="1" dirty="0">
                  <a:solidFill>
                    <a:srgbClr val="002060"/>
                  </a:solidFill>
                  <a:latin typeface=".VnAvant" pitchFamily="34" charset="0"/>
                  <a:ea typeface=".黑体-日本语"/>
                  <a:cs typeface=".黑体-日本语"/>
                  <a:sym typeface="+mn-lt"/>
                </a:rPr>
                <a:t> </a:t>
              </a:r>
              <a:r>
                <a:rPr lang="en-AU" altLang="zh-CN" sz="4200" b="1" dirty="0" err="1">
                  <a:solidFill>
                    <a:srgbClr val="002060"/>
                  </a:solidFill>
                  <a:latin typeface=".VnAvant" pitchFamily="34" charset="0"/>
                  <a:ea typeface=".黑体-日本语"/>
                  <a:cs typeface=".黑体-日本语"/>
                  <a:sym typeface="+mn-lt"/>
                </a:rPr>
                <a:t>cho</a:t>
              </a:r>
              <a:r>
                <a:rPr lang="en-US" sz="4000" b="1" dirty="0" err="1">
                  <a:solidFill>
                    <a:schemeClr val="accent5">
                      <a:lumMod val="50000"/>
                    </a:schemeClr>
                  </a:solidFill>
                  <a:latin typeface=".VnAvant" pitchFamily="34" charset="0"/>
                </a:rPr>
                <a:t>Ðt</a:t>
              </a:r>
              <a:endParaRPr lang="zh-CN" altLang="en-US" sz="4000" b="1" dirty="0">
                <a:solidFill>
                  <a:schemeClr val="accent5">
                    <a:lumMod val="50000"/>
                  </a:schemeClr>
                </a:solidFill>
                <a:latin typeface=".VnAvant" pitchFamily="34" charset="0"/>
                <a:ea typeface=".黑体-日本语"/>
                <a:cs typeface=".黑体-日本语"/>
                <a:sym typeface="+mn-lt"/>
              </a:endParaRPr>
            </a:p>
          </p:txBody>
        </p:sp>
      </p:grpSp>
      <p:grpSp>
        <p:nvGrpSpPr>
          <p:cNvPr id="43" name="组合 42"/>
          <p:cNvGrpSpPr>
            <a:grpSpLocks/>
          </p:cNvGrpSpPr>
          <p:nvPr/>
        </p:nvGrpSpPr>
        <p:grpSpPr bwMode="auto">
          <a:xfrm>
            <a:off x="4616450" y="-2757488"/>
            <a:ext cx="1546225" cy="4705351"/>
            <a:chOff x="2102023" y="-1714093"/>
            <a:chExt cx="1143796" cy="3479248"/>
          </a:xfrm>
        </p:grpSpPr>
        <p:grpSp>
          <p:nvGrpSpPr>
            <p:cNvPr id="20499" name="组合 38"/>
            <p:cNvGrpSpPr>
              <a:grpSpLocks/>
            </p:cNvGrpSpPr>
            <p:nvPr/>
          </p:nvGrpSpPr>
          <p:grpSpPr bwMode="auto"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" name="任意多边形 2"/>
              <p:cNvSpPr/>
              <p:nvPr/>
            </p:nvSpPr>
            <p:spPr>
              <a:xfrm>
                <a:off x="2026189" y="33017"/>
                <a:ext cx="248936" cy="1171959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91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8" name="心形 37"/>
              <p:cNvSpPr/>
              <p:nvPr/>
            </p:nvSpPr>
            <p:spPr>
              <a:xfrm>
                <a:off x="1547663" y="899416"/>
                <a:ext cx="1217595" cy="1052055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7613">
                  <a:defRPr/>
                </a:pPr>
                <a:r>
                  <a:rPr lang="en-AU" altLang="zh-CN" sz="4800" b="1">
                    <a:solidFill>
                      <a:srgbClr val="FFFFFF"/>
                    </a:solidFill>
                    <a:cs typeface="Arial" pitchFamily="34" charset="0"/>
                    <a:sym typeface="+mn-lt"/>
                  </a:rPr>
                  <a:t>1</a:t>
                </a:r>
                <a:endParaRPr lang="zh-CN" altLang="en-US" sz="4800" b="1">
                  <a:solidFill>
                    <a:srgbClr val="FFFFFF"/>
                  </a:solidFill>
                  <a:cs typeface="Arial" pitchFamily="34" charset="0"/>
                  <a:sym typeface="+mn-lt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1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91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4800" b="1" kern="0" dirty="0">
                  <a:solidFill>
                    <a:sysClr val="window" lastClr="FFFFFF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1" name="组合 50"/>
          <p:cNvGrpSpPr>
            <a:grpSpLocks/>
          </p:cNvGrpSpPr>
          <p:nvPr/>
        </p:nvGrpSpPr>
        <p:grpSpPr bwMode="auto">
          <a:xfrm>
            <a:off x="6674603" y="2218006"/>
            <a:ext cx="5437187" cy="1011237"/>
            <a:chOff x="1759704" y="1307541"/>
            <a:chExt cx="11224014" cy="1105172"/>
          </a:xfrm>
        </p:grpSpPr>
        <p:sp>
          <p:nvSpPr>
            <p:cNvPr id="52" name="圆角矩形 1"/>
            <p:cNvSpPr/>
            <p:nvPr/>
          </p:nvSpPr>
          <p:spPr>
            <a:xfrm>
              <a:off x="1759704" y="1345710"/>
              <a:ext cx="10958571" cy="1067003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4800" b="1" kern="0" dirty="0">
                <a:solidFill>
                  <a:srgbClr val="002060"/>
                </a:solidFill>
                <a:latin typeface="UTM Avo"/>
                <a:ea typeface="SimSun-ExtB" panose="02010609060101010101" pitchFamily="49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20498" name="矩形 52"/>
            <p:cNvSpPr>
              <a:spLocks noChangeArrowheads="1"/>
            </p:cNvSpPr>
            <p:nvPr/>
          </p:nvSpPr>
          <p:spPr bwMode="auto">
            <a:xfrm>
              <a:off x="2680564" y="1307541"/>
              <a:ext cx="10303154" cy="1019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en-AU" altLang="zh-CN" sz="4200" b="1">
                  <a:solidFill>
                    <a:srgbClr val="002060"/>
                  </a:solidFill>
                  <a:latin typeface=".VnAvant" panose="020B7200000000000000" pitchFamily="34" charset="0"/>
                  <a:ea typeface="SimSun-ExtB" panose="02010609060101010101" pitchFamily="49" charset="-122"/>
                </a:rPr>
                <a:t>nhoÎn miÖng cưêi</a:t>
              </a:r>
              <a:endParaRPr lang="zh-CN" altLang="en-US" sz="4200" b="1">
                <a:solidFill>
                  <a:srgbClr val="002060"/>
                </a:solidFill>
                <a:latin typeface=".VnAvant" panose="020B7200000000000000" pitchFamily="34" charset="0"/>
                <a:ea typeface="SimSun-ExtB" panose="02010609060101010101" pitchFamily="49" charset="-122"/>
              </a:endParaRPr>
            </a:p>
          </p:txBody>
        </p:sp>
      </p:grpSp>
      <p:grpSp>
        <p:nvGrpSpPr>
          <p:cNvPr id="61" name="组合 60"/>
          <p:cNvGrpSpPr>
            <a:grpSpLocks/>
          </p:cNvGrpSpPr>
          <p:nvPr/>
        </p:nvGrpSpPr>
        <p:grpSpPr bwMode="auto">
          <a:xfrm>
            <a:off x="6946900" y="3761204"/>
            <a:ext cx="4102100" cy="981075"/>
            <a:chOff x="2110311" y="1329732"/>
            <a:chExt cx="9034547" cy="1072724"/>
          </a:xfrm>
        </p:grpSpPr>
        <p:sp>
          <p:nvSpPr>
            <p:cNvPr id="62" name="圆角矩形 1"/>
            <p:cNvSpPr/>
            <p:nvPr/>
          </p:nvSpPr>
          <p:spPr>
            <a:xfrm>
              <a:off x="2110311" y="1329732"/>
              <a:ext cx="8017113" cy="1067517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4800" b="1" kern="0" dirty="0">
                <a:solidFill>
                  <a:srgbClr val="002060"/>
                </a:solidFill>
                <a:latin typeface="UTM Avo"/>
                <a:ea typeface="SimSun-ExtB" panose="02010609060101010101" pitchFamily="49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20496" name="矩形 62"/>
            <p:cNvSpPr>
              <a:spLocks noChangeArrowheads="1"/>
            </p:cNvSpPr>
            <p:nvPr/>
          </p:nvSpPr>
          <p:spPr bwMode="auto">
            <a:xfrm>
              <a:off x="2862026" y="1383504"/>
              <a:ext cx="8282832" cy="1018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en-AU" altLang="zh-CN" sz="4200" b="1">
                  <a:solidFill>
                    <a:srgbClr val="002060"/>
                  </a:solidFill>
                  <a:latin typeface=".VnAvant" panose="020B7200000000000000" pitchFamily="34" charset="0"/>
                  <a:ea typeface="SimSun-ExtB" panose="02010609060101010101" pitchFamily="49" charset="-122"/>
                </a:rPr>
                <a:t>xem xiÕc</a:t>
              </a:r>
              <a:endParaRPr lang="zh-CN" altLang="en-US" sz="4200" b="1">
                <a:solidFill>
                  <a:srgbClr val="002060"/>
                </a:solidFill>
                <a:latin typeface=".VnAvant" panose="020B7200000000000000" pitchFamily="34" charset="0"/>
                <a:ea typeface="SimSun-ExtB" panose="02010609060101010101" pitchFamily="49" charset="-122"/>
              </a:endParaRPr>
            </a:p>
          </p:txBody>
        </p:sp>
      </p:grpSp>
      <p:grpSp>
        <p:nvGrpSpPr>
          <p:cNvPr id="71" name="组合 70"/>
          <p:cNvGrpSpPr>
            <a:grpSpLocks/>
          </p:cNvGrpSpPr>
          <p:nvPr/>
        </p:nvGrpSpPr>
        <p:grpSpPr bwMode="auto">
          <a:xfrm>
            <a:off x="6924675" y="5246688"/>
            <a:ext cx="4017963" cy="996950"/>
            <a:chOff x="2110311" y="1307541"/>
            <a:chExt cx="8851939" cy="1089940"/>
          </a:xfrm>
        </p:grpSpPr>
        <p:sp>
          <p:nvSpPr>
            <p:cNvPr id="72" name="圆角矩形 1"/>
            <p:cNvSpPr/>
            <p:nvPr/>
          </p:nvSpPr>
          <p:spPr>
            <a:xfrm>
              <a:off x="2110311" y="1330103"/>
              <a:ext cx="8016058" cy="1067378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4800" b="1" kern="0" dirty="0">
                <a:solidFill>
                  <a:srgbClr val="002060"/>
                </a:solidFill>
                <a:latin typeface="UTM Avo"/>
                <a:ea typeface="SimSun-ExtB" panose="02010609060101010101" pitchFamily="49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20494" name="矩形 72"/>
            <p:cNvSpPr>
              <a:spLocks noChangeArrowheads="1"/>
            </p:cNvSpPr>
            <p:nvPr/>
          </p:nvSpPr>
          <p:spPr bwMode="auto">
            <a:xfrm>
              <a:off x="2680389" y="1307541"/>
              <a:ext cx="8281861" cy="1034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en-AU" altLang="zh-CN" sz="4200" b="1">
                  <a:solidFill>
                    <a:srgbClr val="002060"/>
                  </a:solidFill>
                  <a:latin typeface=".VnAvant" panose="020B7200000000000000" pitchFamily="34" charset="0"/>
                  <a:ea typeface="SimSun-ExtB" panose="02010609060101010101" pitchFamily="49" charset="-122"/>
                </a:rPr>
                <a:t>s¸ng bõng</a:t>
              </a:r>
              <a:endParaRPr lang="zh-CN" altLang="en-US" sz="4200" b="1">
                <a:solidFill>
                  <a:srgbClr val="002060"/>
                </a:solidFill>
                <a:latin typeface=".VnAvant" panose="020B7200000000000000" pitchFamily="34" charset="0"/>
                <a:ea typeface="SimSun-ExtB" panose="02010609060101010101" pitchFamily="49" charset="-122"/>
              </a:endParaRPr>
            </a:p>
          </p:txBody>
        </p:sp>
      </p:grpSp>
      <p:sp>
        <p:nvSpPr>
          <p:cNvPr id="4" name="Flowchart: Punched Tape 3"/>
          <p:cNvSpPr/>
          <p:nvPr/>
        </p:nvSpPr>
        <p:spPr>
          <a:xfrm>
            <a:off x="260454" y="298953"/>
            <a:ext cx="3835400" cy="2246313"/>
          </a:xfrm>
          <a:prstGeom prst="flowChartPunchedTap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95758" y="1007269"/>
            <a:ext cx="38512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AU" altLang="en-US" sz="3200" b="1">
                <a:latin typeface="UTM Avo"/>
                <a:ea typeface="华康方圆体W7"/>
                <a:cs typeface="华康方圆体W7"/>
              </a:rPr>
              <a:t>Luyện đọc từ khó</a:t>
            </a:r>
            <a:endParaRPr lang="en-US" altLang="en-US" sz="3200" b="1">
              <a:latin typeface="UTM Avo"/>
              <a:ea typeface="华康方圆体W7"/>
              <a:cs typeface="华康方圆体W7"/>
            </a:endParaRPr>
          </a:p>
        </p:txBody>
      </p:sp>
    </p:spTree>
    <p:extLst>
      <p:ext uri="{BB962C8B-B14F-4D97-AF65-F5344CB8AC3E}">
        <p14:creationId xmlns:p14="http://schemas.microsoft.com/office/powerpoint/2010/main" val="821068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40" y="-35112"/>
            <a:ext cx="12087497" cy="68931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81051" y="927463"/>
            <a:ext cx="3997235" cy="79683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81051" y="1724297"/>
            <a:ext cx="3997235" cy="79683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80687" y="2919548"/>
            <a:ext cx="4100330" cy="79683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80686" y="3716382"/>
            <a:ext cx="3997235" cy="79683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99686" y="4884046"/>
            <a:ext cx="4073435" cy="79683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99686" y="5668126"/>
            <a:ext cx="3997235" cy="79683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6-Point Star 9"/>
          <p:cNvSpPr/>
          <p:nvPr/>
        </p:nvSpPr>
        <p:spPr>
          <a:xfrm>
            <a:off x="1075765" y="846781"/>
            <a:ext cx="699247" cy="672353"/>
          </a:xfrm>
          <a:prstGeom prst="star6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6-Point Star 10"/>
          <p:cNvSpPr/>
          <p:nvPr/>
        </p:nvSpPr>
        <p:spPr>
          <a:xfrm>
            <a:off x="1016981" y="2774203"/>
            <a:ext cx="699247" cy="672353"/>
          </a:xfrm>
          <a:prstGeom prst="star6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6-Point Star 11"/>
          <p:cNvSpPr/>
          <p:nvPr/>
        </p:nvSpPr>
        <p:spPr>
          <a:xfrm>
            <a:off x="976639" y="4701625"/>
            <a:ext cx="699247" cy="672353"/>
          </a:xfrm>
          <a:prstGeom prst="star6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303487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716088"/>
            <a:ext cx="11990388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8"/>
          <p:cNvSpPr txBox="1">
            <a:spLocks noChangeArrowheads="1"/>
          </p:cNvSpPr>
          <p:nvPr/>
        </p:nvSpPr>
        <p:spPr bwMode="auto">
          <a:xfrm>
            <a:off x="2097589" y="2822873"/>
            <a:ext cx="322839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300" b="1">
                <a:solidFill>
                  <a:srgbClr val="FF0000"/>
                </a:solidFill>
                <a:latin typeface=".VnAvant" panose="020B7200000000000000" pitchFamily="34" charset="0"/>
              </a:rPr>
              <a:t>®á choen choÐt</a:t>
            </a:r>
          </a:p>
        </p:txBody>
      </p:sp>
      <p:sp>
        <p:nvSpPr>
          <p:cNvPr id="25604" name="TextBox 9"/>
          <p:cNvSpPr txBox="1">
            <a:spLocks noChangeArrowheads="1"/>
          </p:cNvSpPr>
          <p:nvPr/>
        </p:nvSpPr>
        <p:spPr bwMode="auto">
          <a:xfrm>
            <a:off x="6761914" y="2808236"/>
            <a:ext cx="2486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qu¶ cµ chua</a:t>
            </a:r>
          </a:p>
        </p:txBody>
      </p:sp>
      <p:sp>
        <p:nvSpPr>
          <p:cNvPr id="25605" name="TextBox 10"/>
          <p:cNvSpPr txBox="1">
            <a:spLocks noChangeArrowheads="1"/>
          </p:cNvSpPr>
          <p:nvPr/>
        </p:nvSpPr>
        <p:spPr bwMode="auto">
          <a:xfrm>
            <a:off x="4376905" y="4032417"/>
            <a:ext cx="15001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lße loÑt</a:t>
            </a:r>
          </a:p>
        </p:txBody>
      </p:sp>
      <p:sp>
        <p:nvSpPr>
          <p:cNvPr id="25606" name="TextBox 11"/>
          <p:cNvSpPr txBox="1">
            <a:spLocks noChangeArrowheads="1"/>
          </p:cNvSpPr>
          <p:nvPr/>
        </p:nvSpPr>
        <p:spPr bwMode="auto">
          <a:xfrm>
            <a:off x="8798678" y="4016375"/>
            <a:ext cx="2038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th©n thiÖn</a:t>
            </a:r>
          </a:p>
        </p:txBody>
      </p:sp>
    </p:spTree>
    <p:extLst>
      <p:ext uri="{BB962C8B-B14F-4D97-AF65-F5344CB8AC3E}">
        <p14:creationId xmlns:p14="http://schemas.microsoft.com/office/powerpoint/2010/main" val="1645945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  <p:bldP spid="25604" grpId="0"/>
      <p:bldP spid="25605" grpId="0"/>
      <p:bldP spid="2560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0"/>
            <a:ext cx="1130300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0" y="3817938"/>
            <a:ext cx="374015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743200" y="2921000"/>
            <a:ext cx="6604000" cy="110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Khởi</a:t>
            </a:r>
            <a:r>
              <a:rPr lang="en-US" altLang="en-US" sz="64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6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endParaRPr lang="en-US" altLang="en-US" sz="64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15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1"/>
          <p:cNvSpPr txBox="1">
            <a:spLocks noChangeArrowheads="1"/>
          </p:cNvSpPr>
          <p:nvPr/>
        </p:nvSpPr>
        <p:spPr bwMode="auto">
          <a:xfrm>
            <a:off x="512763" y="623888"/>
            <a:ext cx="111521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T¹m biÖt c¸c em</a:t>
            </a:r>
          </a:p>
        </p:txBody>
      </p:sp>
    </p:spTree>
    <p:extLst>
      <p:ext uri="{BB962C8B-B14F-4D97-AF65-F5344CB8AC3E}">
        <p14:creationId xmlns:p14="http://schemas.microsoft.com/office/powerpoint/2010/main" val="552724455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32117" y="1175660"/>
            <a:ext cx="55038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Huân chương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0335" y="4354797"/>
            <a:ext cx="55038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xuất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20149" y="2618690"/>
            <a:ext cx="55038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 thuật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2118" y="2632547"/>
            <a:ext cx="55038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Khuân vác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20150" y="1175660"/>
            <a:ext cx="55038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2118" y="4407265"/>
            <a:ext cx="55038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tra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61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5367338" cy="9144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thành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tiếng</a:t>
            </a:r>
            <a:endParaRPr lang="en-US" sz="40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717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4550"/>
            <a:ext cx="1212373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038244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09600" y="1"/>
            <a:ext cx="10972800" cy="6844938"/>
            <a:chOff x="0" y="0"/>
            <a:chExt cx="9144000" cy="57041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704115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548" y="5101661"/>
              <a:ext cx="1416051" cy="326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ounded Rectangle 5"/>
          <p:cNvSpPr/>
          <p:nvPr/>
        </p:nvSpPr>
        <p:spPr>
          <a:xfrm>
            <a:off x="1576252" y="1022148"/>
            <a:ext cx="9039496" cy="2595154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err="1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800" b="1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smtClean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124</a:t>
            </a:r>
            <a:endParaRPr lang="en-US" sz="4800" b="1" dirty="0">
              <a:solidFill>
                <a:srgbClr val="FFFF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838131" y="2832476"/>
            <a:ext cx="3101975" cy="156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 b="1" smtClean="0">
                <a:solidFill>
                  <a:srgbClr val="FFFF00"/>
                </a:solidFill>
                <a:latin typeface=".VnAvant" panose="020B7200000000000000" pitchFamily="34" charset="0"/>
              </a:rPr>
              <a:t>oen</a:t>
            </a:r>
            <a:endParaRPr lang="en-US" altLang="en-US" sz="9600" b="1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6443731" y="2832476"/>
            <a:ext cx="3103562" cy="156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 b="1" smtClean="0">
                <a:solidFill>
                  <a:srgbClr val="FFFF00"/>
                </a:solidFill>
                <a:latin typeface=".VnAvant" panose="020B7200000000000000" pitchFamily="34" charset="0"/>
              </a:rPr>
              <a:t>oet</a:t>
            </a:r>
            <a:endParaRPr lang="en-US" altLang="en-US" sz="13000" b="1">
              <a:solidFill>
                <a:srgbClr val="FFFF00"/>
              </a:solidFill>
              <a:latin typeface="UTM Av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5384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905" y="215684"/>
            <a:ext cx="8928552" cy="6578380"/>
          </a:xfrm>
          <a:prstGeom prst="rect">
            <a:avLst/>
          </a:prstGeom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3455934" y="2044657"/>
            <a:ext cx="2196582" cy="315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99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6199701" y="2044657"/>
            <a:ext cx="3101975" cy="315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9900" b="1" smtClean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endParaRPr lang="en-US" altLang="en-US" sz="199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5105331" y="2044657"/>
            <a:ext cx="2196582" cy="315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9900" b="1" smtClean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endParaRPr lang="en-US" altLang="en-US" sz="199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66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0" y="-68263"/>
            <a:ext cx="3875088" cy="625476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smtClean="0">
                <a:solidFill>
                  <a:srgbClr val="FFFFFF"/>
                </a:solidFill>
                <a:latin typeface="UTM Avo" panose="02040603050506020204" charset="0"/>
              </a:rPr>
              <a:t>1. Làm quen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78270" y="1020762"/>
            <a:ext cx="2345635" cy="11079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</a:rPr>
              <a:t>oen</a:t>
            </a:r>
            <a:endParaRPr lang="en-US" sz="6600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210" name="TextBox 3"/>
          <p:cNvSpPr txBox="1">
            <a:spLocks noChangeArrowheads="1"/>
          </p:cNvSpPr>
          <p:nvPr/>
        </p:nvSpPr>
        <p:spPr bwMode="auto">
          <a:xfrm>
            <a:off x="683466" y="5061547"/>
            <a:ext cx="4867275" cy="1107996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6000" smtClean="0">
                <a:solidFill>
                  <a:srgbClr val="000000"/>
                </a:solidFill>
                <a:latin typeface=".VnAvant" panose="020B7200000000000000" pitchFamily="34" charset="0"/>
              </a:rPr>
              <a:t>nh</a:t>
            </a:r>
            <a:r>
              <a:rPr lang="en-US" altLang="en-US" sz="6000" smtClean="0">
                <a:latin typeface=".VnAvant" panose="020B7200000000000000" pitchFamily="34" charset="0"/>
              </a:rPr>
              <a:t>oÎn </a:t>
            </a:r>
            <a:r>
              <a:rPr lang="en-US" altLang="en-US" sz="6000" smtClean="0">
                <a:solidFill>
                  <a:srgbClr val="000000"/>
                </a:solidFill>
                <a:latin typeface=".VnAvant" panose="020B7200000000000000" pitchFamily="34" charset="0"/>
              </a:rPr>
              <a:t>c</a:t>
            </a:r>
            <a:r>
              <a:rPr lang="en-US" altLang="en-US" sz="6600" smtClean="0">
                <a:solidFill>
                  <a:srgbClr val="000000"/>
                </a:solidFill>
                <a:latin typeface=".VnAvant" panose="020B7200000000000000" pitchFamily="34" charset="0"/>
              </a:rPr>
              <a:t>ư</a:t>
            </a:r>
            <a:r>
              <a:rPr lang="en-US" altLang="en-US" sz="6000" smtClean="0">
                <a:solidFill>
                  <a:srgbClr val="000000"/>
                </a:solidFill>
                <a:latin typeface=".VnAvant" panose="020B7200000000000000" pitchFamily="34" charset="0"/>
              </a:rPr>
              <a:t>­êi</a:t>
            </a:r>
            <a:endParaRPr lang="en-US" altLang="en-US" sz="60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211" name="TextBox 3"/>
          <p:cNvSpPr txBox="1">
            <a:spLocks noChangeArrowheads="1"/>
          </p:cNvSpPr>
          <p:nvPr/>
        </p:nvSpPr>
        <p:spPr bwMode="auto">
          <a:xfrm>
            <a:off x="7308830" y="3091702"/>
            <a:ext cx="3084513" cy="1016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80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6000">
                <a:solidFill>
                  <a:srgbClr val="000000"/>
                </a:solidFill>
                <a:latin typeface=".VnAvant" panose="020B7200000000000000" pitchFamily="34" charset="0"/>
              </a:rPr>
              <a:t>nh</a:t>
            </a:r>
            <a:r>
              <a:rPr lang="en-US" altLang="en-US" sz="6000">
                <a:solidFill>
                  <a:srgbClr val="FF0000"/>
                </a:solidFill>
                <a:latin typeface=".VnAvant" panose="020B7200000000000000" pitchFamily="34" charset="0"/>
              </a:rPr>
              <a:t>oÎn</a:t>
            </a:r>
          </a:p>
        </p:txBody>
      </p:sp>
      <p:pic>
        <p:nvPicPr>
          <p:cNvPr id="92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66" y="1020762"/>
            <a:ext cx="3820402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83465" y="5061547"/>
            <a:ext cx="4867275" cy="1107996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6000" dirty="0" err="1" smtClean="0">
                <a:solidFill>
                  <a:srgbClr val="000000"/>
                </a:solidFill>
                <a:latin typeface=".VnAvant" panose="020B7200000000000000" pitchFamily="34" charset="0"/>
              </a:rPr>
              <a:t>nh</a:t>
            </a:r>
            <a:r>
              <a:rPr lang="en-US" altLang="en-US" sz="6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oÎn</a:t>
            </a:r>
            <a:r>
              <a:rPr lang="en-US" altLang="en-US" sz="6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6000" dirty="0" err="1" smtClean="0">
                <a:solidFill>
                  <a:srgbClr val="000000"/>
                </a:solidFill>
                <a:latin typeface=".VnAvant" panose="020B7200000000000000" pitchFamily="34" charset="0"/>
              </a:rPr>
              <a:t>c</a:t>
            </a:r>
            <a:r>
              <a:rPr lang="en-US" altLang="en-US" sz="6600" dirty="0" err="1" smtClean="0">
                <a:solidFill>
                  <a:srgbClr val="000000"/>
                </a:solidFill>
                <a:latin typeface=".VnAvant" panose="020B7200000000000000" pitchFamily="34" charset="0"/>
              </a:rPr>
              <a:t>ư</a:t>
            </a:r>
            <a:r>
              <a:rPr lang="en-US" altLang="en-US" sz="6000" dirty="0" err="1" smtClean="0">
                <a:solidFill>
                  <a:srgbClr val="000000"/>
                </a:solidFill>
                <a:latin typeface=".VnAvant" panose="020B7200000000000000" pitchFamily="34" charset="0"/>
              </a:rPr>
              <a:t>­êi</a:t>
            </a:r>
            <a:endParaRPr lang="en-US" altLang="en-US" sz="6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9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6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6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210" grpId="0" animBg="1"/>
      <p:bldP spid="8211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905" y="215684"/>
            <a:ext cx="8928552" cy="6578380"/>
          </a:xfrm>
          <a:prstGeom prst="rect">
            <a:avLst/>
          </a:prstGeom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3455934" y="2044657"/>
            <a:ext cx="2196582" cy="315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99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6199701" y="2044657"/>
            <a:ext cx="3101975" cy="315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9900" b="1" smtClean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en-US" altLang="en-US" sz="199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5105331" y="2044657"/>
            <a:ext cx="2196582" cy="315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9900" b="1" smtClean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endParaRPr lang="en-US" altLang="en-US" sz="199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0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818030" y="4947117"/>
            <a:ext cx="4706938" cy="1106487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6600">
                <a:latin typeface=".VnAvant" panose="020B7200000000000000" pitchFamily="34" charset="0"/>
              </a:rPr>
              <a:t>khoÐt</a:t>
            </a:r>
            <a:r>
              <a:rPr lang="en-US" altLang="en-US" sz="660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6600">
                <a:solidFill>
                  <a:srgbClr val="000000"/>
                </a:solidFill>
                <a:latin typeface=".VnAvant" panose="020B7200000000000000" pitchFamily="34" charset="0"/>
              </a:rPr>
              <a:t>tæ</a:t>
            </a:r>
            <a:endParaRPr lang="en-US" altLang="en-US" sz="66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-68263"/>
            <a:ext cx="3875088" cy="625476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smtClean="0">
                <a:solidFill>
                  <a:srgbClr val="FFFFFF"/>
                </a:solidFill>
                <a:latin typeface="UTM Avo" panose="02040603050506020204" charset="0"/>
              </a:rPr>
              <a:t>1. Làm quen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32479" y="1289963"/>
            <a:ext cx="2312474" cy="1200321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31" tIns="45716" rIns="91431" bIns="45716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oet</a:t>
            </a:r>
            <a:endParaRPr lang="en-US" sz="72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234" name="TextBox 3"/>
          <p:cNvSpPr txBox="1">
            <a:spLocks noChangeArrowheads="1"/>
          </p:cNvSpPr>
          <p:nvPr/>
        </p:nvSpPr>
        <p:spPr bwMode="auto">
          <a:xfrm>
            <a:off x="806918" y="4947116"/>
            <a:ext cx="4706938" cy="1106487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6600">
                <a:latin typeface=".VnAvant" panose="020B7200000000000000" pitchFamily="34" charset="0"/>
              </a:rPr>
              <a:t>kh</a:t>
            </a:r>
            <a:r>
              <a:rPr lang="en-US" altLang="en-US" sz="6600">
                <a:solidFill>
                  <a:srgbClr val="FF0000"/>
                </a:solidFill>
                <a:latin typeface=".VnAvant" panose="020B7200000000000000" pitchFamily="34" charset="0"/>
              </a:rPr>
              <a:t>oÐt </a:t>
            </a:r>
            <a:r>
              <a:rPr lang="en-US" altLang="en-US" sz="6600">
                <a:solidFill>
                  <a:srgbClr val="000000"/>
                </a:solidFill>
                <a:latin typeface=".VnAvant" panose="020B7200000000000000" pitchFamily="34" charset="0"/>
              </a:rPr>
              <a:t>tæ</a:t>
            </a:r>
            <a:endParaRPr lang="en-US" altLang="en-US" sz="66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235" name="TextBox 3"/>
          <p:cNvSpPr txBox="1">
            <a:spLocks noChangeArrowheads="1"/>
          </p:cNvSpPr>
          <p:nvPr/>
        </p:nvSpPr>
        <p:spPr bwMode="auto">
          <a:xfrm>
            <a:off x="7380591" y="3598051"/>
            <a:ext cx="3016250" cy="11080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6600">
                <a:latin typeface=".VnAvant" panose="020B7200000000000000" pitchFamily="34" charset="0"/>
              </a:rPr>
              <a:t>kh</a:t>
            </a:r>
            <a:r>
              <a:rPr lang="en-US" altLang="en-US" sz="6600">
                <a:solidFill>
                  <a:srgbClr val="FF0000"/>
                </a:solidFill>
                <a:latin typeface=".VnAvant" panose="020B7200000000000000" pitchFamily="34" charset="0"/>
              </a:rPr>
              <a:t>oÐt</a:t>
            </a:r>
          </a:p>
        </p:txBody>
      </p:sp>
      <p:pic>
        <p:nvPicPr>
          <p:cNvPr id="1024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44" y="965976"/>
            <a:ext cx="5150224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9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9234" grpId="0" animBg="1"/>
      <p:bldP spid="92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152</Words>
  <Application>Microsoft Office PowerPoint</Application>
  <PresentationFormat>Widescreen</PresentationFormat>
  <Paragraphs>68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VNI-Avo</vt:lpstr>
      <vt:lpstr>等线</vt:lpstr>
      <vt:lpstr>Arial</vt:lpstr>
      <vt:lpstr>华康方圆体W7</vt:lpstr>
      <vt:lpstr>SimSun</vt:lpstr>
      <vt:lpstr>等线</vt:lpstr>
      <vt:lpstr>UTM Avo</vt:lpstr>
      <vt:lpstr>.黑体-日本语</vt:lpstr>
      <vt:lpstr>.VnAvant</vt:lpstr>
      <vt:lpstr>SimSun-ExtB</vt:lpstr>
      <vt:lpstr>Calibri Light</vt:lpstr>
      <vt:lpstr>Times New Roman</vt:lpstr>
      <vt:lpstr>Tahoma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đọc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19</cp:revision>
  <dcterms:created xsi:type="dcterms:W3CDTF">2021-02-27T01:54:11Z</dcterms:created>
  <dcterms:modified xsi:type="dcterms:W3CDTF">2021-09-03T16:15:34Z</dcterms:modified>
</cp:coreProperties>
</file>