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62" r:id="rId3"/>
    <p:sldId id="259" r:id="rId4"/>
    <p:sldId id="268" r:id="rId5"/>
    <p:sldId id="267" r:id="rId6"/>
    <p:sldId id="266" r:id="rId7"/>
    <p:sldId id="277" r:id="rId8"/>
    <p:sldId id="278" r:id="rId9"/>
    <p:sldId id="269" r:id="rId10"/>
    <p:sldId id="270" r:id="rId11"/>
    <p:sldId id="271" r:id="rId12"/>
    <p:sldId id="272" r:id="rId13"/>
    <p:sldId id="261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Arial Unicode MS" panose="020B060402020202020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FF66FF"/>
    <a:srgbClr val="FF00FF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7E733-9783-46A1-9A53-D30413768F4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7E677-0613-4BB2-8937-0B754B01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9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8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4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9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2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0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5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C042F-7430-4503-AC89-EB8E87CB937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E783-A245-48E6-8516-127CB1F8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494" y="2728262"/>
            <a:ext cx="5913013" cy="25649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solidFill>
                  <a:srgbClr val="0070C0"/>
                </a:solidFill>
              </a:rPr>
              <a:t>CHÀO MỪNG CÁC </a:t>
            </a:r>
            <a:r>
              <a:rPr lang="en-US" sz="8000" b="1" dirty="0" smtClean="0">
                <a:ln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vi-VN" sz="8000" b="1" dirty="0">
              <a:ln/>
              <a:solidFill>
                <a:srgbClr val="0070C0"/>
              </a:solidFill>
            </a:endParaRPr>
          </a:p>
          <a:p>
            <a:pPr algn="ctr"/>
            <a:r>
              <a:rPr lang="vi-VN" sz="8000" b="1" dirty="0">
                <a:ln/>
                <a:solidFill>
                  <a:srgbClr val="0070C0"/>
                </a:solidFill>
              </a:rPr>
              <a:t>ĐẾN VỚI TIẾT HỌC</a:t>
            </a:r>
            <a:endParaRPr lang="en-US" sz="8000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8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5029200"/>
            <a:ext cx="9601200" cy="115062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008867" y="2229328"/>
            <a:ext cx="530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Tiªu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chÝ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nhËn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xÐt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943100" y="3950794"/>
            <a:ext cx="398990" cy="358020"/>
            <a:chOff x="6060850" y="3896298"/>
            <a:chExt cx="531720" cy="477360"/>
          </a:xfrm>
          <a:solidFill>
            <a:srgbClr val="C00000"/>
          </a:solidFill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5772490-6A48-A74E-8B5D-C055289ABC9E}"/>
                </a:ext>
              </a:extLst>
            </p:cNvPr>
            <p:cNvSpPr/>
            <p:nvPr/>
          </p:nvSpPr>
          <p:spPr>
            <a:xfrm>
              <a:off x="6479890" y="3896298"/>
              <a:ext cx="112680" cy="477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4" h="1327">
                  <a:moveTo>
                    <a:pt x="74" y="14"/>
                  </a:moveTo>
                  <a:cubicBezTo>
                    <a:pt x="57" y="-4"/>
                    <a:pt x="30" y="-4"/>
                    <a:pt x="13" y="12"/>
                  </a:cubicBezTo>
                  <a:cubicBezTo>
                    <a:pt x="-4" y="28"/>
                    <a:pt x="-5" y="55"/>
                    <a:pt x="11" y="73"/>
                  </a:cubicBezTo>
                  <a:cubicBezTo>
                    <a:pt x="149" y="219"/>
                    <a:pt x="228" y="436"/>
                    <a:pt x="228" y="667"/>
                  </a:cubicBezTo>
                  <a:cubicBezTo>
                    <a:pt x="228" y="894"/>
                    <a:pt x="151" y="1109"/>
                    <a:pt x="17" y="1255"/>
                  </a:cubicBezTo>
                  <a:cubicBezTo>
                    <a:pt x="1" y="1273"/>
                    <a:pt x="2" y="1300"/>
                    <a:pt x="20" y="1316"/>
                  </a:cubicBezTo>
                  <a:cubicBezTo>
                    <a:pt x="28" y="1323"/>
                    <a:pt x="38" y="1327"/>
                    <a:pt x="49" y="1327"/>
                  </a:cubicBezTo>
                  <a:cubicBezTo>
                    <a:pt x="61" y="1327"/>
                    <a:pt x="72" y="1322"/>
                    <a:pt x="81" y="1313"/>
                  </a:cubicBezTo>
                  <a:cubicBezTo>
                    <a:pt x="229" y="1151"/>
                    <a:pt x="314" y="916"/>
                    <a:pt x="314" y="667"/>
                  </a:cubicBezTo>
                  <a:cubicBezTo>
                    <a:pt x="314" y="414"/>
                    <a:pt x="227" y="176"/>
                    <a:pt x="74" y="1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C43CC5E-F7CD-6648-A52A-42CADAC2D384}"/>
                </a:ext>
              </a:extLst>
            </p:cNvPr>
            <p:cNvSpPr/>
            <p:nvPr/>
          </p:nvSpPr>
          <p:spPr>
            <a:xfrm>
              <a:off x="6408250" y="3945618"/>
              <a:ext cx="94320" cy="37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3" h="1046">
                  <a:moveTo>
                    <a:pt x="74" y="13"/>
                  </a:moveTo>
                  <a:cubicBezTo>
                    <a:pt x="58" y="-4"/>
                    <a:pt x="30" y="-5"/>
                    <a:pt x="13" y="12"/>
                  </a:cubicBezTo>
                  <a:cubicBezTo>
                    <a:pt x="-4" y="28"/>
                    <a:pt x="-5" y="55"/>
                    <a:pt x="11" y="72"/>
                  </a:cubicBezTo>
                  <a:cubicBezTo>
                    <a:pt x="116" y="184"/>
                    <a:pt x="177" y="349"/>
                    <a:pt x="177" y="526"/>
                  </a:cubicBezTo>
                  <a:cubicBezTo>
                    <a:pt x="177" y="699"/>
                    <a:pt x="118" y="863"/>
                    <a:pt x="16" y="974"/>
                  </a:cubicBezTo>
                  <a:cubicBezTo>
                    <a:pt x="0" y="992"/>
                    <a:pt x="1" y="1019"/>
                    <a:pt x="18" y="1035"/>
                  </a:cubicBezTo>
                  <a:cubicBezTo>
                    <a:pt x="27" y="1043"/>
                    <a:pt x="37" y="1046"/>
                    <a:pt x="48" y="1046"/>
                  </a:cubicBezTo>
                  <a:cubicBezTo>
                    <a:pt x="59" y="1046"/>
                    <a:pt x="71" y="1042"/>
                    <a:pt x="79" y="1032"/>
                  </a:cubicBezTo>
                  <a:cubicBezTo>
                    <a:pt x="196" y="905"/>
                    <a:pt x="263" y="721"/>
                    <a:pt x="263" y="526"/>
                  </a:cubicBezTo>
                  <a:cubicBezTo>
                    <a:pt x="263" y="328"/>
                    <a:pt x="194" y="141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1164172-357D-094E-888D-33391663FFE1}"/>
                </a:ext>
              </a:extLst>
            </p:cNvPr>
            <p:cNvSpPr/>
            <p:nvPr/>
          </p:nvSpPr>
          <p:spPr>
            <a:xfrm>
              <a:off x="6337330" y="4003938"/>
              <a:ext cx="73080" cy="261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726">
                  <a:moveTo>
                    <a:pt x="74" y="13"/>
                  </a:moveTo>
                  <a:cubicBezTo>
                    <a:pt x="58" y="-4"/>
                    <a:pt x="31" y="-5"/>
                    <a:pt x="13" y="11"/>
                  </a:cubicBezTo>
                  <a:cubicBezTo>
                    <a:pt x="-4" y="27"/>
                    <a:pt x="-5" y="55"/>
                    <a:pt x="11" y="72"/>
                  </a:cubicBezTo>
                  <a:cubicBezTo>
                    <a:pt x="79" y="144"/>
                    <a:pt x="118" y="250"/>
                    <a:pt x="118" y="365"/>
                  </a:cubicBezTo>
                  <a:cubicBezTo>
                    <a:pt x="118" y="477"/>
                    <a:pt x="80" y="582"/>
                    <a:pt x="14" y="654"/>
                  </a:cubicBezTo>
                  <a:cubicBezTo>
                    <a:pt x="-2" y="672"/>
                    <a:pt x="0" y="699"/>
                    <a:pt x="17" y="715"/>
                  </a:cubicBezTo>
                  <a:cubicBezTo>
                    <a:pt x="25" y="722"/>
                    <a:pt x="36" y="726"/>
                    <a:pt x="46" y="726"/>
                  </a:cubicBezTo>
                  <a:cubicBezTo>
                    <a:pt x="58" y="726"/>
                    <a:pt x="69" y="722"/>
                    <a:pt x="78" y="712"/>
                  </a:cubicBezTo>
                  <a:cubicBezTo>
                    <a:pt x="158" y="625"/>
                    <a:pt x="204" y="498"/>
                    <a:pt x="204" y="365"/>
                  </a:cubicBezTo>
                  <a:cubicBezTo>
                    <a:pt x="204" y="229"/>
                    <a:pt x="157" y="100"/>
                    <a:pt x="74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817C405-6CB4-5544-89CD-BC1742D590F6}"/>
                </a:ext>
              </a:extLst>
            </p:cNvPr>
            <p:cNvSpPr/>
            <p:nvPr/>
          </p:nvSpPr>
          <p:spPr>
            <a:xfrm>
              <a:off x="6060850" y="3957858"/>
              <a:ext cx="230040" cy="3639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1012">
                  <a:moveTo>
                    <a:pt x="554" y="882"/>
                  </a:moveTo>
                  <a:lnTo>
                    <a:pt x="239" y="641"/>
                  </a:lnTo>
                  <a:lnTo>
                    <a:pt x="239" y="361"/>
                  </a:lnTo>
                  <a:lnTo>
                    <a:pt x="554" y="129"/>
                  </a:lnTo>
                  <a:close/>
                  <a:moveTo>
                    <a:pt x="153" y="619"/>
                  </a:moveTo>
                  <a:lnTo>
                    <a:pt x="86" y="619"/>
                  </a:lnTo>
                  <a:lnTo>
                    <a:pt x="86" y="382"/>
                  </a:lnTo>
                  <a:lnTo>
                    <a:pt x="153" y="382"/>
                  </a:lnTo>
                  <a:close/>
                  <a:moveTo>
                    <a:pt x="616" y="5"/>
                  </a:moveTo>
                  <a:cubicBezTo>
                    <a:pt x="602" y="-2"/>
                    <a:pt x="585" y="-1"/>
                    <a:pt x="572" y="9"/>
                  </a:cubicBezTo>
                  <a:lnTo>
                    <a:pt x="182" y="296"/>
                  </a:lnTo>
                  <a:lnTo>
                    <a:pt x="45" y="296"/>
                  </a:lnTo>
                  <a:cubicBezTo>
                    <a:pt x="29" y="296"/>
                    <a:pt x="14" y="305"/>
                    <a:pt x="7" y="320"/>
                  </a:cubicBezTo>
                  <a:lnTo>
                    <a:pt x="4" y="326"/>
                  </a:lnTo>
                  <a:cubicBezTo>
                    <a:pt x="1" y="331"/>
                    <a:pt x="0" y="338"/>
                    <a:pt x="0" y="344"/>
                  </a:cubicBezTo>
                  <a:lnTo>
                    <a:pt x="0" y="657"/>
                  </a:lnTo>
                  <a:cubicBezTo>
                    <a:pt x="0" y="663"/>
                    <a:pt x="1" y="669"/>
                    <a:pt x="4" y="675"/>
                  </a:cubicBezTo>
                  <a:lnTo>
                    <a:pt x="7" y="681"/>
                  </a:lnTo>
                  <a:cubicBezTo>
                    <a:pt x="14" y="695"/>
                    <a:pt x="29" y="705"/>
                    <a:pt x="45" y="705"/>
                  </a:cubicBezTo>
                  <a:lnTo>
                    <a:pt x="181" y="705"/>
                  </a:lnTo>
                  <a:lnTo>
                    <a:pt x="571" y="1003"/>
                  </a:lnTo>
                  <a:cubicBezTo>
                    <a:pt x="579" y="1009"/>
                    <a:pt x="588" y="1012"/>
                    <a:pt x="597" y="1012"/>
                  </a:cubicBezTo>
                  <a:cubicBezTo>
                    <a:pt x="604" y="1012"/>
                    <a:pt x="610" y="1011"/>
                    <a:pt x="616" y="1008"/>
                  </a:cubicBezTo>
                  <a:cubicBezTo>
                    <a:pt x="631" y="1001"/>
                    <a:pt x="640" y="986"/>
                    <a:pt x="640" y="969"/>
                  </a:cubicBezTo>
                  <a:lnTo>
                    <a:pt x="640" y="44"/>
                  </a:lnTo>
                  <a:cubicBezTo>
                    <a:pt x="640" y="27"/>
                    <a:pt x="631" y="12"/>
                    <a:pt x="616" y="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58069" y="3243339"/>
            <a:ext cx="357659" cy="357480"/>
            <a:chOff x="1208410" y="403218"/>
            <a:chExt cx="476640" cy="476640"/>
          </a:xfrm>
          <a:solidFill>
            <a:srgbClr val="00B050"/>
          </a:solidFill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592A6BF-6CAF-7940-892B-ED712F1F290C}"/>
                </a:ext>
              </a:extLst>
            </p:cNvPr>
            <p:cNvSpPr/>
            <p:nvPr/>
          </p:nvSpPr>
          <p:spPr>
            <a:xfrm>
              <a:off x="1208410" y="403218"/>
              <a:ext cx="476640" cy="47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5" h="1325">
                  <a:moveTo>
                    <a:pt x="662" y="86"/>
                  </a:moveTo>
                  <a:cubicBezTo>
                    <a:pt x="508" y="86"/>
                    <a:pt x="363" y="146"/>
                    <a:pt x="254" y="255"/>
                  </a:cubicBezTo>
                  <a:cubicBezTo>
                    <a:pt x="145" y="363"/>
                    <a:pt x="85" y="508"/>
                    <a:pt x="85" y="662"/>
                  </a:cubicBezTo>
                  <a:cubicBezTo>
                    <a:pt x="85" y="816"/>
                    <a:pt x="145" y="961"/>
                    <a:pt x="254" y="1070"/>
                  </a:cubicBezTo>
                  <a:cubicBezTo>
                    <a:pt x="363" y="1179"/>
                    <a:pt x="508" y="1239"/>
                    <a:pt x="662" y="1239"/>
                  </a:cubicBezTo>
                  <a:cubicBezTo>
                    <a:pt x="816" y="1239"/>
                    <a:pt x="961" y="1179"/>
                    <a:pt x="1070" y="1070"/>
                  </a:cubicBezTo>
                  <a:cubicBezTo>
                    <a:pt x="1179" y="961"/>
                    <a:pt x="1238" y="816"/>
                    <a:pt x="1238" y="662"/>
                  </a:cubicBezTo>
                  <a:cubicBezTo>
                    <a:pt x="1238" y="508"/>
                    <a:pt x="1179" y="363"/>
                    <a:pt x="1070" y="255"/>
                  </a:cubicBezTo>
                  <a:cubicBezTo>
                    <a:pt x="961" y="146"/>
                    <a:pt x="816" y="86"/>
                    <a:pt x="662" y="86"/>
                  </a:cubicBezTo>
                  <a:close/>
                  <a:moveTo>
                    <a:pt x="662" y="1325"/>
                  </a:moveTo>
                  <a:cubicBezTo>
                    <a:pt x="485" y="1325"/>
                    <a:pt x="319" y="1256"/>
                    <a:pt x="194" y="1131"/>
                  </a:cubicBezTo>
                  <a:cubicBezTo>
                    <a:pt x="68" y="1006"/>
                    <a:pt x="0" y="839"/>
                    <a:pt x="0" y="662"/>
                  </a:cubicBezTo>
                  <a:cubicBezTo>
                    <a:pt x="0" y="485"/>
                    <a:pt x="68" y="319"/>
                    <a:pt x="194" y="194"/>
                  </a:cubicBezTo>
                  <a:cubicBezTo>
                    <a:pt x="319" y="69"/>
                    <a:pt x="485" y="0"/>
                    <a:pt x="662" y="0"/>
                  </a:cubicBezTo>
                  <a:cubicBezTo>
                    <a:pt x="839" y="0"/>
                    <a:pt x="1005" y="69"/>
                    <a:pt x="1130" y="194"/>
                  </a:cubicBezTo>
                  <a:cubicBezTo>
                    <a:pt x="1256" y="319"/>
                    <a:pt x="1325" y="485"/>
                    <a:pt x="1325" y="662"/>
                  </a:cubicBezTo>
                  <a:cubicBezTo>
                    <a:pt x="1325" y="839"/>
                    <a:pt x="1256" y="1006"/>
                    <a:pt x="1130" y="1131"/>
                  </a:cubicBezTo>
                  <a:cubicBezTo>
                    <a:pt x="1005" y="1256"/>
                    <a:pt x="839" y="1325"/>
                    <a:pt x="662" y="132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DFE2261-920C-8742-AC91-51B96EDE25C6}"/>
                </a:ext>
              </a:extLst>
            </p:cNvPr>
            <p:cNvSpPr/>
            <p:nvPr/>
          </p:nvSpPr>
          <p:spPr>
            <a:xfrm>
              <a:off x="1298410" y="494658"/>
              <a:ext cx="291600" cy="24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1" h="688">
                  <a:moveTo>
                    <a:pt x="803" y="62"/>
                  </a:moveTo>
                  <a:lnTo>
                    <a:pt x="308" y="674"/>
                  </a:lnTo>
                  <a:cubicBezTo>
                    <a:pt x="307" y="676"/>
                    <a:pt x="305" y="677"/>
                    <a:pt x="304" y="679"/>
                  </a:cubicBezTo>
                  <a:cubicBezTo>
                    <a:pt x="303" y="679"/>
                    <a:pt x="303" y="679"/>
                    <a:pt x="302" y="680"/>
                  </a:cubicBezTo>
                  <a:cubicBezTo>
                    <a:pt x="302" y="680"/>
                    <a:pt x="301" y="680"/>
                    <a:pt x="301" y="681"/>
                  </a:cubicBezTo>
                  <a:cubicBezTo>
                    <a:pt x="301" y="681"/>
                    <a:pt x="300" y="681"/>
                    <a:pt x="300" y="682"/>
                  </a:cubicBezTo>
                  <a:cubicBezTo>
                    <a:pt x="299" y="682"/>
                    <a:pt x="299" y="682"/>
                    <a:pt x="299" y="682"/>
                  </a:cubicBezTo>
                  <a:cubicBezTo>
                    <a:pt x="297" y="683"/>
                    <a:pt x="296" y="684"/>
                    <a:pt x="295" y="684"/>
                  </a:cubicBezTo>
                  <a:cubicBezTo>
                    <a:pt x="293" y="685"/>
                    <a:pt x="292" y="686"/>
                    <a:pt x="291" y="686"/>
                  </a:cubicBezTo>
                  <a:cubicBezTo>
                    <a:pt x="290" y="686"/>
                    <a:pt x="289" y="687"/>
                    <a:pt x="289" y="687"/>
                  </a:cubicBezTo>
                  <a:cubicBezTo>
                    <a:pt x="288" y="687"/>
                    <a:pt x="287" y="687"/>
                    <a:pt x="287" y="687"/>
                  </a:cubicBezTo>
                  <a:cubicBezTo>
                    <a:pt x="286" y="687"/>
                    <a:pt x="286" y="687"/>
                    <a:pt x="285" y="688"/>
                  </a:cubicBezTo>
                  <a:lnTo>
                    <a:pt x="284" y="688"/>
                  </a:lnTo>
                  <a:cubicBezTo>
                    <a:pt x="283" y="688"/>
                    <a:pt x="283" y="688"/>
                    <a:pt x="282" y="688"/>
                  </a:cubicBezTo>
                  <a:lnTo>
                    <a:pt x="281" y="688"/>
                  </a:lnTo>
                  <a:cubicBezTo>
                    <a:pt x="280" y="688"/>
                    <a:pt x="279" y="688"/>
                    <a:pt x="279" y="688"/>
                  </a:cubicBezTo>
                  <a:cubicBezTo>
                    <a:pt x="278" y="688"/>
                    <a:pt x="278" y="688"/>
                    <a:pt x="277" y="688"/>
                  </a:cubicBezTo>
                  <a:lnTo>
                    <a:pt x="276" y="688"/>
                  </a:lnTo>
                  <a:cubicBezTo>
                    <a:pt x="275" y="688"/>
                    <a:pt x="274" y="688"/>
                    <a:pt x="273" y="688"/>
                  </a:cubicBezTo>
                  <a:cubicBezTo>
                    <a:pt x="273" y="688"/>
                    <a:pt x="272" y="688"/>
                    <a:pt x="272" y="687"/>
                  </a:cubicBezTo>
                  <a:cubicBezTo>
                    <a:pt x="269" y="687"/>
                    <a:pt x="267" y="686"/>
                    <a:pt x="265" y="686"/>
                  </a:cubicBezTo>
                  <a:cubicBezTo>
                    <a:pt x="265" y="685"/>
                    <a:pt x="264" y="685"/>
                    <a:pt x="264" y="685"/>
                  </a:cubicBezTo>
                  <a:lnTo>
                    <a:pt x="263" y="685"/>
                  </a:lnTo>
                  <a:cubicBezTo>
                    <a:pt x="262" y="684"/>
                    <a:pt x="262" y="684"/>
                    <a:pt x="261" y="684"/>
                  </a:cubicBezTo>
                  <a:cubicBezTo>
                    <a:pt x="261" y="683"/>
                    <a:pt x="260" y="683"/>
                    <a:pt x="260" y="683"/>
                  </a:cubicBezTo>
                  <a:cubicBezTo>
                    <a:pt x="258" y="682"/>
                    <a:pt x="257" y="681"/>
                    <a:pt x="255" y="680"/>
                  </a:cubicBezTo>
                  <a:cubicBezTo>
                    <a:pt x="254" y="679"/>
                    <a:pt x="254" y="679"/>
                    <a:pt x="253" y="678"/>
                  </a:cubicBezTo>
                  <a:lnTo>
                    <a:pt x="252" y="677"/>
                  </a:lnTo>
                  <a:lnTo>
                    <a:pt x="11" y="432"/>
                  </a:lnTo>
                  <a:cubicBezTo>
                    <a:pt x="-4" y="418"/>
                    <a:pt x="-3" y="394"/>
                    <a:pt x="11" y="379"/>
                  </a:cubicBezTo>
                  <a:cubicBezTo>
                    <a:pt x="26" y="365"/>
                    <a:pt x="50" y="365"/>
                    <a:pt x="65" y="380"/>
                  </a:cubicBezTo>
                  <a:lnTo>
                    <a:pt x="276" y="595"/>
                  </a:lnTo>
                  <a:lnTo>
                    <a:pt x="745" y="14"/>
                  </a:lnTo>
                  <a:cubicBezTo>
                    <a:pt x="758" y="-2"/>
                    <a:pt x="782" y="-4"/>
                    <a:pt x="798" y="9"/>
                  </a:cubicBezTo>
                  <a:cubicBezTo>
                    <a:pt x="814" y="22"/>
                    <a:pt x="816" y="45"/>
                    <a:pt x="803" y="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406503" y="3106370"/>
            <a:ext cx="479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đóng</a:t>
            </a:r>
            <a:endParaRPr 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63044" y="3826032"/>
            <a:ext cx="570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.VnAvant" pitchFamily="34" charset="0"/>
                <a:cs typeface="Times New Roman" panose="02020603050405020304" pitchFamily="18" charset="0"/>
              </a:rPr>
              <a:t>to,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râ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rµng</a:t>
            </a:r>
            <a:endParaRPr 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828800" y="4842214"/>
            <a:ext cx="550633" cy="393602"/>
            <a:chOff x="384840" y="2873717"/>
            <a:chExt cx="523079" cy="378359"/>
          </a:xfrm>
        </p:grpSpPr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5094ECD-4D5C-DD4D-AA6E-5B334CE24A22}"/>
                </a:ext>
              </a:extLst>
            </p:cNvPr>
            <p:cNvSpPr/>
            <p:nvPr/>
          </p:nvSpPr>
          <p:spPr>
            <a:xfrm>
              <a:off x="489600" y="2873717"/>
              <a:ext cx="961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268">
                  <a:moveTo>
                    <a:pt x="134" y="55"/>
                  </a:moveTo>
                  <a:cubicBezTo>
                    <a:pt x="178" y="55"/>
                    <a:pt x="212" y="90"/>
                    <a:pt x="212" y="134"/>
                  </a:cubicBezTo>
                  <a:cubicBezTo>
                    <a:pt x="212" y="155"/>
                    <a:pt x="204" y="175"/>
                    <a:pt x="190" y="190"/>
                  </a:cubicBezTo>
                  <a:cubicBezTo>
                    <a:pt x="175" y="205"/>
                    <a:pt x="155" y="213"/>
                    <a:pt x="134" y="213"/>
                  </a:cubicBezTo>
                  <a:cubicBezTo>
                    <a:pt x="112" y="213"/>
                    <a:pt x="93" y="205"/>
                    <a:pt x="78" y="190"/>
                  </a:cubicBezTo>
                  <a:cubicBezTo>
                    <a:pt x="63" y="175"/>
                    <a:pt x="55" y="155"/>
                    <a:pt x="55" y="134"/>
                  </a:cubicBezTo>
                  <a:cubicBezTo>
                    <a:pt x="55" y="90"/>
                    <a:pt x="90" y="55"/>
                    <a:pt x="134" y="55"/>
                  </a:cubicBezTo>
                  <a:close/>
                  <a:moveTo>
                    <a:pt x="134" y="268"/>
                  </a:moveTo>
                  <a:cubicBezTo>
                    <a:pt x="170" y="268"/>
                    <a:pt x="203" y="254"/>
                    <a:pt x="229" y="229"/>
                  </a:cubicBezTo>
                  <a:cubicBezTo>
                    <a:pt x="254" y="203"/>
                    <a:pt x="268" y="170"/>
                    <a:pt x="268" y="134"/>
                  </a:cubicBezTo>
                  <a:cubicBezTo>
                    <a:pt x="268" y="98"/>
                    <a:pt x="254" y="64"/>
                    <a:pt x="229" y="39"/>
                  </a:cubicBezTo>
                  <a:cubicBezTo>
                    <a:pt x="203" y="14"/>
                    <a:pt x="170" y="0"/>
                    <a:pt x="134" y="0"/>
                  </a:cubicBezTo>
                  <a:cubicBezTo>
                    <a:pt x="98" y="0"/>
                    <a:pt x="64" y="14"/>
                    <a:pt x="39" y="39"/>
                  </a:cubicBezTo>
                  <a:cubicBezTo>
                    <a:pt x="13" y="64"/>
                    <a:pt x="0" y="98"/>
                    <a:pt x="0" y="134"/>
                  </a:cubicBezTo>
                  <a:cubicBezTo>
                    <a:pt x="0" y="170"/>
                    <a:pt x="13" y="203"/>
                    <a:pt x="39" y="229"/>
                  </a:cubicBezTo>
                  <a:cubicBezTo>
                    <a:pt x="64" y="254"/>
                    <a:pt x="98" y="268"/>
                    <a:pt x="134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solidFill>
                  <a:srgbClr val="7030A0"/>
                </a:solidFill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9C7602C-D721-9547-A75D-C9FA51BAAE30}"/>
                </a:ext>
              </a:extLst>
            </p:cNvPr>
            <p:cNvSpPr/>
            <p:nvPr/>
          </p:nvSpPr>
          <p:spPr>
            <a:xfrm>
              <a:off x="706680" y="2879117"/>
              <a:ext cx="9648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9" h="268">
                  <a:moveTo>
                    <a:pt x="135" y="55"/>
                  </a:moveTo>
                  <a:cubicBezTo>
                    <a:pt x="179" y="55"/>
                    <a:pt x="213" y="90"/>
                    <a:pt x="213" y="134"/>
                  </a:cubicBezTo>
                  <a:cubicBezTo>
                    <a:pt x="213" y="155"/>
                    <a:pt x="205" y="175"/>
                    <a:pt x="191" y="190"/>
                  </a:cubicBezTo>
                  <a:cubicBezTo>
                    <a:pt x="176" y="205"/>
                    <a:pt x="156" y="213"/>
                    <a:pt x="135" y="213"/>
                  </a:cubicBezTo>
                  <a:cubicBezTo>
                    <a:pt x="113" y="213"/>
                    <a:pt x="93" y="205"/>
                    <a:pt x="79" y="190"/>
                  </a:cubicBezTo>
                  <a:cubicBezTo>
                    <a:pt x="64" y="175"/>
                    <a:pt x="56" y="155"/>
                    <a:pt x="56" y="134"/>
                  </a:cubicBezTo>
                  <a:cubicBezTo>
                    <a:pt x="56" y="90"/>
                    <a:pt x="90" y="55"/>
                    <a:pt x="135" y="55"/>
                  </a:cubicBezTo>
                  <a:close/>
                  <a:moveTo>
                    <a:pt x="135" y="268"/>
                  </a:moveTo>
                  <a:cubicBezTo>
                    <a:pt x="171" y="268"/>
                    <a:pt x="204" y="254"/>
                    <a:pt x="230" y="229"/>
                  </a:cubicBezTo>
                  <a:cubicBezTo>
                    <a:pt x="255" y="204"/>
                    <a:pt x="269" y="170"/>
                    <a:pt x="269" y="134"/>
                  </a:cubicBezTo>
                  <a:cubicBezTo>
                    <a:pt x="269" y="98"/>
                    <a:pt x="255" y="64"/>
                    <a:pt x="230" y="39"/>
                  </a:cubicBezTo>
                  <a:cubicBezTo>
                    <a:pt x="204" y="14"/>
                    <a:pt x="171" y="0"/>
                    <a:pt x="135" y="0"/>
                  </a:cubicBezTo>
                  <a:cubicBezTo>
                    <a:pt x="99" y="0"/>
                    <a:pt x="65" y="14"/>
                    <a:pt x="40" y="39"/>
                  </a:cubicBezTo>
                  <a:cubicBezTo>
                    <a:pt x="14" y="64"/>
                    <a:pt x="0" y="98"/>
                    <a:pt x="0" y="134"/>
                  </a:cubicBezTo>
                  <a:cubicBezTo>
                    <a:pt x="0" y="170"/>
                    <a:pt x="14" y="204"/>
                    <a:pt x="40" y="229"/>
                  </a:cubicBezTo>
                  <a:cubicBezTo>
                    <a:pt x="65" y="254"/>
                    <a:pt x="99" y="268"/>
                    <a:pt x="135" y="2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solidFill>
                  <a:srgbClr val="7030A0"/>
                </a:solidFill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6050D9-DE7F-A54F-BA9B-1E4613A43645}"/>
                </a:ext>
              </a:extLst>
            </p:cNvPr>
            <p:cNvSpPr/>
            <p:nvPr/>
          </p:nvSpPr>
          <p:spPr>
            <a:xfrm>
              <a:off x="384840" y="2884517"/>
              <a:ext cx="523079" cy="367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4" h="1022">
                  <a:moveTo>
                    <a:pt x="1398" y="100"/>
                  </a:moveTo>
                  <a:cubicBezTo>
                    <a:pt x="1354" y="193"/>
                    <a:pt x="1264" y="347"/>
                    <a:pt x="1218" y="384"/>
                  </a:cubicBezTo>
                  <a:cubicBezTo>
                    <a:pt x="1216" y="385"/>
                    <a:pt x="1213" y="387"/>
                    <a:pt x="1211" y="389"/>
                  </a:cubicBezTo>
                  <a:cubicBezTo>
                    <a:pt x="1117" y="473"/>
                    <a:pt x="1122" y="655"/>
                    <a:pt x="1123" y="678"/>
                  </a:cubicBezTo>
                  <a:cubicBezTo>
                    <a:pt x="1124" y="725"/>
                    <a:pt x="1124" y="774"/>
                    <a:pt x="1125" y="820"/>
                  </a:cubicBezTo>
                  <a:cubicBezTo>
                    <a:pt x="1125" y="868"/>
                    <a:pt x="1126" y="917"/>
                    <a:pt x="1126" y="965"/>
                  </a:cubicBezTo>
                  <a:cubicBezTo>
                    <a:pt x="1099" y="966"/>
                    <a:pt x="1071" y="967"/>
                    <a:pt x="1043" y="967"/>
                  </a:cubicBezTo>
                  <a:cubicBezTo>
                    <a:pt x="1034" y="967"/>
                    <a:pt x="1025" y="967"/>
                    <a:pt x="1016" y="967"/>
                  </a:cubicBezTo>
                  <a:cubicBezTo>
                    <a:pt x="1015" y="967"/>
                    <a:pt x="1015" y="967"/>
                    <a:pt x="1015" y="967"/>
                  </a:cubicBezTo>
                  <a:cubicBezTo>
                    <a:pt x="1008" y="967"/>
                    <a:pt x="1001" y="967"/>
                    <a:pt x="993" y="967"/>
                  </a:cubicBezTo>
                  <a:cubicBezTo>
                    <a:pt x="991" y="967"/>
                    <a:pt x="988" y="967"/>
                    <a:pt x="986" y="966"/>
                  </a:cubicBezTo>
                  <a:cubicBezTo>
                    <a:pt x="981" y="966"/>
                    <a:pt x="976" y="966"/>
                    <a:pt x="971" y="966"/>
                  </a:cubicBezTo>
                  <a:cubicBezTo>
                    <a:pt x="968" y="966"/>
                    <a:pt x="965" y="966"/>
                    <a:pt x="963" y="966"/>
                  </a:cubicBezTo>
                  <a:cubicBezTo>
                    <a:pt x="958" y="966"/>
                    <a:pt x="953" y="966"/>
                    <a:pt x="949" y="966"/>
                  </a:cubicBezTo>
                  <a:cubicBezTo>
                    <a:pt x="946" y="966"/>
                    <a:pt x="943" y="966"/>
                    <a:pt x="940" y="966"/>
                  </a:cubicBezTo>
                  <a:cubicBezTo>
                    <a:pt x="937" y="965"/>
                    <a:pt x="935" y="965"/>
                    <a:pt x="932" y="965"/>
                  </a:cubicBezTo>
                  <a:cubicBezTo>
                    <a:pt x="933" y="917"/>
                    <a:pt x="934" y="867"/>
                    <a:pt x="934" y="820"/>
                  </a:cubicBezTo>
                  <a:cubicBezTo>
                    <a:pt x="935" y="773"/>
                    <a:pt x="935" y="725"/>
                    <a:pt x="936" y="678"/>
                  </a:cubicBezTo>
                  <a:cubicBezTo>
                    <a:pt x="936" y="670"/>
                    <a:pt x="938" y="624"/>
                    <a:pt x="929" y="568"/>
                  </a:cubicBezTo>
                  <a:cubicBezTo>
                    <a:pt x="917" y="486"/>
                    <a:pt x="889" y="426"/>
                    <a:pt x="848" y="389"/>
                  </a:cubicBezTo>
                  <a:cubicBezTo>
                    <a:pt x="845" y="387"/>
                    <a:pt x="843" y="385"/>
                    <a:pt x="841" y="384"/>
                  </a:cubicBezTo>
                  <a:cubicBezTo>
                    <a:pt x="830" y="375"/>
                    <a:pt x="805" y="350"/>
                    <a:pt x="760" y="278"/>
                  </a:cubicBezTo>
                  <a:cubicBezTo>
                    <a:pt x="758" y="275"/>
                    <a:pt x="756" y="273"/>
                    <a:pt x="755" y="272"/>
                  </a:cubicBezTo>
                  <a:cubicBezTo>
                    <a:pt x="765" y="255"/>
                    <a:pt x="775" y="237"/>
                    <a:pt x="785" y="220"/>
                  </a:cubicBezTo>
                  <a:cubicBezTo>
                    <a:pt x="792" y="231"/>
                    <a:pt x="799" y="240"/>
                    <a:pt x="805" y="249"/>
                  </a:cubicBezTo>
                  <a:cubicBezTo>
                    <a:pt x="844" y="306"/>
                    <a:pt x="901" y="339"/>
                    <a:pt x="971" y="344"/>
                  </a:cubicBezTo>
                  <a:cubicBezTo>
                    <a:pt x="973" y="344"/>
                    <a:pt x="975" y="344"/>
                    <a:pt x="977" y="344"/>
                  </a:cubicBezTo>
                  <a:cubicBezTo>
                    <a:pt x="990" y="342"/>
                    <a:pt x="1003" y="342"/>
                    <a:pt x="1017" y="341"/>
                  </a:cubicBezTo>
                  <a:cubicBezTo>
                    <a:pt x="1020" y="341"/>
                    <a:pt x="1023" y="342"/>
                    <a:pt x="1027" y="342"/>
                  </a:cubicBezTo>
                  <a:cubicBezTo>
                    <a:pt x="1029" y="342"/>
                    <a:pt x="1030" y="342"/>
                    <a:pt x="1032" y="342"/>
                  </a:cubicBezTo>
                  <a:cubicBezTo>
                    <a:pt x="1036" y="342"/>
                    <a:pt x="1039" y="341"/>
                    <a:pt x="1042" y="341"/>
                  </a:cubicBezTo>
                  <a:cubicBezTo>
                    <a:pt x="1056" y="342"/>
                    <a:pt x="1069" y="342"/>
                    <a:pt x="1082" y="344"/>
                  </a:cubicBezTo>
                  <a:cubicBezTo>
                    <a:pt x="1084" y="344"/>
                    <a:pt x="1086" y="344"/>
                    <a:pt x="1087" y="344"/>
                  </a:cubicBezTo>
                  <a:cubicBezTo>
                    <a:pt x="1158" y="339"/>
                    <a:pt x="1215" y="306"/>
                    <a:pt x="1254" y="249"/>
                  </a:cubicBezTo>
                  <a:cubicBezTo>
                    <a:pt x="1278" y="218"/>
                    <a:pt x="1302" y="174"/>
                    <a:pt x="1324" y="136"/>
                  </a:cubicBezTo>
                  <a:cubicBezTo>
                    <a:pt x="1336" y="115"/>
                    <a:pt x="1347" y="96"/>
                    <a:pt x="1356" y="81"/>
                  </a:cubicBezTo>
                  <a:lnTo>
                    <a:pt x="1357" y="81"/>
                  </a:lnTo>
                  <a:cubicBezTo>
                    <a:pt x="1365" y="68"/>
                    <a:pt x="1378" y="70"/>
                    <a:pt x="1381" y="71"/>
                  </a:cubicBezTo>
                  <a:cubicBezTo>
                    <a:pt x="1385" y="72"/>
                    <a:pt x="1397" y="76"/>
                    <a:pt x="1399" y="91"/>
                  </a:cubicBezTo>
                  <a:cubicBezTo>
                    <a:pt x="1400" y="95"/>
                    <a:pt x="1399" y="97"/>
                    <a:pt x="1398" y="100"/>
                  </a:cubicBezTo>
                  <a:close/>
                  <a:moveTo>
                    <a:pt x="614" y="368"/>
                  </a:moveTo>
                  <a:cubicBezTo>
                    <a:pt x="612" y="370"/>
                    <a:pt x="610" y="372"/>
                    <a:pt x="607" y="374"/>
                  </a:cubicBezTo>
                  <a:cubicBezTo>
                    <a:pt x="513" y="457"/>
                    <a:pt x="518" y="640"/>
                    <a:pt x="519" y="662"/>
                  </a:cubicBezTo>
                  <a:cubicBezTo>
                    <a:pt x="520" y="710"/>
                    <a:pt x="520" y="758"/>
                    <a:pt x="521" y="805"/>
                  </a:cubicBezTo>
                  <a:cubicBezTo>
                    <a:pt x="521" y="853"/>
                    <a:pt x="522" y="901"/>
                    <a:pt x="523" y="950"/>
                  </a:cubicBezTo>
                  <a:cubicBezTo>
                    <a:pt x="495" y="951"/>
                    <a:pt x="467" y="951"/>
                    <a:pt x="439" y="951"/>
                  </a:cubicBezTo>
                  <a:cubicBezTo>
                    <a:pt x="430" y="951"/>
                    <a:pt x="421" y="951"/>
                    <a:pt x="412" y="951"/>
                  </a:cubicBezTo>
                  <a:lnTo>
                    <a:pt x="411" y="951"/>
                  </a:lnTo>
                  <a:cubicBezTo>
                    <a:pt x="404" y="951"/>
                    <a:pt x="397" y="951"/>
                    <a:pt x="389" y="951"/>
                  </a:cubicBezTo>
                  <a:cubicBezTo>
                    <a:pt x="387" y="951"/>
                    <a:pt x="385" y="951"/>
                    <a:pt x="383" y="951"/>
                  </a:cubicBezTo>
                  <a:cubicBezTo>
                    <a:pt x="377" y="951"/>
                    <a:pt x="372" y="951"/>
                    <a:pt x="367" y="951"/>
                  </a:cubicBezTo>
                  <a:cubicBezTo>
                    <a:pt x="364" y="951"/>
                    <a:pt x="361" y="951"/>
                    <a:pt x="359" y="951"/>
                  </a:cubicBezTo>
                  <a:cubicBezTo>
                    <a:pt x="354" y="951"/>
                    <a:pt x="349" y="951"/>
                    <a:pt x="345" y="950"/>
                  </a:cubicBezTo>
                  <a:cubicBezTo>
                    <a:pt x="342" y="950"/>
                    <a:pt x="339" y="950"/>
                    <a:pt x="336" y="950"/>
                  </a:cubicBezTo>
                  <a:cubicBezTo>
                    <a:pt x="333" y="950"/>
                    <a:pt x="331" y="950"/>
                    <a:pt x="329" y="950"/>
                  </a:cubicBezTo>
                  <a:cubicBezTo>
                    <a:pt x="329" y="901"/>
                    <a:pt x="330" y="852"/>
                    <a:pt x="330" y="804"/>
                  </a:cubicBezTo>
                  <a:cubicBezTo>
                    <a:pt x="331" y="758"/>
                    <a:pt x="331" y="710"/>
                    <a:pt x="332" y="662"/>
                  </a:cubicBezTo>
                  <a:cubicBezTo>
                    <a:pt x="332" y="655"/>
                    <a:pt x="334" y="609"/>
                    <a:pt x="325" y="552"/>
                  </a:cubicBezTo>
                  <a:cubicBezTo>
                    <a:pt x="313" y="471"/>
                    <a:pt x="286" y="411"/>
                    <a:pt x="244" y="374"/>
                  </a:cubicBezTo>
                  <a:cubicBezTo>
                    <a:pt x="242" y="372"/>
                    <a:pt x="239" y="370"/>
                    <a:pt x="237" y="368"/>
                  </a:cubicBezTo>
                  <a:cubicBezTo>
                    <a:pt x="191" y="332"/>
                    <a:pt x="101" y="177"/>
                    <a:pt x="57" y="84"/>
                  </a:cubicBezTo>
                  <a:cubicBezTo>
                    <a:pt x="56" y="84"/>
                    <a:pt x="55" y="81"/>
                    <a:pt x="56" y="76"/>
                  </a:cubicBezTo>
                  <a:cubicBezTo>
                    <a:pt x="58" y="60"/>
                    <a:pt x="70" y="56"/>
                    <a:pt x="74" y="55"/>
                  </a:cubicBezTo>
                  <a:cubicBezTo>
                    <a:pt x="77" y="55"/>
                    <a:pt x="90" y="53"/>
                    <a:pt x="98" y="65"/>
                  </a:cubicBezTo>
                  <a:lnTo>
                    <a:pt x="99" y="66"/>
                  </a:lnTo>
                  <a:cubicBezTo>
                    <a:pt x="108" y="80"/>
                    <a:pt x="119" y="100"/>
                    <a:pt x="131" y="121"/>
                  </a:cubicBezTo>
                  <a:cubicBezTo>
                    <a:pt x="153" y="159"/>
                    <a:pt x="177" y="202"/>
                    <a:pt x="201" y="233"/>
                  </a:cubicBezTo>
                  <a:cubicBezTo>
                    <a:pt x="240" y="291"/>
                    <a:pt x="297" y="324"/>
                    <a:pt x="368" y="329"/>
                  </a:cubicBezTo>
                  <a:cubicBezTo>
                    <a:pt x="369" y="329"/>
                    <a:pt x="371" y="329"/>
                    <a:pt x="373" y="329"/>
                  </a:cubicBezTo>
                  <a:cubicBezTo>
                    <a:pt x="386" y="327"/>
                    <a:pt x="399" y="326"/>
                    <a:pt x="413" y="326"/>
                  </a:cubicBezTo>
                  <a:cubicBezTo>
                    <a:pt x="416" y="326"/>
                    <a:pt x="419" y="326"/>
                    <a:pt x="423" y="327"/>
                  </a:cubicBezTo>
                  <a:cubicBezTo>
                    <a:pt x="425" y="327"/>
                    <a:pt x="426" y="327"/>
                    <a:pt x="428" y="327"/>
                  </a:cubicBezTo>
                  <a:cubicBezTo>
                    <a:pt x="432" y="326"/>
                    <a:pt x="435" y="326"/>
                    <a:pt x="438" y="326"/>
                  </a:cubicBezTo>
                  <a:cubicBezTo>
                    <a:pt x="452" y="326"/>
                    <a:pt x="465" y="327"/>
                    <a:pt x="478" y="329"/>
                  </a:cubicBezTo>
                  <a:cubicBezTo>
                    <a:pt x="480" y="329"/>
                    <a:pt x="482" y="329"/>
                    <a:pt x="483" y="329"/>
                  </a:cubicBezTo>
                  <a:cubicBezTo>
                    <a:pt x="554" y="324"/>
                    <a:pt x="611" y="291"/>
                    <a:pt x="650" y="233"/>
                  </a:cubicBezTo>
                  <a:cubicBezTo>
                    <a:pt x="674" y="202"/>
                    <a:pt x="698" y="159"/>
                    <a:pt x="720" y="121"/>
                  </a:cubicBezTo>
                  <a:cubicBezTo>
                    <a:pt x="732" y="100"/>
                    <a:pt x="743" y="80"/>
                    <a:pt x="752" y="66"/>
                  </a:cubicBezTo>
                  <a:lnTo>
                    <a:pt x="752" y="65"/>
                  </a:lnTo>
                  <a:lnTo>
                    <a:pt x="753" y="65"/>
                  </a:lnTo>
                  <a:cubicBezTo>
                    <a:pt x="761" y="53"/>
                    <a:pt x="774" y="55"/>
                    <a:pt x="777" y="55"/>
                  </a:cubicBezTo>
                  <a:cubicBezTo>
                    <a:pt x="781" y="56"/>
                    <a:pt x="793" y="60"/>
                    <a:pt x="795" y="76"/>
                  </a:cubicBezTo>
                  <a:cubicBezTo>
                    <a:pt x="796" y="79"/>
                    <a:pt x="795" y="82"/>
                    <a:pt x="794" y="84"/>
                  </a:cubicBezTo>
                  <a:cubicBezTo>
                    <a:pt x="750" y="177"/>
                    <a:pt x="660" y="332"/>
                    <a:pt x="614" y="368"/>
                  </a:cubicBezTo>
                  <a:lnTo>
                    <a:pt x="1454" y="85"/>
                  </a:lnTo>
                  <a:cubicBezTo>
                    <a:pt x="1450" y="52"/>
                    <a:pt x="1427" y="25"/>
                    <a:pt x="1394" y="17"/>
                  </a:cubicBezTo>
                  <a:cubicBezTo>
                    <a:pt x="1362" y="9"/>
                    <a:pt x="1329" y="22"/>
                    <a:pt x="1311" y="50"/>
                  </a:cubicBezTo>
                  <a:cubicBezTo>
                    <a:pt x="1310" y="50"/>
                    <a:pt x="1310" y="51"/>
                    <a:pt x="1310" y="51"/>
                  </a:cubicBezTo>
                  <a:lnTo>
                    <a:pt x="1310" y="52"/>
                  </a:lnTo>
                  <a:cubicBezTo>
                    <a:pt x="1300" y="67"/>
                    <a:pt x="1288" y="87"/>
                    <a:pt x="1276" y="109"/>
                  </a:cubicBezTo>
                  <a:cubicBezTo>
                    <a:pt x="1255" y="146"/>
                    <a:pt x="1231" y="188"/>
                    <a:pt x="1210" y="215"/>
                  </a:cubicBezTo>
                  <a:cubicBezTo>
                    <a:pt x="1209" y="216"/>
                    <a:pt x="1209" y="216"/>
                    <a:pt x="1208" y="217"/>
                  </a:cubicBezTo>
                  <a:cubicBezTo>
                    <a:pt x="1180" y="260"/>
                    <a:pt x="1138" y="284"/>
                    <a:pt x="1086" y="289"/>
                  </a:cubicBezTo>
                  <a:cubicBezTo>
                    <a:pt x="1072" y="287"/>
                    <a:pt x="1057" y="286"/>
                    <a:pt x="1042" y="286"/>
                  </a:cubicBezTo>
                  <a:cubicBezTo>
                    <a:pt x="1038" y="286"/>
                    <a:pt x="1034" y="286"/>
                    <a:pt x="1029" y="287"/>
                  </a:cubicBezTo>
                  <a:cubicBezTo>
                    <a:pt x="1025" y="286"/>
                    <a:pt x="1021" y="286"/>
                    <a:pt x="1017" y="286"/>
                  </a:cubicBezTo>
                  <a:cubicBezTo>
                    <a:pt x="1002" y="286"/>
                    <a:pt x="987" y="287"/>
                    <a:pt x="973" y="289"/>
                  </a:cubicBezTo>
                  <a:cubicBezTo>
                    <a:pt x="921" y="284"/>
                    <a:pt x="879" y="260"/>
                    <a:pt x="850" y="217"/>
                  </a:cubicBezTo>
                  <a:cubicBezTo>
                    <a:pt x="850" y="216"/>
                    <a:pt x="850" y="216"/>
                    <a:pt x="849" y="215"/>
                  </a:cubicBezTo>
                  <a:cubicBezTo>
                    <a:pt x="843" y="207"/>
                    <a:pt x="836" y="198"/>
                    <a:pt x="828" y="186"/>
                  </a:cubicBezTo>
                  <a:cubicBezTo>
                    <a:pt x="824" y="179"/>
                    <a:pt x="818" y="175"/>
                    <a:pt x="811" y="174"/>
                  </a:cubicBezTo>
                  <a:cubicBezTo>
                    <a:pt x="824" y="149"/>
                    <a:pt x="836" y="126"/>
                    <a:pt x="844" y="108"/>
                  </a:cubicBezTo>
                  <a:cubicBezTo>
                    <a:pt x="850" y="96"/>
                    <a:pt x="852" y="84"/>
                    <a:pt x="850" y="70"/>
                  </a:cubicBezTo>
                  <a:cubicBezTo>
                    <a:pt x="846" y="36"/>
                    <a:pt x="823" y="10"/>
                    <a:pt x="790" y="2"/>
                  </a:cubicBezTo>
                  <a:cubicBezTo>
                    <a:pt x="758" y="-6"/>
                    <a:pt x="725" y="7"/>
                    <a:pt x="707" y="34"/>
                  </a:cubicBezTo>
                  <a:cubicBezTo>
                    <a:pt x="707" y="35"/>
                    <a:pt x="706" y="35"/>
                    <a:pt x="706" y="36"/>
                  </a:cubicBezTo>
                  <a:cubicBezTo>
                    <a:pt x="696" y="52"/>
                    <a:pt x="684" y="72"/>
                    <a:pt x="672" y="94"/>
                  </a:cubicBezTo>
                  <a:cubicBezTo>
                    <a:pt x="651" y="130"/>
                    <a:pt x="627" y="172"/>
                    <a:pt x="606" y="200"/>
                  </a:cubicBezTo>
                  <a:cubicBezTo>
                    <a:pt x="605" y="200"/>
                    <a:pt x="605" y="201"/>
                    <a:pt x="604" y="202"/>
                  </a:cubicBezTo>
                  <a:cubicBezTo>
                    <a:pt x="576" y="244"/>
                    <a:pt x="534" y="269"/>
                    <a:pt x="482" y="273"/>
                  </a:cubicBezTo>
                  <a:cubicBezTo>
                    <a:pt x="468" y="272"/>
                    <a:pt x="453" y="271"/>
                    <a:pt x="438" y="271"/>
                  </a:cubicBezTo>
                  <a:cubicBezTo>
                    <a:pt x="434" y="271"/>
                    <a:pt x="430" y="271"/>
                    <a:pt x="426" y="271"/>
                  </a:cubicBezTo>
                  <a:cubicBezTo>
                    <a:pt x="421" y="271"/>
                    <a:pt x="417" y="271"/>
                    <a:pt x="413" y="271"/>
                  </a:cubicBezTo>
                  <a:cubicBezTo>
                    <a:pt x="398" y="271"/>
                    <a:pt x="383" y="272"/>
                    <a:pt x="369" y="273"/>
                  </a:cubicBezTo>
                  <a:cubicBezTo>
                    <a:pt x="317" y="269"/>
                    <a:pt x="275" y="244"/>
                    <a:pt x="247" y="202"/>
                  </a:cubicBezTo>
                  <a:cubicBezTo>
                    <a:pt x="246" y="201"/>
                    <a:pt x="246" y="200"/>
                    <a:pt x="245" y="200"/>
                  </a:cubicBezTo>
                  <a:cubicBezTo>
                    <a:pt x="224" y="172"/>
                    <a:pt x="200" y="130"/>
                    <a:pt x="179" y="94"/>
                  </a:cubicBezTo>
                  <a:cubicBezTo>
                    <a:pt x="167" y="72"/>
                    <a:pt x="156" y="52"/>
                    <a:pt x="145" y="36"/>
                  </a:cubicBezTo>
                  <a:lnTo>
                    <a:pt x="145" y="35"/>
                  </a:lnTo>
                  <a:cubicBezTo>
                    <a:pt x="144" y="35"/>
                    <a:pt x="144" y="35"/>
                    <a:pt x="144" y="34"/>
                  </a:cubicBezTo>
                  <a:cubicBezTo>
                    <a:pt x="126" y="7"/>
                    <a:pt x="93" y="-6"/>
                    <a:pt x="61" y="2"/>
                  </a:cubicBezTo>
                  <a:cubicBezTo>
                    <a:pt x="28" y="10"/>
                    <a:pt x="5" y="36"/>
                    <a:pt x="1" y="70"/>
                  </a:cubicBezTo>
                  <a:cubicBezTo>
                    <a:pt x="-1" y="84"/>
                    <a:pt x="1" y="97"/>
                    <a:pt x="7" y="108"/>
                  </a:cubicBezTo>
                  <a:cubicBezTo>
                    <a:pt x="44" y="186"/>
                    <a:pt x="141" y="363"/>
                    <a:pt x="203" y="412"/>
                  </a:cubicBezTo>
                  <a:cubicBezTo>
                    <a:pt x="204" y="413"/>
                    <a:pt x="206" y="414"/>
                    <a:pt x="207" y="415"/>
                  </a:cubicBezTo>
                  <a:cubicBezTo>
                    <a:pt x="285" y="484"/>
                    <a:pt x="277" y="658"/>
                    <a:pt x="277" y="660"/>
                  </a:cubicBezTo>
                  <a:lnTo>
                    <a:pt x="277" y="661"/>
                  </a:lnTo>
                  <a:cubicBezTo>
                    <a:pt x="276" y="709"/>
                    <a:pt x="275" y="757"/>
                    <a:pt x="275" y="804"/>
                  </a:cubicBezTo>
                  <a:cubicBezTo>
                    <a:pt x="275" y="857"/>
                    <a:pt x="274" y="912"/>
                    <a:pt x="273" y="967"/>
                  </a:cubicBezTo>
                  <a:cubicBezTo>
                    <a:pt x="273" y="971"/>
                    <a:pt x="273" y="975"/>
                    <a:pt x="275" y="979"/>
                  </a:cubicBezTo>
                  <a:lnTo>
                    <a:pt x="275" y="980"/>
                  </a:lnTo>
                  <a:lnTo>
                    <a:pt x="275" y="981"/>
                  </a:lnTo>
                  <a:cubicBezTo>
                    <a:pt x="275" y="981"/>
                    <a:pt x="275" y="982"/>
                    <a:pt x="276" y="982"/>
                  </a:cubicBezTo>
                  <a:lnTo>
                    <a:pt x="276" y="983"/>
                  </a:lnTo>
                  <a:cubicBezTo>
                    <a:pt x="279" y="990"/>
                    <a:pt x="287" y="1004"/>
                    <a:pt x="309" y="1005"/>
                  </a:cubicBezTo>
                  <a:cubicBezTo>
                    <a:pt x="343" y="1006"/>
                    <a:pt x="378" y="1007"/>
                    <a:pt x="412" y="1007"/>
                  </a:cubicBezTo>
                  <a:cubicBezTo>
                    <a:pt x="416" y="1007"/>
                    <a:pt x="421" y="1007"/>
                    <a:pt x="426" y="1007"/>
                  </a:cubicBezTo>
                  <a:cubicBezTo>
                    <a:pt x="430" y="1007"/>
                    <a:pt x="435" y="1007"/>
                    <a:pt x="439" y="1007"/>
                  </a:cubicBezTo>
                  <a:cubicBezTo>
                    <a:pt x="474" y="1007"/>
                    <a:pt x="509" y="1006"/>
                    <a:pt x="543" y="1004"/>
                  </a:cubicBezTo>
                  <a:cubicBezTo>
                    <a:pt x="556" y="1004"/>
                    <a:pt x="568" y="996"/>
                    <a:pt x="574" y="985"/>
                  </a:cubicBezTo>
                  <a:cubicBezTo>
                    <a:pt x="575" y="983"/>
                    <a:pt x="576" y="981"/>
                    <a:pt x="576" y="979"/>
                  </a:cubicBezTo>
                  <a:cubicBezTo>
                    <a:pt x="578" y="975"/>
                    <a:pt x="578" y="971"/>
                    <a:pt x="578" y="967"/>
                  </a:cubicBezTo>
                  <a:cubicBezTo>
                    <a:pt x="577" y="913"/>
                    <a:pt x="577" y="858"/>
                    <a:pt x="576" y="805"/>
                  </a:cubicBezTo>
                  <a:cubicBezTo>
                    <a:pt x="576" y="758"/>
                    <a:pt x="575" y="709"/>
                    <a:pt x="574" y="661"/>
                  </a:cubicBezTo>
                  <a:lnTo>
                    <a:pt x="574" y="660"/>
                  </a:lnTo>
                  <a:cubicBezTo>
                    <a:pt x="574" y="655"/>
                    <a:pt x="572" y="611"/>
                    <a:pt x="581" y="559"/>
                  </a:cubicBezTo>
                  <a:cubicBezTo>
                    <a:pt x="588" y="513"/>
                    <a:pt x="605" y="450"/>
                    <a:pt x="644" y="415"/>
                  </a:cubicBezTo>
                  <a:cubicBezTo>
                    <a:pt x="645" y="414"/>
                    <a:pt x="647" y="413"/>
                    <a:pt x="648" y="412"/>
                  </a:cubicBezTo>
                  <a:cubicBezTo>
                    <a:pt x="670" y="394"/>
                    <a:pt x="696" y="361"/>
                    <a:pt x="722" y="322"/>
                  </a:cubicBezTo>
                  <a:cubicBezTo>
                    <a:pt x="756" y="374"/>
                    <a:pt x="785" y="409"/>
                    <a:pt x="807" y="427"/>
                  </a:cubicBezTo>
                  <a:cubicBezTo>
                    <a:pt x="808" y="428"/>
                    <a:pt x="810" y="429"/>
                    <a:pt x="811" y="431"/>
                  </a:cubicBezTo>
                  <a:cubicBezTo>
                    <a:pt x="889" y="499"/>
                    <a:pt x="881" y="674"/>
                    <a:pt x="881" y="675"/>
                  </a:cubicBezTo>
                  <a:lnTo>
                    <a:pt x="881" y="676"/>
                  </a:lnTo>
                  <a:cubicBezTo>
                    <a:pt x="880" y="724"/>
                    <a:pt x="879" y="772"/>
                    <a:pt x="879" y="819"/>
                  </a:cubicBezTo>
                  <a:cubicBezTo>
                    <a:pt x="878" y="873"/>
                    <a:pt x="878" y="928"/>
                    <a:pt x="877" y="982"/>
                  </a:cubicBezTo>
                  <a:cubicBezTo>
                    <a:pt x="877" y="986"/>
                    <a:pt x="877" y="991"/>
                    <a:pt x="878" y="994"/>
                  </a:cubicBezTo>
                  <a:cubicBezTo>
                    <a:pt x="879" y="995"/>
                    <a:pt x="879" y="995"/>
                    <a:pt x="879" y="995"/>
                  </a:cubicBezTo>
                  <a:cubicBezTo>
                    <a:pt x="879" y="996"/>
                    <a:pt x="879" y="996"/>
                    <a:pt x="879" y="996"/>
                  </a:cubicBezTo>
                  <a:lnTo>
                    <a:pt x="879" y="997"/>
                  </a:lnTo>
                  <a:cubicBezTo>
                    <a:pt x="880" y="998"/>
                    <a:pt x="880" y="998"/>
                    <a:pt x="880" y="998"/>
                  </a:cubicBezTo>
                  <a:cubicBezTo>
                    <a:pt x="883" y="1005"/>
                    <a:pt x="891" y="1019"/>
                    <a:pt x="913" y="1020"/>
                  </a:cubicBezTo>
                  <a:cubicBezTo>
                    <a:pt x="947" y="1021"/>
                    <a:pt x="981" y="1022"/>
                    <a:pt x="1015" y="1022"/>
                  </a:cubicBezTo>
                  <a:lnTo>
                    <a:pt x="1016" y="1022"/>
                  </a:lnTo>
                  <a:cubicBezTo>
                    <a:pt x="1020" y="1022"/>
                    <a:pt x="1025" y="1022"/>
                    <a:pt x="1029" y="1022"/>
                  </a:cubicBezTo>
                  <a:cubicBezTo>
                    <a:pt x="1034" y="1022"/>
                    <a:pt x="1039" y="1022"/>
                    <a:pt x="1043" y="1022"/>
                  </a:cubicBezTo>
                  <a:cubicBezTo>
                    <a:pt x="1078" y="1022"/>
                    <a:pt x="1113" y="1021"/>
                    <a:pt x="1147" y="1020"/>
                  </a:cubicBezTo>
                  <a:cubicBezTo>
                    <a:pt x="1160" y="1019"/>
                    <a:pt x="1172" y="1012"/>
                    <a:pt x="1178" y="1000"/>
                  </a:cubicBezTo>
                  <a:cubicBezTo>
                    <a:pt x="1179" y="999"/>
                    <a:pt x="1180" y="997"/>
                    <a:pt x="1180" y="995"/>
                  </a:cubicBezTo>
                  <a:cubicBezTo>
                    <a:pt x="1181" y="991"/>
                    <a:pt x="1182" y="987"/>
                    <a:pt x="1182" y="982"/>
                  </a:cubicBezTo>
                  <a:cubicBezTo>
                    <a:pt x="1181" y="928"/>
                    <a:pt x="1180" y="873"/>
                    <a:pt x="1180" y="820"/>
                  </a:cubicBezTo>
                  <a:cubicBezTo>
                    <a:pt x="1179" y="773"/>
                    <a:pt x="1179" y="724"/>
                    <a:pt x="1178" y="676"/>
                  </a:cubicBezTo>
                  <a:lnTo>
                    <a:pt x="1178" y="675"/>
                  </a:lnTo>
                  <a:cubicBezTo>
                    <a:pt x="1178" y="670"/>
                    <a:pt x="1176" y="627"/>
                    <a:pt x="1184" y="575"/>
                  </a:cubicBezTo>
                  <a:cubicBezTo>
                    <a:pt x="1192" y="528"/>
                    <a:pt x="1209" y="466"/>
                    <a:pt x="1248" y="431"/>
                  </a:cubicBezTo>
                  <a:cubicBezTo>
                    <a:pt x="1249" y="429"/>
                    <a:pt x="1251" y="428"/>
                    <a:pt x="1252" y="427"/>
                  </a:cubicBezTo>
                  <a:cubicBezTo>
                    <a:pt x="1313" y="378"/>
                    <a:pt x="1411" y="201"/>
                    <a:pt x="1448" y="124"/>
                  </a:cubicBezTo>
                  <a:cubicBezTo>
                    <a:pt x="1454" y="112"/>
                    <a:pt x="1456" y="99"/>
                    <a:pt x="1454" y="8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67500" tIns="33750" rIns="67500" bIns="33750" anchor="ctr" anchorCtr="1" compatLnSpc="0"/>
            <a:lstStyle/>
            <a:p>
              <a:pPr hangingPunct="0"/>
              <a:endParaRPr lang="en-US" b="1">
                <a:solidFill>
                  <a:srgbClr val="7030A0"/>
                </a:solidFill>
                <a:latin typeface=".VnAvant" pitchFamily="34" charset="0"/>
                <a:ea typeface="Arial Unicode MS" pitchFamily="2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82952" y="4687669"/>
            <a:ext cx="835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BiÕt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nèi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cs typeface="Times New Roman" panose="02020603050405020304" pitchFamily="18" charset="0"/>
              </a:rPr>
              <a:t>tiÕp</a:t>
            </a:r>
            <a:r>
              <a:rPr lang="en-US" sz="36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.VnAvant" pitchFamily="34" charset="0"/>
                <a:cs typeface="Times New Roman" panose="02020603050405020304" pitchFamily="18" charset="0"/>
              </a:rPr>
              <a:t>đo¹n</a:t>
            </a:r>
            <a:endParaRPr lang="en-US" sz="36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½m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4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5" y="1066800"/>
            <a:ext cx="7836274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998694"/>
            <a:ext cx="5718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hiÓu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bµi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62964"/>
              </p:ext>
            </p:extLst>
          </p:nvPr>
        </p:nvGraphicFramePr>
        <p:xfrm>
          <a:off x="304800" y="304800"/>
          <a:ext cx="8534400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 smtClean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ai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 smtClean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®å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vËt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g×?</a:t>
                      </a:r>
                      <a:endParaRPr lang="en-US" sz="2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 smtClean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nh÷ng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vËt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g×?</a:t>
                      </a:r>
                      <a:endParaRPr lang="en-US" sz="2400" dirty="0" smtClean="0">
                        <a:latin typeface=".VnAvant" pitchFamily="34" charset="0"/>
                      </a:endParaRPr>
                    </a:p>
                    <a:p>
                      <a:pPr algn="ctr"/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.VnAvant" pitchFamily="34" charset="0"/>
                        </a:rPr>
                        <a:t>Nh</a:t>
                      </a:r>
                      <a:r>
                        <a:rPr lang="en-US" sz="2400" dirty="0" smtClean="0">
                          <a:latin typeface=".VnAvant" pitchFamily="34" charset="0"/>
                        </a:rPr>
                        <a:t>µ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b¹n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nhá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cã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®å ¨n,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thøc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.VnAvant" pitchFamily="34" charset="0"/>
                        </a:rPr>
                        <a:t>uèng</a:t>
                      </a:r>
                      <a:r>
                        <a:rPr lang="en-US" sz="2400" baseline="0" dirty="0" smtClean="0">
                          <a:latin typeface=".VnAvant" pitchFamily="34" charset="0"/>
                        </a:rPr>
                        <a:t> g×?</a:t>
                      </a:r>
                      <a:endParaRPr lang="en-US" sz="2400" dirty="0" smtClean="0">
                        <a:latin typeface=".VnAvant" pitchFamily="34" charset="0"/>
                      </a:endParaRPr>
                    </a:p>
                    <a:p>
                      <a:pPr algn="ctr"/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1295400" y="4059379"/>
            <a:ext cx="2019300" cy="11914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nåi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hò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chµi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giá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r¸,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g¸o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îc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liÒm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30985" y="5486400"/>
            <a:ext cx="1548130" cy="1191491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him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kh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íu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trai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tr©u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08606" y="4094017"/>
            <a:ext cx="1548130" cy="119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th»ng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cu,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c¸i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®á,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bÐ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12795" y="5631873"/>
            <a:ext cx="1939751" cy="1191491"/>
          </a:xfrm>
          <a:prstGeom prst="round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x«i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c¬m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b¸nh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r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îu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255385" y="4890654"/>
            <a:ext cx="2019300" cy="119149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nåi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tủ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l¹nh,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ti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vi,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g¸o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îc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liÒm</a:t>
            </a:r>
            <a:endParaRPr lang="en-U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6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41146 -0.2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3125 -0.26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5833 -0.47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30503 -0.496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5" y="1066800"/>
            <a:ext cx="7836274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998694"/>
            <a:ext cx="5718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LuyÖn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l¹i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½m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527" y="1262015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41" y="5514309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68635" y="1262015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267203" y="1178065"/>
            <a:ext cx="1981198" cy="57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69609" y="1795521"/>
            <a:ext cx="1245391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57602" y="2286000"/>
            <a:ext cx="1447798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57601" y="2754699"/>
            <a:ext cx="1575039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43304" y="3205970"/>
            <a:ext cx="1689336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99164" y="3657241"/>
            <a:ext cx="2396836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84842" y="4125940"/>
            <a:ext cx="1447798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90999" y="4614921"/>
            <a:ext cx="1615575" cy="41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060867" y="1178065"/>
            <a:ext cx="4270658" cy="57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30579" y="2202728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40527" y="3124200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40527" y="4114800"/>
            <a:ext cx="3498273" cy="47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0200" y="1178065"/>
            <a:ext cx="5334000" cy="415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06362" y="537633"/>
            <a:ext cx="9767887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2228922" y="3886200"/>
            <a:ext cx="4686155" cy="92333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01157526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14316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KÓ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bÐ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nghe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073527"/>
            <a:ext cx="47140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Måm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th</a:t>
            </a:r>
            <a:r>
              <a:rPr lang="en-US" sz="3200" b="1" dirty="0" err="1">
                <a:latin typeface=".VnAvant" pitchFamily="34" charset="0"/>
                <a:cs typeface="Times New Roman" panose="02020603050405020304" pitchFamily="18" charset="0"/>
              </a:rPr>
              <a:t>ë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giã</a:t>
            </a:r>
            <a:endParaRPr lang="en-US" sz="32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Lµ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qu¹t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hßm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Kh«ng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thÌm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Lµ con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s¾t.</a:t>
            </a:r>
          </a:p>
          <a:p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Rång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phun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nưíc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b¹c</a:t>
            </a:r>
          </a:p>
          <a:p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Lµ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chiÕc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m¸y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b¬m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Dïng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miÖng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endParaRPr lang="en-US" sz="32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Lµ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cua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 lµ 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c¸y</a:t>
            </a:r>
            <a:r>
              <a:rPr lang="en-US" sz="3200" b="1" dirty="0" smtClean="0">
                <a:latin typeface=".VnAvant" pitchFamily="34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" y="1066800"/>
            <a:ext cx="4565073" cy="4031873"/>
            <a:chOff x="76200" y="1066800"/>
            <a:chExt cx="4565073" cy="4031873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1066800"/>
              <a:ext cx="4565073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Hay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nãi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Çm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ĩ</a:t>
              </a: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Lµ con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vịt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bÇu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Hay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đ©u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đ©u</a:t>
              </a:r>
              <a:endParaRPr lang="en-US" sz="3200" b="1" dirty="0" smtClean="0">
                <a:latin typeface=".VnAvant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Lµ con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chã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vÖn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Hay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ch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ng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d©y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điÖn</a:t>
              </a:r>
              <a:endParaRPr lang="en-US" sz="3200" b="1" dirty="0" smtClean="0">
                <a:latin typeface=".VnAvant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Lµ con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nhÖn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con.</a:t>
              </a:r>
            </a:p>
            <a:p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no quay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trßn</a:t>
              </a:r>
              <a:endParaRPr lang="en-US" sz="3200" b="1" dirty="0" smtClean="0">
                <a:latin typeface=".VnAvant" pitchFamily="34" charset="0"/>
                <a:cs typeface="Times New Roman" panose="02020603050405020304" pitchFamily="18" charset="0"/>
              </a:endParaRPr>
            </a:p>
            <a:p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Lµ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cèi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xay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.VnAvant" pitchFamily="34" charset="0"/>
                  <a:cs typeface="Times New Roman" panose="02020603050405020304" pitchFamily="18" charset="0"/>
                </a:rPr>
                <a:t>lóa</a:t>
              </a:r>
              <a:r>
                <a:rPr lang="en-US" sz="3200" b="1" dirty="0" smtClean="0">
                  <a:latin typeface=".VnAvant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.VnAvant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461655" y="3013365"/>
              <a:ext cx="685800" cy="584776"/>
              <a:chOff x="3657600" y="6019799"/>
              <a:chExt cx="685800" cy="58477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657600" y="6019800"/>
                <a:ext cx="4555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 smtClean="0">
                    <a:latin typeface=".VnAvant" pitchFamily="34" charset="0"/>
                    <a:cs typeface="Times New Roman" panose="02020603050405020304" pitchFamily="18" charset="0"/>
                  </a:rPr>
                  <a:t>¾</a:t>
                </a:r>
                <a:endParaRPr lang="en-US" sz="3200" b="1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733800" y="6019799"/>
                <a:ext cx="609600" cy="90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½m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1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solidFill>
                <a:srgbClr val="0000CC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½m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solidFill>
                <a:srgbClr val="0000CC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solidFill>
                <a:srgbClr val="0000CC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solidFill>
                <a:srgbClr val="0000CC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®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solidFill>
                <a:srgbClr val="0000CC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1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½m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4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0"/>
            <a:ext cx="90586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952" y="2015699"/>
            <a:ext cx="7884017" cy="307794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3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  <a:endParaRPr lang="vi-VN" sz="103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4316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791" y="1073527"/>
            <a:ext cx="47140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Th»ng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cu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vç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chµi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B¾t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trai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bá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giá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®á ½m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em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c¸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r¸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g¹o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g¸o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móc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íc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îc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ch¶i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Çu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tr©u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chiªm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C¸i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liÒm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c¾t l¸ …</a:t>
            </a:r>
          </a:p>
          <a:p>
            <a:r>
              <a:rPr lang="en-US" sz="3000" b="1" dirty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.VnAvant" pitchFamily="34" charset="0"/>
                <a:cs typeface="Times New Roman" panose="02020603050405020304" pitchFamily="18" charset="0"/>
              </a:rPr>
              <a:t>d</a:t>
            </a:r>
            <a:r>
              <a:rPr lang="en-US" b="1" dirty="0" err="1" smtClean="0">
                <a:latin typeface=".VnAvant" pitchFamily="34" charset="0"/>
                <a:cs typeface="Times New Roman" panose="02020603050405020304" pitchFamily="18" charset="0"/>
              </a:rPr>
              <a:t>ao</a:t>
            </a:r>
            <a:endParaRPr lang="en-US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927" y="1066800"/>
            <a:ext cx="45650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¤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gi¼ng «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gi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Xuèng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ch¬i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µ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t«i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bÇu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b¹n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v¸n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x«i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nåi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c¬m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nÕp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Öp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b¸nh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endParaRPr lang="en-US" sz="3000" b="1" dirty="0" smtClean="0">
              <a:latin typeface=".VnAvant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ng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îu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kh</a:t>
            </a:r>
            <a:r>
              <a:rPr lang="en-US" sz="3200" b="1" dirty="0" err="1" smtClean="0">
                <a:latin typeface=".VnAvant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íu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®¸</a:t>
            </a:r>
            <a:r>
              <a:rPr lang="en-US" sz="3000" b="1" dirty="0" err="1" smtClean="0">
                <a:latin typeface=".VnAvant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smtClean="0">
                <a:latin typeface=".VnAvant" pitchFamily="34" charset="0"/>
                <a:cs typeface="Times New Roman" panose="02020603050405020304" pitchFamily="18" charset="0"/>
              </a:rPr>
              <a:t> ®u</a:t>
            </a:r>
            <a:endParaRPr lang="en-US" sz="3000" b="1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5514310"/>
            <a:ext cx="3860317" cy="13436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1925" y="157017"/>
            <a:ext cx="609600" cy="646331"/>
            <a:chOff x="-436418" y="3123624"/>
            <a:chExt cx="609600" cy="646331"/>
          </a:xfrm>
        </p:grpSpPr>
        <p:sp>
          <p:nvSpPr>
            <p:cNvPr id="11" name="Rectangle 10"/>
            <p:cNvSpPr/>
            <p:nvPr/>
          </p:nvSpPr>
          <p:spPr>
            <a:xfrm>
              <a:off x="-436418" y="3123624"/>
              <a:ext cx="4892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035" y="1070622"/>
            <a:ext cx="609600" cy="553998"/>
            <a:chOff x="-436418" y="3123624"/>
            <a:chExt cx="609600" cy="553998"/>
          </a:xfrm>
        </p:grpSpPr>
        <p:sp>
          <p:nvSpPr>
            <p:cNvPr id="14" name="Rectangle 13"/>
            <p:cNvSpPr/>
            <p:nvPr/>
          </p:nvSpPr>
          <p:spPr>
            <a:xfrm>
              <a:off x="-436418" y="3123624"/>
              <a:ext cx="4379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.VnAvant" pitchFamily="34" charset="0"/>
                  <a:cs typeface="Times New Roman" panose="02020603050405020304" pitchFamily="18" charset="0"/>
                </a:rPr>
                <a:t>¾</a:t>
              </a:r>
              <a:endParaRPr lang="en-US" sz="30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36418" y="3124200"/>
              <a:ext cx="609600" cy="9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304" y="990600"/>
            <a:ext cx="413896" cy="584775"/>
            <a:chOff x="-850311" y="1244025"/>
            <a:chExt cx="413896" cy="584775"/>
          </a:xfrm>
        </p:grpSpPr>
        <p:sp>
          <p:nvSpPr>
            <p:cNvPr id="17" name="Oval 16"/>
            <p:cNvSpPr/>
            <p:nvPr/>
          </p:nvSpPr>
          <p:spPr>
            <a:xfrm>
              <a:off x="-838200" y="1335298"/>
              <a:ext cx="381000" cy="4173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850311" y="124402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.VnAvant" pitchFamily="34" charset="0"/>
                </a:rPr>
                <a:t>1</a:t>
              </a:r>
              <a:endParaRPr lang="en-US" sz="3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7704" y="1015425"/>
            <a:ext cx="413896" cy="584775"/>
            <a:chOff x="-850311" y="1244025"/>
            <a:chExt cx="413896" cy="584775"/>
          </a:xfrm>
        </p:grpSpPr>
        <p:sp>
          <p:nvSpPr>
            <p:cNvPr id="20" name="Oval 19"/>
            <p:cNvSpPr/>
            <p:nvPr/>
          </p:nvSpPr>
          <p:spPr>
            <a:xfrm>
              <a:off x="-838200" y="1335298"/>
              <a:ext cx="381000" cy="4173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850311" y="124402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.VnAvant" pitchFamily="34" charset="0"/>
                </a:rPr>
                <a:t>2</a:t>
              </a:r>
              <a:endParaRPr lang="en-US" sz="32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3352802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LuyÖn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đäc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nhãm</a:t>
            </a:r>
            <a:endParaRPr lang="en-US" sz="4800" b="1" dirty="0">
              <a:solidFill>
                <a:srgbClr val="00206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820</Words>
  <Application>Microsoft Office PowerPoint</Application>
  <PresentationFormat>On-screen Show (4:3)</PresentationFormat>
  <Paragraphs>178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.VnAvant</vt:lpstr>
      <vt:lpstr>Arial</vt:lpstr>
      <vt:lpstr>UTM Avo</vt:lpstr>
      <vt:lpstr>Times New Roman</vt:lpstr>
      <vt:lpstr>Arial Unicode MS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</cp:revision>
  <dcterms:created xsi:type="dcterms:W3CDTF">2021-04-10T00:15:59Z</dcterms:created>
  <dcterms:modified xsi:type="dcterms:W3CDTF">2021-09-02T01:42:03Z</dcterms:modified>
</cp:coreProperties>
</file>