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sldIdLst>
    <p:sldId id="256" r:id="rId2"/>
    <p:sldId id="272" r:id="rId3"/>
    <p:sldId id="258" r:id="rId4"/>
    <p:sldId id="262" r:id="rId5"/>
    <p:sldId id="273" r:id="rId6"/>
    <p:sldId id="271" r:id="rId7"/>
    <p:sldId id="267" r:id="rId8"/>
    <p:sldId id="274" r:id="rId9"/>
    <p:sldId id="263" r:id="rId10"/>
    <p:sldId id="276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2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19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B8009-27CD-49C9-908A-6588523264E5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2A591-7298-49F1-B132-74E3B4366C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2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53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04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58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7193-FCE2-4479-BFFF-5FE0A56C1A6B}" type="datetime1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ACA1-B368-4BA8-90EB-FC66CBD50688}" type="datetime1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9986-4A69-47A4-89D2-9FB68BE97A59}" type="datetime1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1E50-8030-4028-8028-AEF50EE3CAEF}" type="datetime1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4ACA0-24B5-4275-9335-D188AC7D4A25}" type="datetime1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7434-ED64-43DF-8ECB-73149D252F9E}" type="datetime1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9F15-DFE8-4AA4-81CC-F16DEF209DEA}" type="datetime1">
              <a:rPr lang="en-US" smtClean="0"/>
              <a:pPr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64D6-FB48-40D4-9FE3-9C8FC5EE5745}" type="datetime1">
              <a:rPr lang="en-US" smtClean="0"/>
              <a:pPr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6179-1089-4CB8-9792-76890A6D475F}" type="datetime1">
              <a:rPr lang="en-US" smtClean="0"/>
              <a:pPr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7A16-F63E-4118-B435-9E6C30DB2647}" type="datetime1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06A6-6E1D-44EA-AC87-AF54781D9D25}" type="datetime1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ADFE5-7D16-4322-AC62-B13326B17906}" type="datetime1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81200" y="1"/>
            <a:ext cx="69342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cuu" pitchFamily="2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48200"/>
            <a:ext cx="2049228" cy="1905001"/>
          </a:xfrm>
          <a:prstGeom prst="rect">
            <a:avLst/>
          </a:prstGeom>
          <a:noFill/>
        </p:spPr>
      </p:pic>
      <p:pic>
        <p:nvPicPr>
          <p:cNvPr id="2061" name="Picture 13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01159" y="1"/>
            <a:ext cx="1442839" cy="1219199"/>
          </a:xfrm>
          <a:prstGeom prst="rect">
            <a:avLst/>
          </a:prstGeom>
          <a:noFill/>
        </p:spPr>
      </p:pic>
      <p:pic>
        <p:nvPicPr>
          <p:cNvPr id="2065" name="Picture 17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1066800"/>
            <a:ext cx="1795882" cy="1833372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1524000" y="3124200"/>
            <a:ext cx="6553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kern="10" dirty="0" smtClean="0">
                <a:ln w="9525">
                  <a:round/>
                  <a:headEnd/>
                  <a:tailEnd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HỌC TIN HỌC </a:t>
            </a:r>
            <a:endParaRPr lang="en-US" sz="5400" b="1" kern="10" dirty="0">
              <a:ln w="9525">
                <a:round/>
                <a:headEnd/>
                <a:tailEnd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" name="Picture 15" descr="Picture12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 flipV="1">
            <a:off x="5687325" y="3401324"/>
            <a:ext cx="6858002" cy="5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5" descr="Picture12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 flipV="1">
            <a:off x="-3401326" y="3401328"/>
            <a:ext cx="6858002" cy="5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4" descr="Picture12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V="1">
            <a:off x="0" y="6785118"/>
            <a:ext cx="9144000" cy="7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4" descr="Picture12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V="1">
            <a:off x="0" y="0"/>
            <a:ext cx="8564563" cy="6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295400" y="152400"/>
            <a:ext cx="63246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tư, ngày 29 tháng 9 năm 2020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599" y="1972270"/>
            <a:ext cx="2946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Trò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chơi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30108" y="3267670"/>
            <a:ext cx="4677884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76200">
                  <a:solidFill>
                    <a:srgbClr val="FF000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Ai </a:t>
            </a:r>
            <a:r>
              <a:rPr lang="en-US" sz="5400" b="1" cap="none" spc="0" dirty="0" err="1" smtClean="0">
                <a:ln w="76200">
                  <a:solidFill>
                    <a:srgbClr val="FF000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nhanh</a:t>
            </a:r>
            <a:r>
              <a:rPr lang="en-US" sz="5400" b="1" cap="none" spc="0" dirty="0" smtClean="0">
                <a:ln w="76200">
                  <a:solidFill>
                    <a:srgbClr val="FF000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 </a:t>
            </a:r>
            <a:r>
              <a:rPr lang="en-US" sz="5400" b="1" cap="none" spc="0" dirty="0" err="1" smtClean="0">
                <a:ln w="76200">
                  <a:solidFill>
                    <a:srgbClr val="FF000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hơn</a:t>
            </a:r>
            <a:endParaRPr lang="en-US" sz="5400" b="1" cap="none" spc="0" dirty="0">
              <a:ln w="76200">
                <a:solidFill>
                  <a:srgbClr val="FF0000"/>
                </a:solidFill>
              </a:ln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3761363"/>
            <a:ext cx="8686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Nhóm 3 bạn, một bạn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sao chép tệp,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bạn còn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lại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đổi tên tệp, và bạn còn lại xóa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152400"/>
            <a:ext cx="6324600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tư, ngày 29 tháng 9 năm 2020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TIN HỌC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4: CÁC THAO TÁC VỚI TỆP</a:t>
            </a:r>
            <a:endParaRPr lang="en-US" sz="3200" b="1" dirty="0">
              <a:solidFill>
                <a:srgbClr val="C0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15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5400" y="152400"/>
            <a:ext cx="6324600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tư, ngày 29 tháng 9 năm 2020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TIN HỌC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4: CÁC THAO TÁC VỚI TỆP</a:t>
            </a:r>
            <a:endParaRPr lang="en-US" sz="3200" b="1" dirty="0">
              <a:solidFill>
                <a:srgbClr val="C0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905000"/>
            <a:ext cx="8153400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Nêu lại các bước để đổi tên tệp, sao chép tệp và xóa tệp</a:t>
            </a:r>
          </a:p>
          <a:p>
            <a:endParaRPr lang="en-US" sz="2400" b="1" dirty="0" smtClean="0"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3200400"/>
            <a:ext cx="8153400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Chuẩn bị bài sau: </a:t>
            </a:r>
            <a:r>
              <a:rPr lang="en-US" sz="3200" b="1" dirty="0" smtClean="0">
                <a:solidFill>
                  <a:srgbClr val="00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Sử dụng thiết bị lưu trữ ngoài</a:t>
            </a:r>
          </a:p>
          <a:p>
            <a:endParaRPr lang="en-US" sz="2400" b="1" dirty="0" smtClean="0"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14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/>
          <a:lstStyle/>
          <a:p>
            <a:r>
              <a:rPr lang="en-US" dirty="0" smtClean="0"/>
              <a:t>KIỂM TRA BÀI CŨ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14600"/>
            <a:ext cx="86868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“hinhanh.png”?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9749" y="3581400"/>
            <a:ext cx="4038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hinhanh.png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Left Brace 4"/>
          <p:cNvSpPr/>
          <p:nvPr/>
        </p:nvSpPr>
        <p:spPr>
          <a:xfrm rot="16200000">
            <a:off x="3455258" y="3600451"/>
            <a:ext cx="495300" cy="2133600"/>
          </a:xfrm>
          <a:prstGeom prst="leftBrace">
            <a:avLst>
              <a:gd name="adj1" fmla="val 8333"/>
              <a:gd name="adj2" fmla="val 4826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 rot="16200000">
            <a:off x="5276850" y="4248151"/>
            <a:ext cx="495300" cy="838200"/>
          </a:xfrm>
          <a:prstGeom prst="leftBrace">
            <a:avLst>
              <a:gd name="adj1" fmla="val 8333"/>
              <a:gd name="adj2" fmla="val 4826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750408" y="4953000"/>
            <a:ext cx="20193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33950" y="4953000"/>
            <a:ext cx="283845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5400" y="152400"/>
            <a:ext cx="63246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tư, ngày 29 tháng 9 năm 2020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TIN HỌC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80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4416" y="685800"/>
            <a:ext cx="9144000" cy="16764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</a:t>
            </a:r>
            <a:r>
              <a:rPr lang="en-US" sz="3600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THAO TÁC VỚI TỆP</a:t>
            </a:r>
            <a:endParaRPr lang="en-US" sz="3200" b="1" spc="50" dirty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1"/>
            <a:ext cx="69342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cuu" pitchFamily="2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48200"/>
            <a:ext cx="2049228" cy="1905001"/>
          </a:xfrm>
          <a:prstGeom prst="rect">
            <a:avLst/>
          </a:prstGeom>
          <a:noFill/>
        </p:spPr>
      </p:pic>
      <p:pic>
        <p:nvPicPr>
          <p:cNvPr id="2061" name="Picture 13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01159" y="1"/>
            <a:ext cx="1442839" cy="1219199"/>
          </a:xfrm>
          <a:prstGeom prst="rect">
            <a:avLst/>
          </a:prstGeom>
          <a:noFill/>
        </p:spPr>
      </p:pic>
      <p:pic>
        <p:nvPicPr>
          <p:cNvPr id="8" name="Picture 7" descr="Capturrrr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0" y="2819400"/>
            <a:ext cx="1445172" cy="1676400"/>
          </a:xfrm>
          <a:prstGeom prst="rect">
            <a:avLst/>
          </a:prstGeom>
        </p:spPr>
      </p:pic>
      <p:pic>
        <p:nvPicPr>
          <p:cNvPr id="10" name="Picture 9" descr="Capturff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05200" y="2894201"/>
            <a:ext cx="1524000" cy="1677799"/>
          </a:xfrm>
          <a:prstGeom prst="rect">
            <a:avLst/>
          </a:prstGeom>
        </p:spPr>
      </p:pic>
      <p:pic>
        <p:nvPicPr>
          <p:cNvPr id="11" name="Picture 10" descr="Capture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43600" y="2971800"/>
            <a:ext cx="1592580" cy="16764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295400" y="152400"/>
            <a:ext cx="6324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tư, ngày 29 tháng 9 năm 2020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TIN HỌC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20574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dirty="0" smtClean="0">
                <a:solidFill>
                  <a:srgbClr val="FF0000"/>
                </a:solidFill>
              </a:rPr>
              <a:t>1. Đổi tên (Rename) tệp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9" name="Content Placeholder 25"/>
          <p:cNvSpPr>
            <a:spLocks noGrp="1"/>
          </p:cNvSpPr>
          <p:nvPr>
            <p:ph idx="1"/>
          </p:nvPr>
        </p:nvSpPr>
        <p:spPr>
          <a:xfrm>
            <a:off x="381000" y="2743200"/>
            <a:ext cx="5029200" cy="39624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Các thao tác đổi tên tệp: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Bước 1: Nháy phải chuột vào tệp cần đổi tên, chọn Rename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Bước 2: Gõ tên mới cho tệp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Bước 3: Nhấn Enter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1430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4: CÁC THAO TÁC VỚI TỆP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133600"/>
            <a:ext cx="3352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6553200" y="6324600"/>
            <a:ext cx="1219200" cy="228600"/>
          </a:xfrm>
          <a:prstGeom prst="rect">
            <a:avLst/>
          </a:pr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152400"/>
            <a:ext cx="6324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tư, ngày 29 tháng 9 năm 2020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TIN HỌC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Hinhvuong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Hinh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uong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152400"/>
            <a:ext cx="6324600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tư, ngày 29 tháng 9 năm 2020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TIN HỌC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4: CÁC THAO TÁC VỚI TỆP</a:t>
            </a:r>
            <a:endParaRPr lang="en-US" sz="3200" b="1" dirty="0">
              <a:solidFill>
                <a:srgbClr val="C0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88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668482"/>
            <a:ext cx="8153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Chú 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ý</a:t>
            </a:r>
            <a:r>
              <a:rPr lang="en-US" sz="2800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: Không 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được dùng các ký hiệu sau trong tệp </a:t>
            </a:r>
            <a:r>
              <a:rPr lang="en-US" sz="2800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/, \, :, ?,”&lt; &gt;. </a:t>
            </a:r>
            <a:r>
              <a:rPr lang="en-US" sz="2800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225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2800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hiển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i="1" dirty="0" err="1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i="1" dirty="0" smtClean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Yes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hủy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endParaRPr lang="en-US" sz="2800" b="1" i="1" dirty="0">
              <a:solidFill>
                <a:srgbClr val="3920D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152400"/>
            <a:ext cx="6324600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tư, ngày 29 tháng 9 năm 2020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TIN HỌC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4: CÁC THAO TÁC VỚI TỆP</a:t>
            </a:r>
            <a:endParaRPr lang="en-US" sz="3200" b="1" dirty="0">
              <a:solidFill>
                <a:srgbClr val="C0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1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17526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dirty="0" smtClean="0">
                <a:solidFill>
                  <a:srgbClr val="FF0000"/>
                </a:solidFill>
              </a:rPr>
              <a:t>2. Sao chép (Copy) tệp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228600" y="2438400"/>
            <a:ext cx="5105400" cy="4191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</a:t>
            </a:r>
            <a:r>
              <a:rPr lang="en-US" dirty="0" err="1" smtClean="0">
                <a:solidFill>
                  <a:srgbClr val="0070C0"/>
                </a:solidFill>
              </a:rPr>
              <a:t>Các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thao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tác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sao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chép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tệp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 smtClean="0">
                <a:solidFill>
                  <a:srgbClr val="0070C0"/>
                </a:solidFill>
              </a:rPr>
              <a:t>Bước</a:t>
            </a:r>
            <a:r>
              <a:rPr lang="en-US" dirty="0" smtClean="0">
                <a:solidFill>
                  <a:srgbClr val="0070C0"/>
                </a:solidFill>
              </a:rPr>
              <a:t> 1: </a:t>
            </a:r>
            <a:r>
              <a:rPr lang="en-US" dirty="0" err="1" smtClean="0">
                <a:solidFill>
                  <a:srgbClr val="0070C0"/>
                </a:solidFill>
              </a:rPr>
              <a:t>Nháy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phải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chuột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vào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tệp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cần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sao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chép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chọn</a:t>
            </a:r>
            <a:r>
              <a:rPr lang="en-US" dirty="0" smtClean="0">
                <a:solidFill>
                  <a:srgbClr val="0070C0"/>
                </a:solidFill>
              </a:rPr>
              <a:t> Copy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Bước</a:t>
            </a:r>
            <a:r>
              <a:rPr lang="en-US" dirty="0" smtClean="0">
                <a:solidFill>
                  <a:srgbClr val="0070C0"/>
                </a:solidFill>
              </a:rPr>
              <a:t> 2: </a:t>
            </a:r>
            <a:r>
              <a:rPr lang="en-US" dirty="0" err="1" smtClean="0">
                <a:solidFill>
                  <a:srgbClr val="0070C0"/>
                </a:solidFill>
              </a:rPr>
              <a:t>Mở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thư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mục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sẽ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chứa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nháy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phải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chuột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chọn</a:t>
            </a:r>
            <a:r>
              <a:rPr lang="en-US" dirty="0" smtClean="0">
                <a:solidFill>
                  <a:srgbClr val="0070C0"/>
                </a:solidFill>
              </a:rPr>
              <a:t> Paste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1828800"/>
            <a:ext cx="3352800" cy="46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Untitled 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0" y="2362200"/>
            <a:ext cx="2400635" cy="281026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295400" y="152400"/>
            <a:ext cx="6324600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tư, ngày 29 tháng 9 năm 2020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TIN HỌC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4: CÁC THAO TÁC VỚI TỆP</a:t>
            </a:r>
            <a:endParaRPr lang="en-US" sz="3200" b="1" dirty="0">
              <a:solidFill>
                <a:srgbClr val="C0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00800" y="5410200"/>
            <a:ext cx="381000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133600"/>
            <a:ext cx="87630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Thực hiện thao tác sao chép tệp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HinhVuong.png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sang thư mục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ở Bài 3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152400"/>
            <a:ext cx="6324600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tư, ngày 29 tháng 9 năm 2020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TIN HỌC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4: CÁC THAO TÁC VỚI TỆP</a:t>
            </a:r>
            <a:endParaRPr lang="en-US" sz="3200" b="1" dirty="0">
              <a:solidFill>
                <a:srgbClr val="C0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72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22098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dirty="0">
                <a:solidFill>
                  <a:srgbClr val="FF0000"/>
                </a:solidFill>
              </a:rPr>
              <a:t>3</a:t>
            </a:r>
            <a:r>
              <a:rPr lang="en-US" sz="3200" u="sng" dirty="0" smtClean="0">
                <a:solidFill>
                  <a:srgbClr val="FF0000"/>
                </a:solidFill>
              </a:rPr>
              <a:t>. </a:t>
            </a:r>
            <a:r>
              <a:rPr lang="en-US" sz="3200" u="sng" dirty="0" err="1" smtClean="0">
                <a:solidFill>
                  <a:srgbClr val="FF0000"/>
                </a:solidFill>
              </a:rPr>
              <a:t>Xóa</a:t>
            </a:r>
            <a:r>
              <a:rPr lang="en-US" sz="3200" u="sng" dirty="0" smtClean="0">
                <a:solidFill>
                  <a:srgbClr val="FF0000"/>
                </a:solidFill>
              </a:rPr>
              <a:t> (Delete) </a:t>
            </a:r>
            <a:r>
              <a:rPr lang="en-US" sz="3200" u="sng" dirty="0" err="1" smtClean="0">
                <a:solidFill>
                  <a:srgbClr val="FF0000"/>
                </a:solidFill>
              </a:rPr>
              <a:t>tệp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9" name="Content Placeholder 25"/>
          <p:cNvSpPr>
            <a:spLocks noGrp="1"/>
          </p:cNvSpPr>
          <p:nvPr>
            <p:ph idx="1"/>
          </p:nvPr>
        </p:nvSpPr>
        <p:spPr>
          <a:xfrm>
            <a:off x="609600" y="2895600"/>
            <a:ext cx="44958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Các thao tác xóa tệp: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Bước 1: Nháy phải chuột vào tệp cần xóa, chọn Delete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Bước 2: Chọn Yes vào cửa sổ vừa xuất hiện/ Nhấn Enter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362200"/>
            <a:ext cx="3352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1295400" y="152400"/>
            <a:ext cx="6324600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tư, ngày 29 tháng 9 năm 2020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TIN HỌC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4: CÁC THAO TÁC VỚI TỆP</a:t>
            </a:r>
            <a:endParaRPr lang="en-US" sz="3200" b="1" dirty="0">
              <a:solidFill>
                <a:srgbClr val="C0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77000" y="6209144"/>
            <a:ext cx="6858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1040</TotalTime>
  <Words>549</Words>
  <Application>Microsoft Office PowerPoint</Application>
  <PresentationFormat>On-screen Show (4:3)</PresentationFormat>
  <Paragraphs>63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Ancuu</vt:lpstr>
      <vt:lpstr>Arial</vt:lpstr>
      <vt:lpstr>Calibri</vt:lpstr>
      <vt:lpstr>Times New Roman</vt:lpstr>
      <vt:lpstr>Office Theme</vt:lpstr>
      <vt:lpstr>PowerPoint Presentation</vt:lpstr>
      <vt:lpstr>KIỂM TRA BÀI CŨ</vt:lpstr>
      <vt:lpstr>BÀI 4: CÁC THAO TÁC VỚI TỆP</vt:lpstr>
      <vt:lpstr>1. Đổi tên (Rename) tệp</vt:lpstr>
      <vt:lpstr>Thực hiện thao tác đổi tên tệp Hinhvuong thành HinhVuong ở Bài 3</vt:lpstr>
      <vt:lpstr>PowerPoint Presentation</vt:lpstr>
      <vt:lpstr>2. Sao chép (Copy) tệp</vt:lpstr>
      <vt:lpstr>Thực hiện thao tác sao chép tệp HinhVuong.png sang thư mục Vẽ ở Bài 3</vt:lpstr>
      <vt:lpstr>3. Xóa (Delete) tệp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3: THƯ ĐIỆN TỬ</dc:title>
  <dc:creator>User</dc:creator>
  <cp:lastModifiedBy>PC</cp:lastModifiedBy>
  <cp:revision>117</cp:revision>
  <dcterms:created xsi:type="dcterms:W3CDTF">2017-09-12T01:40:07Z</dcterms:created>
  <dcterms:modified xsi:type="dcterms:W3CDTF">2020-09-27T21:27:26Z</dcterms:modified>
</cp:coreProperties>
</file>