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3"/>
  </p:notesMasterIdLst>
  <p:sldIdLst>
    <p:sldId id="256" r:id="rId2"/>
    <p:sldId id="272" r:id="rId3"/>
    <p:sldId id="258" r:id="rId4"/>
    <p:sldId id="262" r:id="rId5"/>
    <p:sldId id="273" r:id="rId6"/>
    <p:sldId id="271" r:id="rId7"/>
    <p:sldId id="267" r:id="rId8"/>
    <p:sldId id="274" r:id="rId9"/>
    <p:sldId id="263" r:id="rId10"/>
    <p:sldId id="276" r:id="rId11"/>
    <p:sldId id="27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7" autoAdjust="0"/>
    <p:restoredTop sz="94624" autoAdjust="0"/>
  </p:normalViewPr>
  <p:slideViewPr>
    <p:cSldViewPr>
      <p:cViewPr varScale="1">
        <p:scale>
          <a:sx n="103" d="100"/>
          <a:sy n="103" d="100"/>
        </p:scale>
        <p:origin x="22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19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B8009-27CD-49C9-908A-6588523264E5}" type="datetimeFigureOut">
              <a:rPr lang="en-US" smtClean="0"/>
              <a:pPr/>
              <a:t>9/28/2020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2A591-7298-49F1-B132-74E3B4366C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42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2A591-7298-49F1-B132-74E3B4366C6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153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2A591-7298-49F1-B132-74E3B4366C6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904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22A591-7298-49F1-B132-74E3B4366C6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258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07193-FCE2-4479-BFFF-5FE0A56C1A6B}" type="datetime1">
              <a:rPr lang="en-US" smtClean="0"/>
              <a:pPr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7ACA1-B368-4BA8-90EB-FC66CBD50688}" type="datetime1">
              <a:rPr lang="en-US" smtClean="0"/>
              <a:pPr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D9986-4A69-47A4-89D2-9FB68BE97A59}" type="datetime1">
              <a:rPr lang="en-US" smtClean="0"/>
              <a:pPr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1E50-8030-4028-8028-AEF50EE3CAEF}" type="datetime1">
              <a:rPr lang="en-US" smtClean="0"/>
              <a:pPr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4ACA0-24B5-4275-9335-D188AC7D4A25}" type="datetime1">
              <a:rPr lang="en-US" smtClean="0"/>
              <a:pPr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E7434-ED64-43DF-8ECB-73149D252F9E}" type="datetime1">
              <a:rPr lang="en-US" smtClean="0"/>
              <a:pPr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09F15-DFE8-4AA4-81CC-F16DEF209DEA}" type="datetime1">
              <a:rPr lang="en-US" smtClean="0"/>
              <a:pPr/>
              <a:t>9/28/2020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D64D6-FB48-40D4-9FE3-9C8FC5EE5745}" type="datetime1">
              <a:rPr lang="en-US" smtClean="0"/>
              <a:pPr/>
              <a:t>9/28/2020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56179-1089-4CB8-9792-76890A6D475F}" type="datetime1">
              <a:rPr lang="en-US" smtClean="0"/>
              <a:pPr/>
              <a:t>9/28/2020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A7A16-F63E-4118-B435-9E6C30DB2647}" type="datetime1">
              <a:rPr lang="en-US" smtClean="0"/>
              <a:pPr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F06A6-6E1D-44EA-AC87-AF54781D9D25}" type="datetime1">
              <a:rPr lang="en-US" smtClean="0"/>
              <a:pPr/>
              <a:t>9/28/2020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ADFE5-7D16-4322-AC62-B13326B17906}" type="datetime1">
              <a:rPr lang="en-US" smtClean="0"/>
              <a:pPr/>
              <a:t>9/28/2020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vi-VN" smtClean="0"/>
              <a:t>GV: Vũ Thị Thư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CD6D7-6B64-4BAF-ACAA-B73C7B9D15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981200" y="1"/>
            <a:ext cx="6934200" cy="685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cuu" pitchFamily="2" charset="0"/>
              <a:ea typeface="+mj-ea"/>
              <a:cs typeface="Times New Roman" pitchFamily="18" charset="0"/>
            </a:endParaRPr>
          </a:p>
        </p:txBody>
      </p:sp>
      <p:pic>
        <p:nvPicPr>
          <p:cNvPr id="2050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648200"/>
            <a:ext cx="2049228" cy="1905001"/>
          </a:xfrm>
          <a:prstGeom prst="rect">
            <a:avLst/>
          </a:prstGeom>
          <a:noFill/>
        </p:spPr>
      </p:pic>
      <p:pic>
        <p:nvPicPr>
          <p:cNvPr id="2061" name="Picture 13" descr="C:\Users\ACER\AppData\Local\Microsoft\Windows\Temporary Internet Files\Content.IE5\00WZCH5L\5-Free-Summer-Clipart-Illustration-Of-A-Happy-Smiling-Sun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01159" y="1"/>
            <a:ext cx="1442839" cy="1219199"/>
          </a:xfrm>
          <a:prstGeom prst="rect">
            <a:avLst/>
          </a:prstGeom>
          <a:noFill/>
        </p:spPr>
      </p:pic>
      <p:pic>
        <p:nvPicPr>
          <p:cNvPr id="2065" name="Picture 17" descr="C:\Program Files (x86)\Microsoft Office\MEDIA\CAGCAT10\j0195384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57600" y="1066800"/>
            <a:ext cx="1795882" cy="1833372"/>
          </a:xfrm>
          <a:prstGeom prst="rect">
            <a:avLst/>
          </a:prstGeom>
          <a:noFill/>
        </p:spPr>
      </p:pic>
      <p:sp>
        <p:nvSpPr>
          <p:cNvPr id="31" name="Rectangle 30"/>
          <p:cNvSpPr/>
          <p:nvPr/>
        </p:nvSpPr>
        <p:spPr>
          <a:xfrm>
            <a:off x="1524000" y="3124200"/>
            <a:ext cx="6553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kern="10" dirty="0" smtClean="0">
                <a:ln w="9525">
                  <a:round/>
                  <a:headEnd/>
                  <a:tailEnd/>
                </a:ln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HỌC TIN HỌC </a:t>
            </a:r>
            <a:endParaRPr lang="en-US" sz="5400" b="1" kern="10" dirty="0">
              <a:ln w="9525">
                <a:round/>
                <a:headEnd/>
                <a:tailEnd/>
              </a:ln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3" name="Picture 15" descr="Picture12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5400000" flipV="1">
            <a:off x="5687325" y="3401324"/>
            <a:ext cx="6858002" cy="55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15" descr="Picture12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5400000" flipV="1">
            <a:off x="-3401326" y="3401328"/>
            <a:ext cx="6858002" cy="55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24" descr="Picture12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V="1">
            <a:off x="0" y="6785118"/>
            <a:ext cx="9144000" cy="7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24" descr="Picture12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V="1">
            <a:off x="0" y="0"/>
            <a:ext cx="8564563" cy="68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1295400" y="152400"/>
            <a:ext cx="63246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tư, ngày 29 tháng 9 năm 2020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95599" y="1972270"/>
            <a:ext cx="2946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Trò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chơi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30108" y="3267670"/>
            <a:ext cx="4677884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76200">
                  <a:solidFill>
                    <a:srgbClr val="FF0000"/>
                  </a:solidFill>
                </a:ln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Ai </a:t>
            </a:r>
            <a:r>
              <a:rPr lang="en-US" sz="5400" b="1" cap="none" spc="0" dirty="0" err="1" smtClean="0">
                <a:ln w="76200">
                  <a:solidFill>
                    <a:srgbClr val="FF0000"/>
                  </a:solidFill>
                </a:ln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nhanh</a:t>
            </a:r>
            <a:r>
              <a:rPr lang="en-US" sz="5400" b="1" cap="none" spc="0" dirty="0" smtClean="0">
                <a:ln w="76200">
                  <a:solidFill>
                    <a:srgbClr val="FF0000"/>
                  </a:solidFill>
                </a:ln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 </a:t>
            </a:r>
            <a:r>
              <a:rPr lang="en-US" sz="5400" b="1" cap="none" spc="0" dirty="0" err="1" smtClean="0">
                <a:ln w="76200">
                  <a:solidFill>
                    <a:srgbClr val="FF0000"/>
                  </a:solidFill>
                </a:ln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hơn</a:t>
            </a:r>
            <a:endParaRPr lang="en-US" sz="5400" b="1" cap="none" spc="0" dirty="0">
              <a:ln w="76200">
                <a:solidFill>
                  <a:srgbClr val="FF0000"/>
                </a:solidFill>
              </a:ln>
              <a:solidFill>
                <a:srgbClr val="00B05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  <a:reflection blurRad="6350" stA="50000" endA="300" endPos="50000" dist="29997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3761363"/>
            <a:ext cx="86868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Nhóm 3 bạn, một bạn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sao chép tệp,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bạn còn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lại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đổi tên tệp, và bạn còn lại xóa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95400" y="152400"/>
            <a:ext cx="6324600" cy="1676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tư, ngày 29 tháng 9 năm 2020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MÔN: TIN HỌC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4: CÁC THAO TÁC VỚI TỆP</a:t>
            </a:r>
            <a:endParaRPr lang="en-US" sz="3200" b="1" dirty="0">
              <a:solidFill>
                <a:srgbClr val="C0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156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95400" y="152400"/>
            <a:ext cx="6324600" cy="1676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tư, ngày 29 tháng 9 năm 2020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MÔN: TIN HỌC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4: CÁC THAO TÁC VỚI TỆP</a:t>
            </a:r>
            <a:endParaRPr lang="en-US" sz="3200" b="1" dirty="0">
              <a:solidFill>
                <a:srgbClr val="C0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905000"/>
            <a:ext cx="8153400" cy="1676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Nêu lại các bước để đổi tên tệp, sao chép tệp và xóa tệp</a:t>
            </a:r>
          </a:p>
          <a:p>
            <a:endParaRPr lang="en-US" sz="2400" b="1" dirty="0" smtClean="0">
              <a:solidFill>
                <a:srgbClr val="FF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3200400"/>
            <a:ext cx="8153400" cy="1676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Chuẩn bị bài sau: </a:t>
            </a:r>
            <a:r>
              <a:rPr lang="en-US" sz="3200" b="1" dirty="0" smtClean="0">
                <a:solidFill>
                  <a:srgbClr val="000066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Sử dụng thiết bị lưu trữ ngoài</a:t>
            </a:r>
          </a:p>
          <a:p>
            <a:endParaRPr lang="en-US" sz="2400" b="1" dirty="0" smtClean="0">
              <a:solidFill>
                <a:srgbClr val="FF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142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8229600" cy="1143000"/>
          </a:xfrm>
        </p:spPr>
        <p:txBody>
          <a:bodyPr/>
          <a:lstStyle/>
          <a:p>
            <a:r>
              <a:rPr lang="en-US" dirty="0" smtClean="0"/>
              <a:t>KIỂM TRA BÀI CŨ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514600"/>
            <a:ext cx="8686800" cy="11430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“hinhanh.png”?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19749" y="3581400"/>
            <a:ext cx="40386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hinhanh.png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Left Brace 4"/>
          <p:cNvSpPr/>
          <p:nvPr/>
        </p:nvSpPr>
        <p:spPr>
          <a:xfrm rot="16200000">
            <a:off x="3455258" y="3600451"/>
            <a:ext cx="495300" cy="2133600"/>
          </a:xfrm>
          <a:prstGeom prst="leftBrace">
            <a:avLst>
              <a:gd name="adj1" fmla="val 8333"/>
              <a:gd name="adj2" fmla="val 48263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e 5"/>
          <p:cNvSpPr/>
          <p:nvPr/>
        </p:nvSpPr>
        <p:spPr>
          <a:xfrm rot="16200000">
            <a:off x="5276850" y="4248151"/>
            <a:ext cx="495300" cy="838200"/>
          </a:xfrm>
          <a:prstGeom prst="leftBrace">
            <a:avLst>
              <a:gd name="adj1" fmla="val 8333"/>
              <a:gd name="adj2" fmla="val 48263"/>
            </a:avLst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750408" y="4953000"/>
            <a:ext cx="20193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933950" y="4953000"/>
            <a:ext cx="283845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95400" y="152400"/>
            <a:ext cx="6324600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tư, ngày 29 tháng 9 năm 2020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MÔN: TIN HỌC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803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4416" y="685800"/>
            <a:ext cx="9144000" cy="1676400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200" b="1" spc="50" dirty="0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4: </a:t>
            </a:r>
            <a:r>
              <a:rPr lang="en-US" sz="3600" b="1" spc="50" dirty="0" smtClean="0">
                <a:ln w="11430"/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 THAO TÁC VỚI TỆP</a:t>
            </a:r>
            <a:endParaRPr lang="en-US" sz="3200" b="1" spc="50" dirty="0">
              <a:ln w="11430"/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81200" y="1"/>
            <a:ext cx="6934200" cy="685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cuu" pitchFamily="2" charset="0"/>
              <a:ea typeface="+mj-ea"/>
              <a:cs typeface="Times New Roman" pitchFamily="18" charset="0"/>
            </a:endParaRPr>
          </a:p>
        </p:txBody>
      </p:sp>
      <p:pic>
        <p:nvPicPr>
          <p:cNvPr id="2050" name="Picture 2" descr="C:\Users\ACER\AppData\Local\Microsoft\Windows\Temporary Internet Files\Content.IE5\00WZCH5L\school_building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648200"/>
            <a:ext cx="2049228" cy="1905001"/>
          </a:xfrm>
          <a:prstGeom prst="rect">
            <a:avLst/>
          </a:prstGeom>
          <a:noFill/>
        </p:spPr>
      </p:pic>
      <p:pic>
        <p:nvPicPr>
          <p:cNvPr id="2061" name="Picture 13" descr="C:\Users\ACER\AppData\Local\Microsoft\Windows\Temporary Internet Files\Content.IE5\00WZCH5L\5-Free-Summer-Clipart-Illustration-Of-A-Happy-Smiling-Sun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01159" y="1"/>
            <a:ext cx="1442839" cy="1219199"/>
          </a:xfrm>
          <a:prstGeom prst="rect">
            <a:avLst/>
          </a:prstGeom>
          <a:noFill/>
        </p:spPr>
      </p:pic>
      <p:pic>
        <p:nvPicPr>
          <p:cNvPr id="8" name="Picture 7" descr="Capturrrr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24000" y="2819400"/>
            <a:ext cx="1445172" cy="1676400"/>
          </a:xfrm>
          <a:prstGeom prst="rect">
            <a:avLst/>
          </a:prstGeom>
        </p:spPr>
      </p:pic>
      <p:pic>
        <p:nvPicPr>
          <p:cNvPr id="10" name="Picture 9" descr="Capturffe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505200" y="2894201"/>
            <a:ext cx="1524000" cy="1677799"/>
          </a:xfrm>
          <a:prstGeom prst="rect">
            <a:avLst/>
          </a:prstGeom>
        </p:spPr>
      </p:pic>
      <p:pic>
        <p:nvPicPr>
          <p:cNvPr id="11" name="Picture 10" descr="Capture1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943600" y="2971800"/>
            <a:ext cx="1592580" cy="16764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1295400" y="152400"/>
            <a:ext cx="632460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tư, ngày 29 tháng 9 năm 2020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MÔN: TIN HỌC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28600" y="2057400"/>
            <a:ext cx="8458200" cy="685800"/>
          </a:xfrm>
        </p:spPr>
        <p:txBody>
          <a:bodyPr>
            <a:normAutofit/>
          </a:bodyPr>
          <a:lstStyle/>
          <a:p>
            <a:pPr algn="l"/>
            <a:r>
              <a:rPr lang="en-US" sz="3200" u="sng" dirty="0" smtClean="0">
                <a:solidFill>
                  <a:srgbClr val="FF0000"/>
                </a:solidFill>
              </a:rPr>
              <a:t>1. Đổi tên (Rename) tệp</a:t>
            </a:r>
            <a:endParaRPr lang="en-US" sz="3200" u="sng" dirty="0">
              <a:solidFill>
                <a:srgbClr val="FF0000"/>
              </a:solidFill>
            </a:endParaRPr>
          </a:p>
        </p:txBody>
      </p:sp>
      <p:pic>
        <p:nvPicPr>
          <p:cNvPr id="1028" name="Picture 4" descr="C:\Users\ACER\AppData\Local\Microsoft\Windows\Temporary Internet Files\Content.IE5\00WZCH5L\5-Free-Summer-Clipart-Illustration-Of-A-Happy-Smiling-Sun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91337" y="1"/>
            <a:ext cx="1352663" cy="1143000"/>
          </a:xfrm>
          <a:prstGeom prst="rect">
            <a:avLst/>
          </a:prstGeom>
          <a:noFill/>
        </p:spPr>
      </p:pic>
      <p:sp>
        <p:nvSpPr>
          <p:cNvPr id="9" name="Content Placeholder 25"/>
          <p:cNvSpPr>
            <a:spLocks noGrp="1"/>
          </p:cNvSpPr>
          <p:nvPr>
            <p:ph idx="1"/>
          </p:nvPr>
        </p:nvSpPr>
        <p:spPr>
          <a:xfrm>
            <a:off x="381000" y="2743200"/>
            <a:ext cx="5029200" cy="39624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Các thao tác đổi tên tệp: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Bước 1: Nháy phải chuột vào tệp cần đổi tên, chọn Rename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Bước 2: Gõ tên mới cho tệp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Bước 3: Nhấn Enter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1143000"/>
            <a:ext cx="88392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BÀI 4: CÁC THAO TÁC VỚI TỆP</a:t>
            </a:r>
            <a:endParaRPr lang="en-US" sz="36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2133600"/>
            <a:ext cx="3352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6553200" y="6324600"/>
            <a:ext cx="1219200" cy="228600"/>
          </a:xfrm>
          <a:prstGeom prst="rect">
            <a:avLst/>
          </a:prstGeom>
          <a:noFill/>
          <a:ln w="381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295400" y="152400"/>
            <a:ext cx="6324600" cy="990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tư, ngày 29 tháng 9 năm 2020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MÔN: TIN HỌC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Hinhvuong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Hinh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uong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3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95400" y="152400"/>
            <a:ext cx="6324600" cy="1676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tư, ngày 29 tháng 9 năm 2020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MÔN: TIN HỌC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4: CÁC THAO TÁC VỚI TỆP</a:t>
            </a:r>
            <a:endParaRPr lang="en-US" sz="3200" b="1" dirty="0">
              <a:solidFill>
                <a:srgbClr val="C0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88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1668482"/>
            <a:ext cx="8153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Chú 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ý</a:t>
            </a:r>
            <a:r>
              <a:rPr lang="en-US" sz="2800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: Không 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được dùng các ký hiệu sau trong tệp </a:t>
            </a:r>
            <a:r>
              <a:rPr lang="en-US" sz="2800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/, \, :, ?,”&lt; &gt;. </a:t>
            </a:r>
            <a:r>
              <a:rPr lang="en-US" sz="2800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225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800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800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sẵn</a:t>
            </a:r>
            <a:r>
              <a:rPr lang="en-US" sz="2800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800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hiển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sổ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trùng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800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i="1" dirty="0" err="1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i="1" dirty="0" smtClean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Yes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hủy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b="1" i="1" dirty="0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3920D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endParaRPr lang="en-US" sz="2800" b="1" i="1" dirty="0">
              <a:solidFill>
                <a:srgbClr val="3920D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152400"/>
            <a:ext cx="6324600" cy="1676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tư, ngày 29 tháng 9 năm 2020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MÔN: TIN HỌC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4: CÁC THAO TÁC VỚI TỆP</a:t>
            </a:r>
            <a:endParaRPr lang="en-US" sz="3200" b="1" dirty="0">
              <a:solidFill>
                <a:srgbClr val="C0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21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28600" y="1752600"/>
            <a:ext cx="8458200" cy="685800"/>
          </a:xfrm>
        </p:spPr>
        <p:txBody>
          <a:bodyPr>
            <a:normAutofit/>
          </a:bodyPr>
          <a:lstStyle/>
          <a:p>
            <a:pPr algn="l"/>
            <a:r>
              <a:rPr lang="en-US" sz="3200" u="sng" dirty="0" smtClean="0">
                <a:solidFill>
                  <a:srgbClr val="FF0000"/>
                </a:solidFill>
              </a:rPr>
              <a:t>2. Sao chép (Copy) tệp</a:t>
            </a:r>
            <a:endParaRPr lang="en-US" sz="3200" u="sng" dirty="0">
              <a:solidFill>
                <a:srgbClr val="FF0000"/>
              </a:solidFill>
            </a:endParaRPr>
          </a:p>
        </p:txBody>
      </p:sp>
      <p:pic>
        <p:nvPicPr>
          <p:cNvPr id="1028" name="Picture 4" descr="C:\Users\ACER\AppData\Local\Microsoft\Windows\Temporary Internet Files\Content.IE5\00WZCH5L\5-Free-Summer-Clipart-Illustration-Of-A-Happy-Smiling-Sun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91337" y="1"/>
            <a:ext cx="1352663" cy="1143000"/>
          </a:xfrm>
          <a:prstGeom prst="rect">
            <a:avLst/>
          </a:prstGeom>
          <a:noFill/>
        </p:spPr>
      </p:pic>
      <p:sp>
        <p:nvSpPr>
          <p:cNvPr id="26" name="Content Placeholder 25"/>
          <p:cNvSpPr>
            <a:spLocks noGrp="1"/>
          </p:cNvSpPr>
          <p:nvPr>
            <p:ph idx="1"/>
          </p:nvPr>
        </p:nvSpPr>
        <p:spPr>
          <a:xfrm>
            <a:off x="228600" y="2438400"/>
            <a:ext cx="5105400" cy="41910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</a:t>
            </a:r>
            <a:r>
              <a:rPr lang="en-US" dirty="0" err="1" smtClean="0">
                <a:solidFill>
                  <a:srgbClr val="0070C0"/>
                </a:solidFill>
              </a:rPr>
              <a:t>Các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thao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tác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sao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chép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tệp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err="1" smtClean="0">
                <a:solidFill>
                  <a:srgbClr val="0070C0"/>
                </a:solidFill>
              </a:rPr>
              <a:t>Bước</a:t>
            </a:r>
            <a:r>
              <a:rPr lang="en-US" dirty="0" smtClean="0">
                <a:solidFill>
                  <a:srgbClr val="0070C0"/>
                </a:solidFill>
              </a:rPr>
              <a:t> 1: </a:t>
            </a:r>
            <a:r>
              <a:rPr lang="en-US" dirty="0" err="1" smtClean="0">
                <a:solidFill>
                  <a:srgbClr val="0070C0"/>
                </a:solidFill>
              </a:rPr>
              <a:t>Nháy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phải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chuột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vào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tệp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cần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sao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chép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chọn</a:t>
            </a:r>
            <a:r>
              <a:rPr lang="en-US" dirty="0" smtClean="0">
                <a:solidFill>
                  <a:srgbClr val="0070C0"/>
                </a:solidFill>
              </a:rPr>
              <a:t> Copy</a:t>
            </a:r>
          </a:p>
          <a:p>
            <a:r>
              <a:rPr lang="en-US" dirty="0" err="1" smtClean="0">
                <a:solidFill>
                  <a:srgbClr val="0070C0"/>
                </a:solidFill>
              </a:rPr>
              <a:t>Bước</a:t>
            </a:r>
            <a:r>
              <a:rPr lang="en-US" dirty="0" smtClean="0">
                <a:solidFill>
                  <a:srgbClr val="0070C0"/>
                </a:solidFill>
              </a:rPr>
              <a:t> 2: </a:t>
            </a:r>
            <a:r>
              <a:rPr lang="en-US" dirty="0" err="1" smtClean="0">
                <a:solidFill>
                  <a:srgbClr val="0070C0"/>
                </a:solidFill>
              </a:rPr>
              <a:t>Mở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thư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mục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sẽ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chứa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nháy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phải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chuột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chọn</a:t>
            </a:r>
            <a:r>
              <a:rPr lang="en-US" dirty="0" smtClean="0">
                <a:solidFill>
                  <a:srgbClr val="0070C0"/>
                </a:solidFill>
              </a:rPr>
              <a:t> Paste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0" y="1828800"/>
            <a:ext cx="3352800" cy="463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Untitled 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34000" y="2362200"/>
            <a:ext cx="2400635" cy="2810267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295400" y="152400"/>
            <a:ext cx="6324600" cy="1676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tư, ngày 29 tháng 9 năm 2020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MÔN: TIN HỌC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4: CÁC THAO TÁC VỚI TỆP</a:t>
            </a:r>
            <a:endParaRPr lang="en-US" sz="3200" b="1" dirty="0">
              <a:solidFill>
                <a:srgbClr val="C0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400800" y="5410200"/>
            <a:ext cx="381000" cy="152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10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10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uiExpand="1" build="p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133600"/>
            <a:ext cx="8763000" cy="1143000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Thực hiện thao tác sao chép tệp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HinhVuong.png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sang thư mục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ở Bài 3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95400" y="152400"/>
            <a:ext cx="6324600" cy="1676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tư, ngày 29 tháng 9 năm 2020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MÔN: TIN HỌC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4: CÁC THAO TÁC VỚI TỆP</a:t>
            </a:r>
            <a:endParaRPr lang="en-US" sz="3200" b="1" dirty="0">
              <a:solidFill>
                <a:srgbClr val="C0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72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28600" y="2209800"/>
            <a:ext cx="8458200" cy="685800"/>
          </a:xfrm>
        </p:spPr>
        <p:txBody>
          <a:bodyPr>
            <a:normAutofit/>
          </a:bodyPr>
          <a:lstStyle/>
          <a:p>
            <a:pPr algn="l"/>
            <a:r>
              <a:rPr lang="en-US" sz="3200" u="sng" dirty="0">
                <a:solidFill>
                  <a:srgbClr val="FF0000"/>
                </a:solidFill>
              </a:rPr>
              <a:t>3</a:t>
            </a:r>
            <a:r>
              <a:rPr lang="en-US" sz="3200" u="sng" dirty="0" smtClean="0">
                <a:solidFill>
                  <a:srgbClr val="FF0000"/>
                </a:solidFill>
              </a:rPr>
              <a:t>. </a:t>
            </a:r>
            <a:r>
              <a:rPr lang="en-US" sz="3200" u="sng" dirty="0" err="1" smtClean="0">
                <a:solidFill>
                  <a:srgbClr val="FF0000"/>
                </a:solidFill>
              </a:rPr>
              <a:t>Xóa</a:t>
            </a:r>
            <a:r>
              <a:rPr lang="en-US" sz="3200" u="sng" dirty="0" smtClean="0">
                <a:solidFill>
                  <a:srgbClr val="FF0000"/>
                </a:solidFill>
              </a:rPr>
              <a:t> (Delete) </a:t>
            </a:r>
            <a:r>
              <a:rPr lang="en-US" sz="3200" u="sng" dirty="0" err="1" smtClean="0">
                <a:solidFill>
                  <a:srgbClr val="FF0000"/>
                </a:solidFill>
              </a:rPr>
              <a:t>tệp</a:t>
            </a:r>
            <a:endParaRPr lang="en-US" sz="3200" u="sng" dirty="0">
              <a:solidFill>
                <a:srgbClr val="FF0000"/>
              </a:solidFill>
            </a:endParaRPr>
          </a:p>
        </p:txBody>
      </p:sp>
      <p:pic>
        <p:nvPicPr>
          <p:cNvPr id="1028" name="Picture 4" descr="C:\Users\ACER\AppData\Local\Microsoft\Windows\Temporary Internet Files\Content.IE5\00WZCH5L\5-Free-Summer-Clipart-Illustration-Of-A-Happy-Smiling-Sun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91337" y="1"/>
            <a:ext cx="1352663" cy="1143000"/>
          </a:xfrm>
          <a:prstGeom prst="rect">
            <a:avLst/>
          </a:prstGeom>
          <a:noFill/>
        </p:spPr>
      </p:pic>
      <p:sp>
        <p:nvSpPr>
          <p:cNvPr id="9" name="Content Placeholder 25"/>
          <p:cNvSpPr>
            <a:spLocks noGrp="1"/>
          </p:cNvSpPr>
          <p:nvPr>
            <p:ph idx="1"/>
          </p:nvPr>
        </p:nvSpPr>
        <p:spPr>
          <a:xfrm>
            <a:off x="609600" y="2895600"/>
            <a:ext cx="4495800" cy="3886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   Các thao tác xóa tệp: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Bước 1: Nháy phải chuột vào tệp cần xóa, chọn Delete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Bước 2: Chọn Yes vào cửa sổ vừa xuất hiện/ Nhấn Enter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2362200"/>
            <a:ext cx="3352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1295400" y="152400"/>
            <a:ext cx="6324600" cy="1676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tư, ngày 29 tháng 9 năm 2020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MÔN: TIN HỌC</a:t>
            </a:r>
          </a:p>
          <a:p>
            <a:pPr algn="ctr"/>
            <a:r>
              <a:rPr lang="en-US" sz="3200" b="1" dirty="0" smtClean="0">
                <a:solidFill>
                  <a:srgbClr val="C0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4: CÁC THAO TÁC VỚI TỆP</a:t>
            </a:r>
            <a:endParaRPr lang="en-US" sz="3200" b="1" dirty="0">
              <a:solidFill>
                <a:srgbClr val="C0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477000" y="6209144"/>
            <a:ext cx="6858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uiExpand="1" build="p"/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1040</TotalTime>
  <Words>549</Words>
  <Application>Microsoft Office PowerPoint</Application>
  <PresentationFormat>On-screen Show (4:3)</PresentationFormat>
  <Paragraphs>63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Ancuu</vt:lpstr>
      <vt:lpstr>Arial</vt:lpstr>
      <vt:lpstr>Calibri</vt:lpstr>
      <vt:lpstr>Times New Roman</vt:lpstr>
      <vt:lpstr>Office Theme</vt:lpstr>
      <vt:lpstr>PowerPoint Presentation</vt:lpstr>
      <vt:lpstr>KIỂM TRA BÀI CŨ</vt:lpstr>
      <vt:lpstr>BÀI 4: CÁC THAO TÁC VỚI TỆP</vt:lpstr>
      <vt:lpstr>1. Đổi tên (Rename) tệp</vt:lpstr>
      <vt:lpstr>Thực hiện thao tác đổi tên tệp Hinhvuong thành HinhVuong ở Bài 3</vt:lpstr>
      <vt:lpstr>PowerPoint Presentation</vt:lpstr>
      <vt:lpstr>2. Sao chép (Copy) tệp</vt:lpstr>
      <vt:lpstr>Thực hiện thao tác sao chép tệp HinhVuong.png sang thư mục Vẽ ở Bài 3</vt:lpstr>
      <vt:lpstr>3. Xóa (Delete) tệp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3: THƯ ĐIỆN TỬ</dc:title>
  <dc:creator>User</dc:creator>
  <cp:lastModifiedBy>PC</cp:lastModifiedBy>
  <cp:revision>117</cp:revision>
  <dcterms:created xsi:type="dcterms:W3CDTF">2017-09-12T01:40:07Z</dcterms:created>
  <dcterms:modified xsi:type="dcterms:W3CDTF">2020-09-27T21:27:26Z</dcterms:modified>
</cp:coreProperties>
</file>