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7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5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4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1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0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5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8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4F8DC-AC74-4566-9FB8-C594BA04A98F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0ED81-E082-4148-96BF-37E91361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3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1582738" y="0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6" tIns="34294" rIns="68586" bIns="34294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2819400" y="1524000"/>
            <a:ext cx="69342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5300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67000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WordArt 19"/>
          <p:cNvSpPr>
            <a:spLocks noChangeArrowheads="1" noChangeShapeType="1" noTextEdit="1"/>
          </p:cNvSpPr>
          <p:nvPr/>
        </p:nvSpPr>
        <p:spPr bwMode="auto">
          <a:xfrm>
            <a:off x="4648200" y="3972984"/>
            <a:ext cx="3048000" cy="52281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2700" b="1" kern="10"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55302" name="WordArt 20"/>
          <p:cNvSpPr>
            <a:spLocks noChangeArrowheads="1" noChangeShapeType="1" noTextEdit="1"/>
          </p:cNvSpPr>
          <p:nvPr/>
        </p:nvSpPr>
        <p:spPr bwMode="auto">
          <a:xfrm>
            <a:off x="5029200" y="4887384"/>
            <a:ext cx="2133600" cy="5228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sz="2700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2700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5</a:t>
            </a:r>
          </a:p>
        </p:txBody>
      </p:sp>
      <p:pic>
        <p:nvPicPr>
          <p:cNvPr id="55303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"/>
            <a:ext cx="18288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4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296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22943" y="5586419"/>
            <a:ext cx="127846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6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345623" y="5585887"/>
            <a:ext cx="1277937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8" name="TextBox 2"/>
          <p:cNvSpPr txBox="1">
            <a:spLocks noChangeArrowheads="1"/>
          </p:cNvSpPr>
          <p:nvPr/>
        </p:nvSpPr>
        <p:spPr bwMode="auto">
          <a:xfrm>
            <a:off x="2162185" y="1524000"/>
            <a:ext cx="8201025" cy="80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6" tIns="34294" rIns="68586" bIns="34294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 LIỆT CHÀO MỪNG CÁC QUÝ THẦY CÔ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DỰ GIỜ THĂM LỚP</a:t>
            </a:r>
          </a:p>
        </p:txBody>
      </p:sp>
    </p:spTree>
    <p:extLst>
      <p:ext uri="{BB962C8B-B14F-4D97-AF65-F5344CB8AC3E}">
        <p14:creationId xmlns:p14="http://schemas.microsoft.com/office/powerpoint/2010/main" val="8182574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371" y="7"/>
            <a:ext cx="9147629" cy="68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3" descr="Kết quả hình ảnh cho mũi tên"/>
          <p:cNvSpPr>
            <a:spLocks noChangeAspect="1" noChangeArrowheads="1"/>
          </p:cNvSpPr>
          <p:nvPr/>
        </p:nvSpPr>
        <p:spPr bwMode="auto">
          <a:xfrm>
            <a:off x="1679575" y="-1444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848769" y="3834516"/>
            <a:ext cx="6477000" cy="1676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4988377" y="2508447"/>
            <a:ext cx="2211614" cy="1253836"/>
          </a:xfrm>
          <a:prstGeom prst="star7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582738" y="29633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Horizontal Scroll 1"/>
          <p:cNvSpPr/>
          <p:nvPr/>
        </p:nvSpPr>
        <p:spPr>
          <a:xfrm>
            <a:off x="1984376" y="304800"/>
            <a:ext cx="8150225" cy="1219200"/>
          </a:xfrm>
          <a:prstGeom prst="horizontalScroll">
            <a:avLst/>
          </a:prstGeom>
          <a:solidFill>
            <a:srgbClr val="E6E6E6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HP001 4 hàng" panose="020B0603050302020204" pitchFamily="34" charset="0"/>
              </a:rPr>
              <a:t>Thứ</a:t>
            </a:r>
            <a:r>
              <a:rPr lang="en-US" sz="2400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sáu</a:t>
            </a:r>
            <a:r>
              <a:rPr lang="en-US" sz="2400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HP001 4 hàng" panose="020B0603050302020204" pitchFamily="34" charset="0"/>
              </a:rPr>
              <a:t>ngày</a:t>
            </a:r>
            <a:r>
              <a:rPr lang="en-US" sz="2400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25 </a:t>
            </a:r>
            <a:r>
              <a:rPr lang="en-US" sz="2400" dirty="0" err="1">
                <a:solidFill>
                  <a:srgbClr val="FF0000"/>
                </a:solidFill>
                <a:latin typeface="HP001 4 hàng" panose="020B0603050302020204" pitchFamily="34" charset="0"/>
              </a:rPr>
              <a:t>tháng</a:t>
            </a:r>
            <a:r>
              <a:rPr lang="en-US" sz="2400" dirty="0">
                <a:solidFill>
                  <a:srgbClr val="FF0000"/>
                </a:solidFill>
                <a:latin typeface="HP001 4 hàng" panose="020B0603050302020204" pitchFamily="34" charset="0"/>
              </a:rPr>
              <a:t> 12 </a:t>
            </a:r>
            <a:r>
              <a:rPr lang="en-US" sz="2400" dirty="0" err="1">
                <a:solidFill>
                  <a:srgbClr val="FF0000"/>
                </a:solidFill>
                <a:latin typeface="HP001 4 hàng" panose="020B0603050302020204" pitchFamily="34" charset="0"/>
              </a:rPr>
              <a:t>năm</a:t>
            </a:r>
            <a:r>
              <a:rPr lang="en-US" sz="2400" dirty="0">
                <a:solidFill>
                  <a:srgbClr val="FF0000"/>
                </a:solidFill>
                <a:latin typeface="HP001 4 hàng" panose="020B0603050302020204" pitchFamily="34" charset="0"/>
              </a:rPr>
              <a:t> 2020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HP001 4 hàng" panose="020B0603050302020204" pitchFamily="34" charset="0"/>
              </a:rPr>
              <a:t>Tin </a:t>
            </a:r>
            <a:r>
              <a:rPr lang="en-US" sz="2400" dirty="0" err="1">
                <a:solidFill>
                  <a:srgbClr val="FF0000"/>
                </a:solidFill>
                <a:latin typeface="HP001 4 hàng" panose="020B0603050302020204" pitchFamily="34" charset="0"/>
              </a:rPr>
              <a:t>học</a:t>
            </a:r>
            <a:endParaRPr lang="en-US" sz="24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1582738" y="0"/>
            <a:ext cx="90090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6" tIns="34294" rIns="68586" bIns="34294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2819400" y="1524000"/>
            <a:ext cx="69342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5301" name="WordArt 19"/>
          <p:cNvSpPr>
            <a:spLocks noChangeArrowheads="1" noChangeShapeType="1" noTextEdit="1"/>
          </p:cNvSpPr>
          <p:nvPr/>
        </p:nvSpPr>
        <p:spPr bwMode="auto">
          <a:xfrm>
            <a:off x="1949440" y="2961564"/>
            <a:ext cx="8413770" cy="153423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endParaRPr lang="en-US" sz="2700" b="1" kern="1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55303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"/>
            <a:ext cx="18288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4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296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22943" y="5586419"/>
            <a:ext cx="127846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345623" y="5585887"/>
            <a:ext cx="1277937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352800" y="365125"/>
            <a:ext cx="7142328" cy="1325563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429300" y="2055805"/>
            <a:ext cx="7710987" cy="4121157"/>
          </a:xfrm>
        </p:spPr>
        <p:txBody>
          <a:bodyPr/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Em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hãy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chèn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vào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bài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trình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chiếu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một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bài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hát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mà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em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đã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được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học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và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chọn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chế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độ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tự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động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chạy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cho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bài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0000FF"/>
                </a:solidFill>
                <a:latin typeface="Times New Roman"/>
                <a:cs typeface="Times New Roman"/>
              </a:rPr>
              <a:t>hát</a:t>
            </a:r>
            <a:r>
              <a:rPr lang="en-US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đó</a:t>
            </a:r>
            <a:r>
              <a:rPr lang="en-US" b="1" kern="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? </a:t>
            </a:r>
            <a:endParaRPr lang="en-US" b="1" kern="1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1284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7633"/>
            <a:ext cx="10515600" cy="145777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82137" y="1187355"/>
            <a:ext cx="1214651" cy="928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075761" y="1555845"/>
            <a:ext cx="1214651" cy="928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9444251" y="2917568"/>
            <a:ext cx="997423" cy="6647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71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9757"/>
            <a:ext cx="11089943" cy="639732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3807725" y="1909052"/>
            <a:ext cx="805218" cy="15694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782368" y="4914914"/>
            <a:ext cx="1401739" cy="10977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rot="2009622">
            <a:off x="950615" y="-113731"/>
            <a:ext cx="1828800" cy="95771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PowerPoint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6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vi-VN" altLang="en-US" sz="3600" b="1" dirty="0">
                <a:solidFill>
                  <a:srgbClr val="FF0000"/>
                </a:solidFill>
              </a:rPr>
              <a:t>B. HOẠT ĐỘNG THỰC HÀNH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99"/>
                </a:solidFill>
                <a:latin typeface="+mj-lt"/>
              </a:rPr>
              <a:t>* </a:t>
            </a:r>
            <a:r>
              <a:rPr lang="vi-VN" altLang="en-US" dirty="0" smtClean="0">
                <a:solidFill>
                  <a:srgbClr val="000099"/>
                </a:solidFill>
                <a:latin typeface="+mj-lt"/>
              </a:rPr>
              <a:t>Em </a:t>
            </a:r>
            <a:r>
              <a:rPr lang="vi-VN" altLang="en-US" dirty="0">
                <a:solidFill>
                  <a:srgbClr val="000099"/>
                </a:solidFill>
                <a:latin typeface="+mj-lt"/>
              </a:rPr>
              <a:t>thực hành các thao tác sau:</a:t>
            </a:r>
          </a:p>
          <a:p>
            <a:pPr marL="0" indent="0">
              <a:buNone/>
            </a:pPr>
            <a:r>
              <a:rPr lang="vi-VN" altLang="en-US" dirty="0">
                <a:solidFill>
                  <a:srgbClr val="000099"/>
                </a:solidFill>
                <a:latin typeface="+mj-lt"/>
              </a:rPr>
              <a:t>- Bổ sung trang trình chiếu mới, có tiêu đề Bài hát em thích</a:t>
            </a:r>
          </a:p>
          <a:p>
            <a:pPr marL="0" indent="0">
              <a:buNone/>
            </a:pPr>
            <a:r>
              <a:rPr lang="vi-VN" altLang="en-US" dirty="0">
                <a:solidFill>
                  <a:srgbClr val="000099"/>
                </a:solidFill>
                <a:latin typeface="+mj-lt"/>
              </a:rPr>
              <a:t>- Chèn lời bài hát Em yêu trường em vào trang trình chiếu</a:t>
            </a:r>
          </a:p>
          <a:p>
            <a:pPr marL="0" indent="0">
              <a:buNone/>
            </a:pPr>
            <a:r>
              <a:rPr lang="vi-VN" altLang="en-US" dirty="0">
                <a:solidFill>
                  <a:srgbClr val="000099"/>
                </a:solidFill>
                <a:latin typeface="+mj-lt"/>
              </a:rPr>
              <a:t>- Sau đó, chèn tệp âm thanh của bài hát Em yêu trường em vào trang trình </a:t>
            </a:r>
            <a:r>
              <a:rPr lang="vi-VN" altLang="en-US" dirty="0" smtClean="0">
                <a:solidFill>
                  <a:srgbClr val="000099"/>
                </a:solidFill>
                <a:latin typeface="+mj-lt"/>
              </a:rPr>
              <a:t>chiếu</a:t>
            </a:r>
            <a:r>
              <a:rPr lang="en-US" altLang="en-US" smtClean="0">
                <a:solidFill>
                  <a:srgbClr val="000099"/>
                </a:solidFill>
                <a:latin typeface="+mj-lt"/>
              </a:rPr>
              <a:t>.</a:t>
            </a:r>
            <a:endParaRPr lang="vi-VN" altLang="en-US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85800" y="29633"/>
            <a:ext cx="10972800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77" tIns="34289" rIns="68577" bIns="34289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Kiểm tra bài cũ </vt:lpstr>
      <vt:lpstr>PowerPoint Presentation</vt:lpstr>
      <vt:lpstr>PowerPoint Presentation</vt:lpstr>
      <vt:lpstr>B. HOẠT ĐỘNG THỰC HÀNH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Hoang-truong</dc:creator>
  <cp:lastModifiedBy>Hoang-truong</cp:lastModifiedBy>
  <cp:revision>3</cp:revision>
  <dcterms:created xsi:type="dcterms:W3CDTF">2020-12-24T13:58:45Z</dcterms:created>
  <dcterms:modified xsi:type="dcterms:W3CDTF">2020-12-24T14:11:21Z</dcterms:modified>
</cp:coreProperties>
</file>