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16" r:id="rId2"/>
    <p:sldMasterId id="2147483829" r:id="rId3"/>
    <p:sldMasterId id="2147483842" r:id="rId4"/>
  </p:sldMasterIdLst>
  <p:notesMasterIdLst>
    <p:notesMasterId r:id="rId21"/>
  </p:notesMasterIdLst>
  <p:handoutMasterIdLst>
    <p:handoutMasterId r:id="rId22"/>
  </p:handoutMasterIdLst>
  <p:sldIdLst>
    <p:sldId id="370" r:id="rId5"/>
    <p:sldId id="376" r:id="rId6"/>
    <p:sldId id="371" r:id="rId7"/>
    <p:sldId id="373" r:id="rId8"/>
    <p:sldId id="363" r:id="rId9"/>
    <p:sldId id="356" r:id="rId10"/>
    <p:sldId id="368" r:id="rId11"/>
    <p:sldId id="364" r:id="rId12"/>
    <p:sldId id="366" r:id="rId13"/>
    <p:sldId id="348" r:id="rId14"/>
    <p:sldId id="359" r:id="rId15"/>
    <p:sldId id="378" r:id="rId16"/>
    <p:sldId id="351" r:id="rId17"/>
    <p:sldId id="369" r:id="rId18"/>
    <p:sldId id="352" r:id="rId19"/>
    <p:sldId id="375" r:id="rId20"/>
  </p:sldIdLst>
  <p:sldSz cx="11887200" cy="6858000"/>
  <p:notesSz cx="6858000" cy="9144000"/>
  <p:defaultTextStyle>
    <a:defPPr>
      <a:defRPr lang="en-US"/>
    </a:defPPr>
    <a:lvl1pPr marL="0" algn="l" defTabSz="9138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905" algn="l" defTabSz="9138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809" algn="l" defTabSz="9138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715" algn="l" defTabSz="9138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621" algn="l" defTabSz="9138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525" algn="l" defTabSz="9138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431" algn="l" defTabSz="9138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337" algn="l" defTabSz="9138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5242" algn="l" defTabSz="9138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9900CC"/>
    <a:srgbClr val="FF8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0" d="100"/>
          <a:sy n="70" d="100"/>
        </p:scale>
        <p:origin x="-786" y="-90"/>
      </p:cViewPr>
      <p:guideLst>
        <p:guide orient="horz" pos="2160"/>
        <p:guide pos="37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F2978-53BF-46A2-BC32-412D9C76F253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58C13-6858-4C44-A23D-10DE3FE39D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235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685800"/>
            <a:ext cx="59436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80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6905" algn="l" defTabSz="91380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809" algn="l" defTabSz="91380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715" algn="l" defTabSz="91380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621" algn="l" defTabSz="91380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4525" algn="l" defTabSz="91380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1431" algn="l" defTabSz="91380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8337" algn="l" defTabSz="91380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5242" algn="l" defTabSz="91380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130432"/>
            <a:ext cx="1010412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3886200"/>
            <a:ext cx="83210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3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2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42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51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274644"/>
            <a:ext cx="267462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74644"/>
            <a:ext cx="782574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274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130432"/>
            <a:ext cx="1010412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3886200"/>
            <a:ext cx="83210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530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9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06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82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5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35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12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6D0FC-9884-4349-ABD7-50C83EB80FE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A1A87-F055-4380-9864-5E6739E5CF5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03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0AC3B-30AA-48A1-8DA5-7242C5F37F7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6562C-6AE7-455B-AB28-87150397191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683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406901"/>
            <a:ext cx="10104120" cy="136207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654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15308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962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0616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827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5925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3579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123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22F96-118B-403C-AB65-9240C088008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EFF58-21BD-4206-99CA-CD0A5A2C259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434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600201"/>
            <a:ext cx="5250180" cy="452596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600201"/>
            <a:ext cx="5250180" cy="452596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0E8B6-9E17-454B-A891-C510ECD1BF6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64A34-4F15-4E8E-B25A-4FB616DF6D9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623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535113"/>
            <a:ext cx="5252244" cy="63976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6543" indent="0">
              <a:buNone/>
              <a:defRPr sz="2500" b="1"/>
            </a:lvl2pPr>
            <a:lvl3pPr marL="1153087" indent="0">
              <a:buNone/>
              <a:defRPr sz="2400" b="1"/>
            </a:lvl3pPr>
            <a:lvl4pPr marL="1729625" indent="0">
              <a:buNone/>
              <a:defRPr sz="2000" b="1"/>
            </a:lvl4pPr>
            <a:lvl5pPr marL="2306167" indent="0">
              <a:buNone/>
              <a:defRPr sz="2000" b="1"/>
            </a:lvl5pPr>
            <a:lvl6pPr marL="2882711" indent="0">
              <a:buNone/>
              <a:defRPr sz="2000" b="1"/>
            </a:lvl6pPr>
            <a:lvl7pPr marL="3459252" indent="0">
              <a:buNone/>
              <a:defRPr sz="2000" b="1"/>
            </a:lvl7pPr>
            <a:lvl8pPr marL="4035793" indent="0">
              <a:buNone/>
              <a:defRPr sz="2000" b="1"/>
            </a:lvl8pPr>
            <a:lvl9pPr marL="4612335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174875"/>
            <a:ext cx="5252244" cy="395128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8" y="1535113"/>
            <a:ext cx="5254308" cy="63976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6543" indent="0">
              <a:buNone/>
              <a:defRPr sz="2500" b="1"/>
            </a:lvl2pPr>
            <a:lvl3pPr marL="1153087" indent="0">
              <a:buNone/>
              <a:defRPr sz="2400" b="1"/>
            </a:lvl3pPr>
            <a:lvl4pPr marL="1729625" indent="0">
              <a:buNone/>
              <a:defRPr sz="2000" b="1"/>
            </a:lvl4pPr>
            <a:lvl5pPr marL="2306167" indent="0">
              <a:buNone/>
              <a:defRPr sz="2000" b="1"/>
            </a:lvl5pPr>
            <a:lvl6pPr marL="2882711" indent="0">
              <a:buNone/>
              <a:defRPr sz="2000" b="1"/>
            </a:lvl6pPr>
            <a:lvl7pPr marL="3459252" indent="0">
              <a:buNone/>
              <a:defRPr sz="2000" b="1"/>
            </a:lvl7pPr>
            <a:lvl8pPr marL="4035793" indent="0">
              <a:buNone/>
              <a:defRPr sz="2000" b="1"/>
            </a:lvl8pPr>
            <a:lvl9pPr marL="4612335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8" y="2174875"/>
            <a:ext cx="5254308" cy="395128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2D1C5-1B85-4E9C-B34C-9B6602012C3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9921C-C42C-4A6F-87AF-1C30CA28CE5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5439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E16EC-57C7-41DE-9C7D-7F462D53E90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AFD-6F1C-482D-96E0-90C204D38DE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995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C12D4-DAD0-4EE1-9F85-5B7618CC3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CE151-AFEE-4C8C-A8A3-6B4351CF44D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1752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7" y="273049"/>
            <a:ext cx="3910807" cy="1162051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273056"/>
            <a:ext cx="6645275" cy="5853113"/>
          </a:xfrm>
        </p:spPr>
        <p:txBody>
          <a:bodyPr/>
          <a:lstStyle>
            <a:lvl1pPr>
              <a:defRPr sz="39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7" y="1435104"/>
            <a:ext cx="3910807" cy="4691063"/>
          </a:xfrm>
        </p:spPr>
        <p:txBody>
          <a:bodyPr/>
          <a:lstStyle>
            <a:lvl1pPr marL="0" indent="0">
              <a:buNone/>
              <a:defRPr sz="1800"/>
            </a:lvl1pPr>
            <a:lvl2pPr marL="576543" indent="0">
              <a:buNone/>
              <a:defRPr sz="1400"/>
            </a:lvl2pPr>
            <a:lvl3pPr marL="1153087" indent="0">
              <a:buNone/>
              <a:defRPr sz="1300"/>
            </a:lvl3pPr>
            <a:lvl4pPr marL="1729625" indent="0">
              <a:buNone/>
              <a:defRPr sz="1000"/>
            </a:lvl4pPr>
            <a:lvl5pPr marL="2306167" indent="0">
              <a:buNone/>
              <a:defRPr sz="1000"/>
            </a:lvl5pPr>
            <a:lvl6pPr marL="2882711" indent="0">
              <a:buNone/>
              <a:defRPr sz="1000"/>
            </a:lvl6pPr>
            <a:lvl7pPr marL="3459252" indent="0">
              <a:buNone/>
              <a:defRPr sz="1000"/>
            </a:lvl7pPr>
            <a:lvl8pPr marL="4035793" indent="0">
              <a:buNone/>
              <a:defRPr sz="1000"/>
            </a:lvl8pPr>
            <a:lvl9pPr marL="461233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14AF6-4798-4DD0-AED7-D0EE68E972A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BA309-C68A-4347-9E3F-29376212251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022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2824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4800601"/>
            <a:ext cx="7132320" cy="566739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612775"/>
            <a:ext cx="713232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900"/>
            </a:lvl1pPr>
            <a:lvl2pPr marL="576543" indent="0">
              <a:buNone/>
              <a:defRPr sz="3500"/>
            </a:lvl2pPr>
            <a:lvl3pPr marL="1153087" indent="0">
              <a:buNone/>
              <a:defRPr sz="3000"/>
            </a:lvl3pPr>
            <a:lvl4pPr marL="1729625" indent="0">
              <a:buNone/>
              <a:defRPr sz="2500"/>
            </a:lvl4pPr>
            <a:lvl5pPr marL="2306167" indent="0">
              <a:buNone/>
              <a:defRPr sz="2500"/>
            </a:lvl5pPr>
            <a:lvl6pPr marL="2882711" indent="0">
              <a:buNone/>
              <a:defRPr sz="2500"/>
            </a:lvl6pPr>
            <a:lvl7pPr marL="3459252" indent="0">
              <a:buNone/>
              <a:defRPr sz="2500"/>
            </a:lvl7pPr>
            <a:lvl8pPr marL="4035793" indent="0">
              <a:buNone/>
              <a:defRPr sz="2500"/>
            </a:lvl8pPr>
            <a:lvl9pPr marL="4612335" indent="0">
              <a:buNone/>
              <a:defRPr sz="2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5367343"/>
            <a:ext cx="7132320" cy="804863"/>
          </a:xfrm>
        </p:spPr>
        <p:txBody>
          <a:bodyPr/>
          <a:lstStyle>
            <a:lvl1pPr marL="0" indent="0">
              <a:buNone/>
              <a:defRPr sz="1800"/>
            </a:lvl1pPr>
            <a:lvl2pPr marL="576543" indent="0">
              <a:buNone/>
              <a:defRPr sz="1400"/>
            </a:lvl2pPr>
            <a:lvl3pPr marL="1153087" indent="0">
              <a:buNone/>
              <a:defRPr sz="1300"/>
            </a:lvl3pPr>
            <a:lvl4pPr marL="1729625" indent="0">
              <a:buNone/>
              <a:defRPr sz="1000"/>
            </a:lvl4pPr>
            <a:lvl5pPr marL="2306167" indent="0">
              <a:buNone/>
              <a:defRPr sz="1000"/>
            </a:lvl5pPr>
            <a:lvl6pPr marL="2882711" indent="0">
              <a:buNone/>
              <a:defRPr sz="1000"/>
            </a:lvl6pPr>
            <a:lvl7pPr marL="3459252" indent="0">
              <a:buNone/>
              <a:defRPr sz="1000"/>
            </a:lvl7pPr>
            <a:lvl8pPr marL="4035793" indent="0">
              <a:buNone/>
              <a:defRPr sz="1000"/>
            </a:lvl8pPr>
            <a:lvl9pPr marL="461233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F36D3-1A1B-43D4-AE48-85AC6A35128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74F31-43D7-4282-B78E-27DE3A03C51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1557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3D792-D4AA-4CA0-A478-16A98650EA6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96B4A-C035-48A9-9D0C-C904779F777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4555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274640"/>
            <a:ext cx="267462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74640"/>
            <a:ext cx="782574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FC70A-ABC1-4252-B4F0-C3077E83DC0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C14C-6ADF-4B90-AC99-7870CD31136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9926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94360" y="274640"/>
            <a:ext cx="1069848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3184F-F3D0-41F0-8DD0-A7BB093D004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75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130428"/>
            <a:ext cx="1010412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3886200"/>
            <a:ext cx="83210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99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99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99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99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99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99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98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98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400CA-E1DE-4CB9-A550-0682D396761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5C2E0-DC0A-43C8-8677-A05F566CEA3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6610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4B865-DDFE-4763-9336-B5CFACE4B4F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3A5DD-A809-4882-A65A-E875088361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0602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406901"/>
            <a:ext cx="10104120" cy="1362075"/>
          </a:xfrm>
        </p:spPr>
        <p:txBody>
          <a:bodyPr anchor="t"/>
          <a:lstStyle>
            <a:lvl1pPr algn="l">
              <a:defRPr sz="5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9984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19969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9953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9938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992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990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9892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9877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D593D-6ED2-435A-8CEB-D5E7FF3F1D7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3C3DF-E0CF-4A46-8B3F-06EBDAF346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28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600201"/>
            <a:ext cx="5250180" cy="4525963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600201"/>
            <a:ext cx="5250180" cy="4525963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66B92-0DDD-4A04-9AFE-4B35FE647C3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5BD15-C637-41EB-A48F-B280DC0F2C4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1614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535113"/>
            <a:ext cx="5252244" cy="63976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9846" indent="0">
              <a:buNone/>
              <a:defRPr sz="2600" b="1"/>
            </a:lvl2pPr>
            <a:lvl3pPr marL="1199693" indent="0">
              <a:buNone/>
              <a:defRPr sz="2400" b="1"/>
            </a:lvl3pPr>
            <a:lvl4pPr marL="1799539" indent="0">
              <a:buNone/>
              <a:defRPr sz="2100" b="1"/>
            </a:lvl4pPr>
            <a:lvl5pPr marL="2399386" indent="0">
              <a:buNone/>
              <a:defRPr sz="2100" b="1"/>
            </a:lvl5pPr>
            <a:lvl6pPr marL="2999232" indent="0">
              <a:buNone/>
              <a:defRPr sz="2100" b="1"/>
            </a:lvl6pPr>
            <a:lvl7pPr marL="3599078" indent="0">
              <a:buNone/>
              <a:defRPr sz="2100" b="1"/>
            </a:lvl7pPr>
            <a:lvl8pPr marL="4198925" indent="0">
              <a:buNone/>
              <a:defRPr sz="2100" b="1"/>
            </a:lvl8pPr>
            <a:lvl9pPr marL="4798771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174875"/>
            <a:ext cx="5252244" cy="3951288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7" y="1535113"/>
            <a:ext cx="5254308" cy="63976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9846" indent="0">
              <a:buNone/>
              <a:defRPr sz="2600" b="1"/>
            </a:lvl2pPr>
            <a:lvl3pPr marL="1199693" indent="0">
              <a:buNone/>
              <a:defRPr sz="2400" b="1"/>
            </a:lvl3pPr>
            <a:lvl4pPr marL="1799539" indent="0">
              <a:buNone/>
              <a:defRPr sz="2100" b="1"/>
            </a:lvl4pPr>
            <a:lvl5pPr marL="2399386" indent="0">
              <a:buNone/>
              <a:defRPr sz="2100" b="1"/>
            </a:lvl5pPr>
            <a:lvl6pPr marL="2999232" indent="0">
              <a:buNone/>
              <a:defRPr sz="2100" b="1"/>
            </a:lvl6pPr>
            <a:lvl7pPr marL="3599078" indent="0">
              <a:buNone/>
              <a:defRPr sz="2100" b="1"/>
            </a:lvl7pPr>
            <a:lvl8pPr marL="4198925" indent="0">
              <a:buNone/>
              <a:defRPr sz="2100" b="1"/>
            </a:lvl8pPr>
            <a:lvl9pPr marL="4798771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7" y="2174875"/>
            <a:ext cx="5254308" cy="3951288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0B2B5-F2B2-42B1-A083-D683F7AF912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DD07D-ACE9-4BB7-84AC-DDEFDCBD164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010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631DE-4072-4572-8F30-A165C9ECCE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2A4A4-6B14-45B9-94AF-634D75E65E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13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406903"/>
            <a:ext cx="1010412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0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8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7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6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5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4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3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2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638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0298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5" y="273049"/>
            <a:ext cx="3910807" cy="1162051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273053"/>
            <a:ext cx="6645275" cy="5853113"/>
          </a:xfrm>
        </p:spPr>
        <p:txBody>
          <a:bodyPr/>
          <a:lstStyle>
            <a:lvl1pPr>
              <a:defRPr sz="4200"/>
            </a:lvl1pPr>
            <a:lvl2pPr>
              <a:defRPr sz="37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5" y="1435103"/>
            <a:ext cx="3910807" cy="4691063"/>
          </a:xfrm>
        </p:spPr>
        <p:txBody>
          <a:bodyPr/>
          <a:lstStyle>
            <a:lvl1pPr marL="0" indent="0">
              <a:buNone/>
              <a:defRPr sz="1800"/>
            </a:lvl1pPr>
            <a:lvl2pPr marL="599846" indent="0">
              <a:buNone/>
              <a:defRPr sz="1600"/>
            </a:lvl2pPr>
            <a:lvl3pPr marL="1199693" indent="0">
              <a:buNone/>
              <a:defRPr sz="1300"/>
            </a:lvl3pPr>
            <a:lvl4pPr marL="1799539" indent="0">
              <a:buNone/>
              <a:defRPr sz="1200"/>
            </a:lvl4pPr>
            <a:lvl5pPr marL="2399386" indent="0">
              <a:buNone/>
              <a:defRPr sz="1200"/>
            </a:lvl5pPr>
            <a:lvl6pPr marL="2999232" indent="0">
              <a:buNone/>
              <a:defRPr sz="1200"/>
            </a:lvl6pPr>
            <a:lvl7pPr marL="3599078" indent="0">
              <a:buNone/>
              <a:defRPr sz="1200"/>
            </a:lvl7pPr>
            <a:lvl8pPr marL="4198925" indent="0">
              <a:buNone/>
              <a:defRPr sz="1200"/>
            </a:lvl8pPr>
            <a:lvl9pPr marL="4798771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E1A04-8EBF-41AE-B761-879CE865B9F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319BA-0389-4A71-862A-B6284E70CA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0606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4800600"/>
            <a:ext cx="7132320" cy="566739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612775"/>
            <a:ext cx="713232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00"/>
            </a:lvl1pPr>
            <a:lvl2pPr marL="599846" indent="0">
              <a:buNone/>
              <a:defRPr sz="3700"/>
            </a:lvl2pPr>
            <a:lvl3pPr marL="1199693" indent="0">
              <a:buNone/>
              <a:defRPr sz="3100"/>
            </a:lvl3pPr>
            <a:lvl4pPr marL="1799539" indent="0">
              <a:buNone/>
              <a:defRPr sz="2600"/>
            </a:lvl4pPr>
            <a:lvl5pPr marL="2399386" indent="0">
              <a:buNone/>
              <a:defRPr sz="2600"/>
            </a:lvl5pPr>
            <a:lvl6pPr marL="2999232" indent="0">
              <a:buNone/>
              <a:defRPr sz="2600"/>
            </a:lvl6pPr>
            <a:lvl7pPr marL="3599078" indent="0">
              <a:buNone/>
              <a:defRPr sz="2600"/>
            </a:lvl7pPr>
            <a:lvl8pPr marL="4198925" indent="0">
              <a:buNone/>
              <a:defRPr sz="2600"/>
            </a:lvl8pPr>
            <a:lvl9pPr marL="4798771" indent="0">
              <a:buNone/>
              <a:defRPr sz="2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5367339"/>
            <a:ext cx="7132320" cy="804863"/>
          </a:xfrm>
        </p:spPr>
        <p:txBody>
          <a:bodyPr/>
          <a:lstStyle>
            <a:lvl1pPr marL="0" indent="0">
              <a:buNone/>
              <a:defRPr sz="1800"/>
            </a:lvl1pPr>
            <a:lvl2pPr marL="599846" indent="0">
              <a:buNone/>
              <a:defRPr sz="1600"/>
            </a:lvl2pPr>
            <a:lvl3pPr marL="1199693" indent="0">
              <a:buNone/>
              <a:defRPr sz="1300"/>
            </a:lvl3pPr>
            <a:lvl4pPr marL="1799539" indent="0">
              <a:buNone/>
              <a:defRPr sz="1200"/>
            </a:lvl4pPr>
            <a:lvl5pPr marL="2399386" indent="0">
              <a:buNone/>
              <a:defRPr sz="1200"/>
            </a:lvl5pPr>
            <a:lvl6pPr marL="2999232" indent="0">
              <a:buNone/>
              <a:defRPr sz="1200"/>
            </a:lvl6pPr>
            <a:lvl7pPr marL="3599078" indent="0">
              <a:buNone/>
              <a:defRPr sz="1200"/>
            </a:lvl7pPr>
            <a:lvl8pPr marL="4198925" indent="0">
              <a:buNone/>
              <a:defRPr sz="1200"/>
            </a:lvl8pPr>
            <a:lvl9pPr marL="4798771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363C2-DC08-4D9F-9B06-44E1582C91E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600FF-EAAE-4E6D-AE38-087BFD583B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9609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72ABA-3460-46C1-A58B-7D92D541CBC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63316-41D7-40D2-B6BE-BD5EFD2075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7152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274640"/>
            <a:ext cx="267462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74640"/>
            <a:ext cx="782574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91A7-280F-4FB9-B16E-31F74DD9DD4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C3537-1351-4C7A-BCF2-9069C6F41C6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0970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94360" y="274640"/>
            <a:ext cx="1069848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98C7-DF37-45BA-9679-CF93F7796AC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9712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93420" y="1371600"/>
            <a:ext cx="10207143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93421" y="3228536"/>
            <a:ext cx="10211105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F083B-9DD7-4864-B1BA-AAC714D244A4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25/02/2021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5B1C0-ACF0-45A2-9D44-11ED06089392}" type="slidenum">
              <a:rPr lang="en-US" alt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1656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83F54-C210-4B6F-BFEA-B77EFA41D588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25/02/2021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FA79E-6DBA-4966-A7F0-1A7072AD31F6}" type="slidenum">
              <a:rPr lang="en-US" alt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2484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458" y="1316736"/>
            <a:ext cx="1010412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8" y="2704664"/>
            <a:ext cx="1010412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594E5-9ADF-416E-9A11-204A5CF3130B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25/02/2021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42294-D062-43FF-BA7D-794E69875DAE}" type="slidenum">
              <a:rPr lang="en-US" alt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0973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04088"/>
            <a:ext cx="106984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920085"/>
            <a:ext cx="525018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920085"/>
            <a:ext cx="525018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2F4BD-6A82-462E-9D94-E051B8E33A59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25/02/2021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83660-EB55-4923-995C-D46A4B280A83}" type="slidenum">
              <a:rPr lang="en-US" alt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980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600201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600201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89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04088"/>
            <a:ext cx="1069848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855248"/>
            <a:ext cx="5252244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038532" y="1859759"/>
            <a:ext cx="5254308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94360" y="2514600"/>
            <a:ext cx="5252244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2" y="2514600"/>
            <a:ext cx="525430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7F188-073F-4BFB-ABAD-3899DA14DBB9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25/02/2021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022AC-5B25-47E1-AAB7-494D34C9C6C1}" type="slidenum">
              <a:rPr lang="en-US" alt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0663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04088"/>
            <a:ext cx="1079754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A2D2B-60AF-4A94-9296-BE5C9E734200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25/02/2021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902A7-FA86-4F90-BFFD-56AE3387551C}" type="slidenum">
              <a:rPr lang="en-US" alt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3603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6FD7C-1ABA-47ED-A34A-606D1387D108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25/02/2021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9704C-CF31-4C8A-96D3-154597F195BD}" type="slidenum">
              <a:rPr lang="en-US" alt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7291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514352"/>
            <a:ext cx="356616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91540" y="1676400"/>
            <a:ext cx="356616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647565" y="1676400"/>
            <a:ext cx="6645275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B86F2-3EF0-4EA9-8ADD-711A53D52F1E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25/02/2021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487BC-1BC6-4D62-AC55-13A237E77593}" type="slidenum">
              <a:rPr lang="en-US" alt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1880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4115158" y="1108075"/>
            <a:ext cx="6835373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10405559" y="5359401"/>
            <a:ext cx="201268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2385" y="5816600"/>
            <a:ext cx="1191197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5695886" y="6219826"/>
            <a:ext cx="6191314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" y="1176998"/>
            <a:ext cx="2876703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480" y="2828785"/>
            <a:ext cx="287274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531531" y="1199517"/>
            <a:ext cx="6003036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48FB-6F21-4339-90E2-237E71BA0A9B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25/02/2021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99999" y="6356351"/>
            <a:ext cx="79268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592AA-55C9-4F1C-AB8E-BF14DBE3002C}" type="slidenum">
              <a:rPr lang="en-US" alt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5662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C1C9F-109C-4840-9138-353713B1FE4C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25/02/2021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1D056-7DEE-40BB-9418-2C4A6F140063}" type="slidenum">
              <a:rPr lang="en-US" alt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2233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914402"/>
            <a:ext cx="267462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914402"/>
            <a:ext cx="782574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D2EA3-5A79-42C7-A90F-3460B872835D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25/02/2021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46CF1-684D-400A-88A8-68F89F212652}" type="slidenum">
              <a:rPr lang="en-US" alt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59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535117"/>
            <a:ext cx="5252244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05" indent="0">
              <a:buNone/>
              <a:defRPr sz="2000" b="1"/>
            </a:lvl2pPr>
            <a:lvl3pPr marL="913809" indent="0">
              <a:buNone/>
              <a:defRPr sz="1800" b="1"/>
            </a:lvl3pPr>
            <a:lvl4pPr marL="1370715" indent="0">
              <a:buNone/>
              <a:defRPr sz="1600" b="1"/>
            </a:lvl4pPr>
            <a:lvl5pPr marL="1827621" indent="0">
              <a:buNone/>
              <a:defRPr sz="1600" b="1"/>
            </a:lvl5pPr>
            <a:lvl6pPr marL="2284525" indent="0">
              <a:buNone/>
              <a:defRPr sz="1600" b="1"/>
            </a:lvl6pPr>
            <a:lvl7pPr marL="2741431" indent="0">
              <a:buNone/>
              <a:defRPr sz="1600" b="1"/>
            </a:lvl7pPr>
            <a:lvl8pPr marL="3198337" indent="0">
              <a:buNone/>
              <a:defRPr sz="1600" b="1"/>
            </a:lvl8pPr>
            <a:lvl9pPr marL="365524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174875"/>
            <a:ext cx="525224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4" y="1535117"/>
            <a:ext cx="525430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05" indent="0">
              <a:buNone/>
              <a:defRPr sz="2000" b="1"/>
            </a:lvl2pPr>
            <a:lvl3pPr marL="913809" indent="0">
              <a:buNone/>
              <a:defRPr sz="1800" b="1"/>
            </a:lvl3pPr>
            <a:lvl4pPr marL="1370715" indent="0">
              <a:buNone/>
              <a:defRPr sz="1600" b="1"/>
            </a:lvl4pPr>
            <a:lvl5pPr marL="1827621" indent="0">
              <a:buNone/>
              <a:defRPr sz="1600" b="1"/>
            </a:lvl5pPr>
            <a:lvl6pPr marL="2284525" indent="0">
              <a:buNone/>
              <a:defRPr sz="1600" b="1"/>
            </a:lvl6pPr>
            <a:lvl7pPr marL="2741431" indent="0">
              <a:buNone/>
              <a:defRPr sz="1600" b="1"/>
            </a:lvl7pPr>
            <a:lvl8pPr marL="3198337" indent="0">
              <a:buNone/>
              <a:defRPr sz="1600" b="1"/>
            </a:lvl8pPr>
            <a:lvl9pPr marL="365524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4" y="2174875"/>
            <a:ext cx="52543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29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23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5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7" y="273053"/>
            <a:ext cx="3910807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273057"/>
            <a:ext cx="6645275" cy="5853113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7" y="1435104"/>
            <a:ext cx="39108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05" indent="0">
              <a:buNone/>
              <a:defRPr sz="1300"/>
            </a:lvl2pPr>
            <a:lvl3pPr marL="913809" indent="0">
              <a:buNone/>
              <a:defRPr sz="1000"/>
            </a:lvl3pPr>
            <a:lvl4pPr marL="1370715" indent="0">
              <a:buNone/>
              <a:defRPr sz="900"/>
            </a:lvl4pPr>
            <a:lvl5pPr marL="1827621" indent="0">
              <a:buNone/>
              <a:defRPr sz="900"/>
            </a:lvl5pPr>
            <a:lvl6pPr marL="2284525" indent="0">
              <a:buNone/>
              <a:defRPr sz="900"/>
            </a:lvl6pPr>
            <a:lvl7pPr marL="2741431" indent="0">
              <a:buNone/>
              <a:defRPr sz="900"/>
            </a:lvl7pPr>
            <a:lvl8pPr marL="3198337" indent="0">
              <a:buNone/>
              <a:defRPr sz="900"/>
            </a:lvl8pPr>
            <a:lvl9pPr marL="365524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95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4800601"/>
            <a:ext cx="713232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612775"/>
            <a:ext cx="713232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6905" indent="0">
              <a:buNone/>
              <a:defRPr sz="2800"/>
            </a:lvl2pPr>
            <a:lvl3pPr marL="913809" indent="0">
              <a:buNone/>
              <a:defRPr sz="2400"/>
            </a:lvl3pPr>
            <a:lvl4pPr marL="1370715" indent="0">
              <a:buNone/>
              <a:defRPr sz="2000"/>
            </a:lvl4pPr>
            <a:lvl5pPr marL="1827621" indent="0">
              <a:buNone/>
              <a:defRPr sz="2000"/>
            </a:lvl5pPr>
            <a:lvl6pPr marL="2284525" indent="0">
              <a:buNone/>
              <a:defRPr sz="2000"/>
            </a:lvl6pPr>
            <a:lvl7pPr marL="2741431" indent="0">
              <a:buNone/>
              <a:defRPr sz="2000"/>
            </a:lvl7pPr>
            <a:lvl8pPr marL="3198337" indent="0">
              <a:buNone/>
              <a:defRPr sz="2000"/>
            </a:lvl8pPr>
            <a:lvl9pPr marL="365524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5367341"/>
            <a:ext cx="713232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6905" indent="0">
              <a:buNone/>
              <a:defRPr sz="1300"/>
            </a:lvl2pPr>
            <a:lvl3pPr marL="913809" indent="0">
              <a:buNone/>
              <a:defRPr sz="1000"/>
            </a:lvl3pPr>
            <a:lvl4pPr marL="1370715" indent="0">
              <a:buNone/>
              <a:defRPr sz="900"/>
            </a:lvl4pPr>
            <a:lvl5pPr marL="1827621" indent="0">
              <a:buNone/>
              <a:defRPr sz="900"/>
            </a:lvl5pPr>
            <a:lvl6pPr marL="2284525" indent="0">
              <a:buNone/>
              <a:defRPr sz="900"/>
            </a:lvl6pPr>
            <a:lvl7pPr marL="2741431" indent="0">
              <a:buNone/>
              <a:defRPr sz="900"/>
            </a:lvl7pPr>
            <a:lvl8pPr marL="3198337" indent="0">
              <a:buNone/>
              <a:defRPr sz="900"/>
            </a:lvl8pPr>
            <a:lvl9pPr marL="365524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2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360" y="274639"/>
            <a:ext cx="10698480" cy="1143000"/>
          </a:xfrm>
          <a:prstGeom prst="rect">
            <a:avLst/>
          </a:prstGeom>
        </p:spPr>
        <p:txBody>
          <a:bodyPr vert="horz" lIns="91379" tIns="45690" rIns="91379" bIns="4569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600201"/>
            <a:ext cx="10698480" cy="4525963"/>
          </a:xfrm>
          <a:prstGeom prst="rect">
            <a:avLst/>
          </a:prstGeom>
        </p:spPr>
        <p:txBody>
          <a:bodyPr vert="horz" lIns="91379" tIns="45690" rIns="91379" bIns="4569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360" y="6356356"/>
            <a:ext cx="2773680" cy="365125"/>
          </a:xfrm>
          <a:prstGeom prst="rect">
            <a:avLst/>
          </a:prstGeom>
        </p:spPr>
        <p:txBody>
          <a:bodyPr vert="horz" lIns="91379" tIns="45690" rIns="91379" bIns="4569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AB535-E4C4-42BE-8A18-6C6A72E0B781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1460" y="6356356"/>
            <a:ext cx="3764280" cy="365125"/>
          </a:xfrm>
          <a:prstGeom prst="rect">
            <a:avLst/>
          </a:prstGeom>
        </p:spPr>
        <p:txBody>
          <a:bodyPr vert="horz" lIns="91379" tIns="45690" rIns="91379" bIns="4569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6356356"/>
            <a:ext cx="2773680" cy="365125"/>
          </a:xfrm>
          <a:prstGeom prst="rect">
            <a:avLst/>
          </a:prstGeom>
        </p:spPr>
        <p:txBody>
          <a:bodyPr vert="horz" lIns="91379" tIns="45690" rIns="91379" bIns="4569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58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3809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679" indent="-342679" algn="l" defTabSz="913809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42470" indent="-285566" algn="l" defTabSz="91380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264" indent="-228452" algn="l" defTabSz="91380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168" indent="-228452" algn="l" defTabSz="91380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076" indent="-228452" algn="l" defTabSz="91380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979" indent="-228452" algn="l" defTabSz="9138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888" indent="-228452" algn="l" defTabSz="9138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789" indent="-228452" algn="l" defTabSz="9138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696" indent="-228452" algn="l" defTabSz="9138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8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05" algn="l" defTabSz="9138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09" algn="l" defTabSz="9138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15" algn="l" defTabSz="9138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21" algn="l" defTabSz="9138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25" algn="l" defTabSz="9138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31" algn="l" defTabSz="9138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37" algn="l" defTabSz="9138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42" algn="l" defTabSz="9138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94360" y="274320"/>
            <a:ext cx="1069848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5309" tIns="57655" rIns="115309" bIns="5765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94360" y="1600200"/>
            <a:ext cx="10698480" cy="4526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5309" tIns="57655" rIns="115309" bIns="576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360" y="6356987"/>
            <a:ext cx="2773680" cy="365760"/>
          </a:xfrm>
          <a:prstGeom prst="rect">
            <a:avLst/>
          </a:prstGeom>
        </p:spPr>
        <p:txBody>
          <a:bodyPr vert="horz" lIns="115309" tIns="57655" rIns="115309" bIns="5765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057">
              <a:defRPr/>
            </a:pPr>
            <a:fld id="{C95980FB-95D5-48A5-A4F4-51DE34BB73A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057"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1460" y="6356987"/>
            <a:ext cx="3764280" cy="365760"/>
          </a:xfrm>
          <a:prstGeom prst="rect">
            <a:avLst/>
          </a:prstGeom>
        </p:spPr>
        <p:txBody>
          <a:bodyPr vert="horz" lIns="115309" tIns="57655" rIns="115309" bIns="57655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05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6356987"/>
            <a:ext cx="2773680" cy="365760"/>
          </a:xfrm>
          <a:prstGeom prst="rect">
            <a:avLst/>
          </a:prstGeom>
        </p:spPr>
        <p:txBody>
          <a:bodyPr vert="horz" lIns="115309" tIns="57655" rIns="115309" bIns="5765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057">
              <a:defRPr/>
            </a:pPr>
            <a:fld id="{2994FBCB-664F-4E04-B858-ECC08727C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057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95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</a:defRPr>
      </a:lvl5pPr>
      <a:lvl6pPr marL="576543" algn="ctr" rtl="0" fontAlgn="base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</a:defRPr>
      </a:lvl6pPr>
      <a:lvl7pPr marL="1153087" algn="ctr" rtl="0" fontAlgn="base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</a:defRPr>
      </a:lvl7pPr>
      <a:lvl8pPr marL="1729625" algn="ctr" rtl="0" fontAlgn="base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</a:defRPr>
      </a:lvl8pPr>
      <a:lvl9pPr marL="2306167" algn="ctr" rtl="0" fontAlgn="base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</a:defRPr>
      </a:lvl9pPr>
    </p:titleStyle>
    <p:bodyStyle>
      <a:lvl1pPr marL="432406" indent="-43240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36881" indent="-36033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41355" indent="-28827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17897" indent="-28827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94438" indent="-28827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70981" indent="-288271" algn="l" defTabSz="115308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47525" indent="-288271" algn="l" defTabSz="115308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24065" indent="-288271" algn="l" defTabSz="115308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900605" indent="-288271" algn="l" defTabSz="115308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530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543" algn="l" defTabSz="11530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53087" algn="l" defTabSz="11530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29625" algn="l" defTabSz="11530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06167" algn="l" defTabSz="11530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882711" algn="l" defTabSz="11530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459252" algn="l" defTabSz="11530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35793" algn="l" defTabSz="11530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12335" algn="l" defTabSz="11530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94360" y="275167"/>
            <a:ext cx="1069848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9969" tIns="59985" rIns="119969" bIns="599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94360" y="1600201"/>
            <a:ext cx="1069848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9969" tIns="59985" rIns="119969" bIns="599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360" y="6356351"/>
            <a:ext cx="2773680" cy="366183"/>
          </a:xfrm>
          <a:prstGeom prst="rect">
            <a:avLst/>
          </a:prstGeom>
        </p:spPr>
        <p:txBody>
          <a:bodyPr vert="horz" lIns="119969" tIns="59985" rIns="119969" bIns="5998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54D2BD27-6C35-42A4-9C73-495625B69B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25/02/2021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1460" y="6356351"/>
            <a:ext cx="3764280" cy="366183"/>
          </a:xfrm>
          <a:prstGeom prst="rect">
            <a:avLst/>
          </a:prstGeom>
        </p:spPr>
        <p:txBody>
          <a:bodyPr vert="horz" lIns="119969" tIns="59985" rIns="119969" bIns="59985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6356351"/>
            <a:ext cx="2773680" cy="366183"/>
          </a:xfrm>
          <a:prstGeom prst="rect">
            <a:avLst/>
          </a:prstGeom>
        </p:spPr>
        <p:txBody>
          <a:bodyPr vert="horz" lIns="119969" tIns="59985" rIns="119969" bIns="5998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857AB304-1C5A-4EB1-A397-01AA2BDB17CF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219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599846" algn="ctr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6pPr>
      <a:lvl7pPr marL="1199693" algn="ctr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7pPr>
      <a:lvl8pPr marL="1799539" algn="ctr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8pPr>
      <a:lvl9pPr marL="2399386" algn="ctr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9pPr>
    </p:titleStyle>
    <p:bodyStyle>
      <a:lvl1pPr marL="449885" indent="-44988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74750" indent="-37490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499616" indent="-29992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99462" indent="-29992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99309" indent="-29992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99155" indent="-299923" algn="l" defTabSz="1199693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9002" indent="-299923" algn="l" defTabSz="1199693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98848" indent="-299923" algn="l" defTabSz="1199693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098694" indent="-299923" algn="l" defTabSz="1199693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996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9846" algn="l" defTabSz="11996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9693" algn="l" defTabSz="11996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99539" algn="l" defTabSz="11996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99386" algn="l" defTabSz="11996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9232" algn="l" defTabSz="11996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99078" algn="l" defTabSz="11996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98925" algn="l" defTabSz="11996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98771" algn="l" defTabSz="11996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385" y="-7938"/>
            <a:ext cx="11911971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695886" y="-7938"/>
            <a:ext cx="6191314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594515" y="704850"/>
            <a:ext cx="1069817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594515" y="1935164"/>
            <a:ext cx="1069817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94515" y="6356351"/>
            <a:ext cx="2772855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06F9805-442F-4496-B8F9-E8E826BEC8F9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25/02/2021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466456" y="6356351"/>
            <a:ext cx="4359775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301827" y="6356351"/>
            <a:ext cx="990858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52BBEE1F-959E-4F39-911F-D79CAFF5A220}" type="slidenum">
              <a:rPr lang="en-US" altLang="en-US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24771" y="203200"/>
            <a:ext cx="11935195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67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6.wmf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wmf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6"/>
          <p:cNvGrpSpPr>
            <a:grpSpLocks/>
          </p:cNvGrpSpPr>
          <p:nvPr/>
        </p:nvGrpSpPr>
        <p:grpSpPr bwMode="auto">
          <a:xfrm>
            <a:off x="-103188" y="-76200"/>
            <a:ext cx="12093575" cy="6934200"/>
            <a:chOff x="134" y="48"/>
            <a:chExt cx="5422" cy="4115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249" y="164"/>
              <a:ext cx="5171" cy="3899"/>
            </a:xfrm>
            <a:prstGeom prst="rect">
              <a:avLst/>
            </a:prstGeom>
            <a:noFill/>
            <a:ln w="76200" cmpd="tri">
              <a:solidFill>
                <a:srgbClr val="FF000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vi-VN" altLang="en-US" sz="1800">
                <a:solidFill>
                  <a:srgbClr val="000000"/>
                </a:solidFill>
                <a:cs typeface="Arial" pitchFamily="34" charset="0"/>
              </a:endParaRPr>
            </a:p>
          </p:txBody>
        </p:sp>
        <p:pic>
          <p:nvPicPr>
            <p:cNvPr id="4110" name="Picture 8" descr="sflowe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88" y="-6"/>
              <a:ext cx="325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1" name="Picture 9" descr="sflowe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189" y="47"/>
              <a:ext cx="32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2" name="Picture 10" descr="sflowe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99" y="3797"/>
              <a:ext cx="32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3" name="Picture 11" descr="sflowe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189" y="3797"/>
              <a:ext cx="32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099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94" y="4516967"/>
            <a:ext cx="146113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3150" y="4677833"/>
            <a:ext cx="156019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740894" y="2209801"/>
            <a:ext cx="10551953" cy="16223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41300" tIns="70649" rIns="141300" bIns="706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4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CHÀO MỪNG CÁC EM HỌC SINH THAM DỰ TIẾT TIN HỌC LỚP 5 </a:t>
            </a:r>
            <a:endParaRPr lang="en-US" sz="4200" b="1" dirty="0">
              <a:solidFill>
                <a:srgbClr val="0B03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Arial" pitchFamily="34" charset="0"/>
            </a:endParaRPr>
          </a:p>
        </p:txBody>
      </p:sp>
      <p:pic>
        <p:nvPicPr>
          <p:cNvPr id="4103" name="Picture 22" descr="bd21315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360" y="5046136"/>
            <a:ext cx="4038758" cy="154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21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"/>
            <a:ext cx="2377440" cy="124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24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309860" y="-205740"/>
            <a:ext cx="1371600" cy="1783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6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465908" y="5119931"/>
            <a:ext cx="1278467" cy="2206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6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573744" y="5547787"/>
            <a:ext cx="2214403" cy="1272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848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914400"/>
            <a:ext cx="11430000" cy="685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Bài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tập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1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sgk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trang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78: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Nối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tên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chức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năng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đúng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với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nút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lệnh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(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theo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mẫu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):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438407" y="76204"/>
            <a:ext cx="7162799" cy="707826"/>
          </a:xfrm>
          <a:prstGeom prst="rect">
            <a:avLst/>
          </a:prstGeom>
          <a:noFill/>
        </p:spPr>
        <p:txBody>
          <a:bodyPr wrap="square" lIns="91379" tIns="45690" rIns="91379" bIns="4569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 new roman"/>
              </a:rPr>
              <a:t>THỰC 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 new roman"/>
              </a:rPr>
              <a:t>HÀNH</a:t>
            </a:r>
            <a:endParaRPr lang="en-US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399" y="3276600"/>
            <a:ext cx="9906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ounded Rectangle 7"/>
          <p:cNvSpPr/>
          <p:nvPr/>
        </p:nvSpPr>
        <p:spPr>
          <a:xfrm>
            <a:off x="685799" y="1905000"/>
            <a:ext cx="1295403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379" tIns="45690" rIns="91379" bIns="45690" rtlCol="0" anchor="ctr"/>
          <a:lstStyle/>
          <a:p>
            <a:pPr algn="ctr"/>
            <a:r>
              <a:rPr lang="en-US" dirty="0" err="1" smtClean="0">
                <a:solidFill>
                  <a:srgbClr val="0000CC"/>
                </a:solidFill>
                <a:latin typeface="Time new roman"/>
              </a:rPr>
              <a:t>Căn</a:t>
            </a:r>
            <a:r>
              <a:rPr lang="en-US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 new roman"/>
              </a:rPr>
              <a:t>giữa</a:t>
            </a:r>
            <a:endParaRPr lang="en-US" dirty="0">
              <a:solidFill>
                <a:srgbClr val="0000CC"/>
              </a:solidFill>
              <a:latin typeface="Time new roman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514599" y="1905000"/>
            <a:ext cx="1676399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379" tIns="45690" rIns="91379" bIns="45690" rtlCol="0" anchor="ctr"/>
          <a:lstStyle/>
          <a:p>
            <a:pPr algn="ctr"/>
            <a:r>
              <a:rPr lang="en-US" smtClean="0">
                <a:solidFill>
                  <a:srgbClr val="0000CC"/>
                </a:solidFill>
                <a:latin typeface="Time new roman"/>
              </a:rPr>
              <a:t>Chọn cỡ chữ</a:t>
            </a:r>
            <a:endParaRPr lang="en-US">
              <a:solidFill>
                <a:srgbClr val="0000CC"/>
              </a:solidFill>
              <a:latin typeface="Time new roman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495799" y="1905000"/>
            <a:ext cx="1676399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379" tIns="45690" rIns="91379" bIns="45690" rtlCol="0" anchor="ctr"/>
          <a:lstStyle/>
          <a:p>
            <a:pPr algn="ctr"/>
            <a:r>
              <a:rPr lang="en-US" smtClean="0">
                <a:solidFill>
                  <a:srgbClr val="0000CC"/>
                </a:solidFill>
                <a:latin typeface="Time new roman"/>
              </a:rPr>
              <a:t>Kiểu chữ đậm</a:t>
            </a:r>
            <a:endParaRPr lang="en-US">
              <a:solidFill>
                <a:srgbClr val="0000CC"/>
              </a:solidFill>
              <a:latin typeface="Time new roman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629401" y="1905000"/>
            <a:ext cx="2057400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379" tIns="45690" rIns="91379" bIns="45690" rtlCol="0" anchor="ctr"/>
          <a:lstStyle/>
          <a:p>
            <a:pPr algn="ctr"/>
            <a:r>
              <a:rPr lang="en-US" smtClean="0">
                <a:solidFill>
                  <a:srgbClr val="0000CC"/>
                </a:solidFill>
                <a:latin typeface="Time new roman"/>
              </a:rPr>
              <a:t>Kiểu chữ nghiêng</a:t>
            </a:r>
            <a:endParaRPr lang="en-US">
              <a:solidFill>
                <a:srgbClr val="0000CC"/>
              </a:solidFill>
              <a:latin typeface="Time new roman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144000" y="1905000"/>
            <a:ext cx="2057400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379" tIns="45690" rIns="91379" bIns="45690" rtlCol="0" anchor="ctr"/>
          <a:lstStyle/>
          <a:p>
            <a:pPr algn="ctr"/>
            <a:r>
              <a:rPr lang="en-US" smtClean="0">
                <a:solidFill>
                  <a:srgbClr val="0000CC"/>
                </a:solidFill>
                <a:latin typeface="Time new roman"/>
              </a:rPr>
              <a:t>Căn lề phải</a:t>
            </a:r>
            <a:endParaRPr lang="en-US">
              <a:solidFill>
                <a:srgbClr val="0000CC"/>
              </a:solidFill>
              <a:latin typeface="Time new roman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33399" y="5791200"/>
            <a:ext cx="1447800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379" tIns="45690" rIns="91379" bIns="45690" rtlCol="0" anchor="ctr"/>
          <a:lstStyle/>
          <a:p>
            <a:pPr algn="ctr"/>
            <a:r>
              <a:rPr lang="en-US" smtClean="0">
                <a:solidFill>
                  <a:srgbClr val="0000CC"/>
                </a:solidFill>
                <a:latin typeface="Time new roman"/>
              </a:rPr>
              <a:t>Căn lề trái</a:t>
            </a:r>
            <a:endParaRPr lang="en-US">
              <a:solidFill>
                <a:srgbClr val="0000CC"/>
              </a:solidFill>
              <a:latin typeface="Time new roman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200404" y="5791200"/>
            <a:ext cx="2133595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379" tIns="45690" rIns="91379" bIns="45690" rtlCol="0" anchor="ctr"/>
          <a:lstStyle/>
          <a:p>
            <a:pPr algn="ctr"/>
            <a:r>
              <a:rPr lang="en-US" dirty="0" err="1" smtClean="0">
                <a:solidFill>
                  <a:srgbClr val="0000CC"/>
                </a:solidFill>
                <a:latin typeface="Time new roman"/>
              </a:rPr>
              <a:t>Chọn</a:t>
            </a:r>
            <a:r>
              <a:rPr lang="en-US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 new roman"/>
              </a:rPr>
              <a:t>phông</a:t>
            </a:r>
            <a:r>
              <a:rPr lang="en-US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 new roman"/>
              </a:rPr>
              <a:t>chữ</a:t>
            </a:r>
            <a:endParaRPr lang="en-US" dirty="0">
              <a:solidFill>
                <a:srgbClr val="0000CC"/>
              </a:solidFill>
              <a:latin typeface="Time new roman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172198" y="5791200"/>
            <a:ext cx="2209800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379" tIns="45690" rIns="91379" bIns="45690" rtlCol="0" anchor="ctr"/>
          <a:lstStyle/>
          <a:p>
            <a:pPr algn="ctr"/>
            <a:r>
              <a:rPr lang="en-US" smtClean="0">
                <a:solidFill>
                  <a:srgbClr val="0000CC"/>
                </a:solidFill>
                <a:latin typeface="Time new roman"/>
              </a:rPr>
              <a:t>Căn đều hai bên</a:t>
            </a:r>
            <a:endParaRPr lang="en-US">
              <a:solidFill>
                <a:srgbClr val="0000CC"/>
              </a:solidFill>
              <a:latin typeface="Time new roman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915399" y="5791200"/>
            <a:ext cx="2286001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379" tIns="45690" rIns="91379" bIns="45690" rtlCol="0" anchor="ctr"/>
          <a:lstStyle/>
          <a:p>
            <a:pPr algn="ctr"/>
            <a:r>
              <a:rPr lang="en-US" dirty="0" err="1" smtClean="0">
                <a:solidFill>
                  <a:srgbClr val="0000CC"/>
                </a:solidFill>
                <a:latin typeface="Time new roman"/>
              </a:rPr>
              <a:t>Kiểu</a:t>
            </a:r>
            <a:r>
              <a:rPr lang="en-US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 new roman"/>
              </a:rPr>
              <a:t>chữ</a:t>
            </a:r>
            <a:r>
              <a:rPr lang="en-US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 new roman"/>
              </a:rPr>
              <a:t>gạch</a:t>
            </a:r>
            <a:r>
              <a:rPr lang="en-US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 new roman"/>
              </a:rPr>
              <a:t>chân</a:t>
            </a:r>
            <a:endParaRPr lang="en-US" dirty="0">
              <a:solidFill>
                <a:srgbClr val="0000CC"/>
              </a:solidFill>
              <a:latin typeface="Time new roman"/>
            </a:endParaRPr>
          </a:p>
        </p:txBody>
      </p:sp>
      <p:cxnSp>
        <p:nvCxnSpPr>
          <p:cNvPr id="31" name="Straight Arrow Connector 30"/>
          <p:cNvCxnSpPr>
            <a:stCxn id="8" idx="2"/>
          </p:cNvCxnSpPr>
          <p:nvPr/>
        </p:nvCxnSpPr>
        <p:spPr>
          <a:xfrm>
            <a:off x="1333501" y="2362200"/>
            <a:ext cx="7886698" cy="1828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352804" y="2362200"/>
            <a:ext cx="1905001" cy="1219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0800000" flipV="1">
            <a:off x="1828799" y="2362200"/>
            <a:ext cx="3505200" cy="1828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 flipV="1">
            <a:off x="2438400" y="2362200"/>
            <a:ext cx="4800600" cy="1828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9334499" y="3162302"/>
            <a:ext cx="1905000" cy="30480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5" idx="0"/>
          </p:cNvCxnSpPr>
          <p:nvPr/>
        </p:nvCxnSpPr>
        <p:spPr>
          <a:xfrm rot="5400000" flipH="1" flipV="1">
            <a:off x="4324349" y="1428750"/>
            <a:ext cx="1295400" cy="74295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 flipH="1" flipV="1">
            <a:off x="3390899" y="4381501"/>
            <a:ext cx="1981200" cy="838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7162799" y="4495800"/>
            <a:ext cx="3505200" cy="1295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>
            <a:off x="3048000" y="4495800"/>
            <a:ext cx="6934200" cy="1295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utoShape 2"/>
          <p:cNvSpPr>
            <a:spLocks noChangeArrowheads="1"/>
          </p:cNvSpPr>
          <p:nvPr/>
        </p:nvSpPr>
        <p:spPr bwMode="auto">
          <a:xfrm>
            <a:off x="58738" y="0"/>
            <a:ext cx="11828462" cy="68580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8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1" y="152400"/>
            <a:ext cx="11506198" cy="1066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Bài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tập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2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sgk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trang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78. 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Em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gõ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đoạn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văn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bản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sau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,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thay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đổi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kiểu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chữ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theo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mẫu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rồi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lưu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văn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bản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lấy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tên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là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Vịnh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Hạ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Long.</a:t>
            </a: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58738" y="0"/>
            <a:ext cx="11828462" cy="68580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304801" y="1365913"/>
            <a:ext cx="11429999" cy="5568287"/>
          </a:xfrm>
          <a:prstGeom prst="rect">
            <a:avLst/>
          </a:prstGeom>
        </p:spPr>
        <p:txBody>
          <a:bodyPr vert="horz" lIns="91379" tIns="45690" rIns="91379" bIns="45690" rtlCol="0">
            <a:noAutofit/>
          </a:bodyPr>
          <a:lstStyle>
            <a:lvl1pPr marL="342679" indent="-342679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470" indent="-285566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264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16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07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97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988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678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69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018" indent="-514018" algn="ctr">
              <a:lnSpc>
                <a:spcPct val="120000"/>
              </a:lnSpc>
              <a:buFont typeface="Arial" pitchFamily="34" charset="0"/>
              <a:buNone/>
            </a:pPr>
            <a:r>
              <a:rPr lang="en-US" sz="2800" b="1" dirty="0" smtClean="0">
                <a:solidFill>
                  <a:srgbClr val="0000CC"/>
                </a:solidFill>
                <a:latin typeface="Time new roman"/>
              </a:rPr>
              <a:t>VỊNH HẠ LONG</a:t>
            </a:r>
          </a:p>
          <a:p>
            <a:pPr marL="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Từ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trên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cao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nhìn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xuống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, </a:t>
            </a:r>
            <a:r>
              <a:rPr lang="en-US" sz="2600" b="1" dirty="0" err="1" smtClean="0">
                <a:solidFill>
                  <a:srgbClr val="0000CC"/>
                </a:solidFill>
                <a:latin typeface="Time new roman"/>
              </a:rPr>
              <a:t>vịnh</a:t>
            </a:r>
            <a:r>
              <a:rPr lang="en-US" sz="2600" b="1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 new roman"/>
              </a:rPr>
              <a:t>Hạ</a:t>
            </a:r>
            <a:r>
              <a:rPr lang="en-US" sz="2600" b="1" dirty="0" smtClean="0">
                <a:solidFill>
                  <a:srgbClr val="0000CC"/>
                </a:solidFill>
                <a:latin typeface="Time new roman"/>
              </a:rPr>
              <a:t> Long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như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một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bức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tranh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khổng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lồ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sống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với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hàng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ngàn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đảo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đá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.</a:t>
            </a:r>
          </a:p>
          <a:p>
            <a:pPr marL="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2600" i="1" dirty="0" err="1" smtClean="0">
                <a:solidFill>
                  <a:srgbClr val="0000CC"/>
                </a:solidFill>
                <a:latin typeface="Time new roman"/>
              </a:rPr>
              <a:t>Hạ</a:t>
            </a:r>
            <a:r>
              <a:rPr lang="en-US" sz="2600" i="1" dirty="0" smtClean="0">
                <a:solidFill>
                  <a:srgbClr val="0000CC"/>
                </a:solidFill>
                <a:latin typeface="Time new roman"/>
              </a:rPr>
              <a:t> Long </a:t>
            </a:r>
            <a:r>
              <a:rPr lang="en-US" sz="2600" i="1" dirty="0" err="1" smtClean="0">
                <a:solidFill>
                  <a:srgbClr val="0000CC"/>
                </a:solidFill>
                <a:latin typeface="Time new roman"/>
              </a:rPr>
              <a:t>có</a:t>
            </a:r>
            <a:r>
              <a:rPr lang="en-US" sz="2600" i="1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i="1" dirty="0" err="1" smtClean="0">
                <a:solidFill>
                  <a:srgbClr val="0000CC"/>
                </a:solidFill>
                <a:latin typeface="Time new roman"/>
              </a:rPr>
              <a:t>nhiều</a:t>
            </a:r>
            <a:r>
              <a:rPr lang="en-US" sz="2600" i="1" dirty="0" smtClean="0">
                <a:solidFill>
                  <a:srgbClr val="0000CC"/>
                </a:solidFill>
                <a:latin typeface="Time new roman"/>
              </a:rPr>
              <a:t> hang </a:t>
            </a:r>
            <a:r>
              <a:rPr lang="en-US" sz="2600" i="1" dirty="0" err="1" smtClean="0">
                <a:solidFill>
                  <a:srgbClr val="0000CC"/>
                </a:solidFill>
                <a:latin typeface="Time new roman"/>
              </a:rPr>
              <a:t>động</a:t>
            </a:r>
            <a:r>
              <a:rPr lang="en-US" sz="2600" i="1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i="1" dirty="0" err="1" smtClean="0">
                <a:solidFill>
                  <a:srgbClr val="0000CC"/>
                </a:solidFill>
                <a:latin typeface="Time new roman"/>
              </a:rPr>
              <a:t>đẹp</a:t>
            </a:r>
            <a:r>
              <a:rPr lang="en-US" sz="2600" i="1" dirty="0" smtClean="0">
                <a:solidFill>
                  <a:srgbClr val="0000CC"/>
                </a:solidFill>
                <a:latin typeface="Time new roman"/>
              </a:rPr>
              <a:t>, </a:t>
            </a:r>
            <a:r>
              <a:rPr lang="en-US" sz="2600" i="1" dirty="0" err="1" smtClean="0">
                <a:solidFill>
                  <a:srgbClr val="0000CC"/>
                </a:solidFill>
                <a:latin typeface="Time new roman"/>
              </a:rPr>
              <a:t>như</a:t>
            </a:r>
            <a:r>
              <a:rPr lang="en-US" sz="2600" i="1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i="1" dirty="0" err="1" smtClean="0">
                <a:solidFill>
                  <a:srgbClr val="0000CC"/>
                </a:solidFill>
                <a:latin typeface="Time new roman"/>
              </a:rPr>
              <a:t>động</a:t>
            </a:r>
            <a:r>
              <a:rPr lang="en-US" sz="2600" i="1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i="1" dirty="0" err="1" smtClean="0">
                <a:solidFill>
                  <a:srgbClr val="0000CC"/>
                </a:solidFill>
                <a:latin typeface="Time new roman"/>
              </a:rPr>
              <a:t>Thiên</a:t>
            </a:r>
            <a:r>
              <a:rPr lang="en-US" sz="2600" i="1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i="1" dirty="0" err="1" smtClean="0">
                <a:solidFill>
                  <a:srgbClr val="0000CC"/>
                </a:solidFill>
                <a:latin typeface="Time new roman"/>
              </a:rPr>
              <a:t>cung</a:t>
            </a:r>
            <a:r>
              <a:rPr lang="en-US" sz="2600" i="1" dirty="0" smtClean="0">
                <a:solidFill>
                  <a:srgbClr val="0000CC"/>
                </a:solidFill>
                <a:latin typeface="Time new roman"/>
              </a:rPr>
              <a:t>, hang </a:t>
            </a:r>
            <a:r>
              <a:rPr lang="en-US" sz="2600" i="1" dirty="0" err="1" smtClean="0">
                <a:solidFill>
                  <a:srgbClr val="0000CC"/>
                </a:solidFill>
                <a:latin typeface="Time new roman"/>
              </a:rPr>
              <a:t>Đầu</a:t>
            </a:r>
            <a:r>
              <a:rPr lang="en-US" sz="2600" i="1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i="1" dirty="0" err="1" smtClean="0">
                <a:solidFill>
                  <a:srgbClr val="0000CC"/>
                </a:solidFill>
                <a:latin typeface="Time new roman"/>
              </a:rPr>
              <a:t>gỗ</a:t>
            </a:r>
            <a:r>
              <a:rPr lang="en-US" sz="2600" i="1" dirty="0" smtClean="0">
                <a:solidFill>
                  <a:srgbClr val="0000CC"/>
                </a:solidFill>
                <a:latin typeface="Time new roman"/>
              </a:rPr>
              <a:t>, hang </a:t>
            </a:r>
            <a:r>
              <a:rPr lang="en-US" sz="2600" i="1" dirty="0" err="1" smtClean="0">
                <a:solidFill>
                  <a:srgbClr val="0000CC"/>
                </a:solidFill>
                <a:latin typeface="Time new roman"/>
              </a:rPr>
              <a:t>trinh</a:t>
            </a:r>
            <a:r>
              <a:rPr lang="en-US" sz="2600" i="1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i="1" dirty="0" err="1" smtClean="0">
                <a:solidFill>
                  <a:srgbClr val="0000CC"/>
                </a:solidFill>
                <a:latin typeface="Time new roman"/>
              </a:rPr>
              <a:t>nữ</a:t>
            </a:r>
            <a:r>
              <a:rPr lang="en-US" sz="2600" i="1" dirty="0" smtClean="0">
                <a:solidFill>
                  <a:srgbClr val="0000CC"/>
                </a:solidFill>
                <a:latin typeface="Time new roman"/>
              </a:rPr>
              <a:t>,…</a:t>
            </a:r>
          </a:p>
          <a:p>
            <a:pPr marL="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Vịnh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Hạ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Long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còn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mang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một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vẻ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đẹp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,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rất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riêng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khi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đón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bình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minh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tới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cũng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như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u="sng" dirty="0" err="1" smtClean="0">
                <a:solidFill>
                  <a:srgbClr val="0000CC"/>
                </a:solidFill>
                <a:latin typeface="Time new roman"/>
              </a:rPr>
              <a:t>hoàng</a:t>
            </a:r>
            <a:r>
              <a:rPr lang="en-US" sz="2600" u="sng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u="sng" dirty="0" err="1" smtClean="0">
                <a:solidFill>
                  <a:srgbClr val="0000CC"/>
                </a:solidFill>
                <a:latin typeface="Time new roman"/>
              </a:rPr>
              <a:t>hôn</a:t>
            </a:r>
            <a:r>
              <a:rPr lang="en-US" sz="2600" u="sng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u="sng" dirty="0" err="1" smtClean="0">
                <a:solidFill>
                  <a:srgbClr val="0000CC"/>
                </a:solidFill>
                <a:latin typeface="Time new roman"/>
              </a:rPr>
              <a:t>buông</a:t>
            </a:r>
            <a:r>
              <a:rPr lang="en-US" sz="2600" u="sng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u="sng" dirty="0" err="1" smtClean="0">
                <a:solidFill>
                  <a:srgbClr val="0000CC"/>
                </a:solidFill>
                <a:latin typeface="Time new roman"/>
              </a:rPr>
              <a:t>xuống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.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Vào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năm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1994,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vịnh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Hạ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Long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đã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chính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thức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được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công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nhận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là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u="sng" dirty="0" smtClean="0">
                <a:solidFill>
                  <a:srgbClr val="0000CC"/>
                </a:solidFill>
                <a:latin typeface="Time new roman"/>
              </a:rPr>
              <a:t>Di </a:t>
            </a:r>
            <a:r>
              <a:rPr lang="en-US" sz="2600" u="sng" dirty="0" err="1" smtClean="0">
                <a:solidFill>
                  <a:srgbClr val="0000CC"/>
                </a:solidFill>
                <a:latin typeface="Time new roman"/>
              </a:rPr>
              <a:t>sản</a:t>
            </a:r>
            <a:r>
              <a:rPr lang="en-US" sz="2600" u="sng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u="sng" dirty="0" err="1" smtClean="0">
                <a:solidFill>
                  <a:srgbClr val="0000CC"/>
                </a:solidFill>
                <a:latin typeface="Time new roman"/>
              </a:rPr>
              <a:t>thiên</a:t>
            </a:r>
            <a:r>
              <a:rPr lang="en-US" sz="2600" u="sng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u="sng" dirty="0" err="1" smtClean="0">
                <a:solidFill>
                  <a:srgbClr val="0000CC"/>
                </a:solidFill>
                <a:latin typeface="Time new roman"/>
              </a:rPr>
              <a:t>nhiên</a:t>
            </a:r>
            <a:r>
              <a:rPr lang="en-US" sz="2600" u="sng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u="sng" dirty="0" err="1" smtClean="0">
                <a:solidFill>
                  <a:srgbClr val="0000CC"/>
                </a:solidFill>
                <a:latin typeface="Time new roman"/>
              </a:rPr>
              <a:t>thế</a:t>
            </a:r>
            <a:r>
              <a:rPr lang="en-US" sz="2600" u="sng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u="sng" dirty="0" err="1" smtClean="0">
                <a:solidFill>
                  <a:srgbClr val="0000CC"/>
                </a:solidFill>
                <a:latin typeface="Time new roman"/>
              </a:rPr>
              <a:t>giới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.</a:t>
            </a:r>
          </a:p>
          <a:p>
            <a:pPr marL="0" indent="0" algn="r">
              <a:lnSpc>
                <a:spcPct val="120000"/>
              </a:lnSpc>
              <a:buFont typeface="Arial" pitchFamily="34" charset="0"/>
              <a:buNone/>
            </a:pP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(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Nguồn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: Internet)  </a:t>
            </a:r>
            <a:r>
              <a:rPr lang="en-US" sz="2600" b="1" dirty="0" smtClean="0">
                <a:solidFill>
                  <a:srgbClr val="0000CC"/>
                </a:solidFill>
                <a:latin typeface="Time new roman"/>
              </a:rPr>
              <a:t> </a:t>
            </a:r>
            <a:endParaRPr lang="en-US" sz="2600" dirty="0">
              <a:solidFill>
                <a:srgbClr val="0000CC"/>
              </a:solidFill>
              <a:latin typeface="Time new roman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1" y="152400"/>
            <a:ext cx="11506198" cy="1066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Bài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tập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2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sgk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trang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79. 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Em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gõ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đoạn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 new roman"/>
              </a:rPr>
              <a:t>thơ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 new roman"/>
              </a:rPr>
              <a:t>sau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, </a:t>
            </a:r>
            <a:r>
              <a:rPr lang="en-US" sz="2800" dirty="0" err="1" smtClean="0">
                <a:solidFill>
                  <a:srgbClr val="0000CC"/>
                </a:solidFill>
                <a:latin typeface="Time new roman"/>
              </a:rPr>
              <a:t>phông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 new roman"/>
              </a:rPr>
              <a:t>chữ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, </a:t>
            </a:r>
            <a:r>
              <a:rPr lang="en-US" sz="2800" dirty="0" err="1" smtClean="0">
                <a:solidFill>
                  <a:srgbClr val="0000CC"/>
                </a:solidFill>
                <a:latin typeface="Time new roman"/>
              </a:rPr>
              <a:t>cỡ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 new roman"/>
              </a:rPr>
              <a:t>chữ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, </a:t>
            </a:r>
            <a:r>
              <a:rPr lang="en-US" sz="2800" dirty="0" err="1" smtClean="0">
                <a:solidFill>
                  <a:srgbClr val="0000CC"/>
                </a:solidFill>
                <a:latin typeface="Time new roman"/>
              </a:rPr>
              <a:t>thay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đổi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kiểu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chữ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theo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 new roman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 new roman"/>
              </a:rPr>
              <a:t>yêu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 new roman"/>
              </a:rPr>
              <a:t>cầu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 new roman"/>
              </a:rPr>
              <a:t>sau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.</a:t>
            </a:r>
            <a:endParaRPr lang="en-US" sz="2800" dirty="0">
              <a:solidFill>
                <a:srgbClr val="0000CC"/>
              </a:solidFill>
              <a:latin typeface="Time new roman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58738" y="0"/>
            <a:ext cx="11828462" cy="68580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vi-VN" dirty="0">
              <a:solidFill>
                <a:srgbClr val="000000"/>
              </a:solidFill>
            </a:endParaRPr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381001" y="1365913"/>
            <a:ext cx="3173104" cy="612443"/>
          </a:xfrm>
          <a:prstGeom prst="rect">
            <a:avLst/>
          </a:prstGeom>
        </p:spPr>
        <p:txBody>
          <a:bodyPr vert="horz" lIns="91379" tIns="45690" rIns="91379" bIns="45690" rtlCol="0">
            <a:noAutofit/>
          </a:bodyPr>
          <a:lstStyle>
            <a:lvl1pPr marL="342679" indent="-342679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470" indent="-285566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264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16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07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97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988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678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69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Hạt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gạo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làng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ta</a:t>
            </a:r>
          </a:p>
        </p:txBody>
      </p:sp>
      <p:sp>
        <p:nvSpPr>
          <p:cNvPr id="5" name="Content Placeholder 8"/>
          <p:cNvSpPr txBox="1">
            <a:spLocks/>
          </p:cNvSpPr>
          <p:nvPr/>
        </p:nvSpPr>
        <p:spPr>
          <a:xfrm>
            <a:off x="325274" y="1978356"/>
            <a:ext cx="3402839" cy="1222044"/>
          </a:xfrm>
          <a:prstGeom prst="rect">
            <a:avLst/>
          </a:prstGeom>
        </p:spPr>
        <p:txBody>
          <a:bodyPr vert="horz" lIns="91379" tIns="45690" rIns="91379" bIns="45690" rtlCol="0">
            <a:noAutofit/>
          </a:bodyPr>
          <a:lstStyle>
            <a:lvl1pPr marL="342679" indent="-342679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470" indent="-285566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264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16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07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97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988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678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69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Có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vị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phù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sa</a:t>
            </a:r>
            <a:endParaRPr lang="en-US" sz="2600" dirty="0" smtClean="0">
              <a:solidFill>
                <a:srgbClr val="0000CC"/>
              </a:solidFill>
              <a:latin typeface="Time new roman"/>
            </a:endParaRPr>
          </a:p>
          <a:p>
            <a:pPr marL="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Của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sông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Kinh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Thầy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</a:p>
        </p:txBody>
      </p:sp>
      <p:sp>
        <p:nvSpPr>
          <p:cNvPr id="7" name="Content Placeholder 8"/>
          <p:cNvSpPr txBox="1">
            <a:spLocks/>
          </p:cNvSpPr>
          <p:nvPr/>
        </p:nvSpPr>
        <p:spPr>
          <a:xfrm>
            <a:off x="304802" y="3200400"/>
            <a:ext cx="3276598" cy="1222044"/>
          </a:xfrm>
          <a:prstGeom prst="rect">
            <a:avLst/>
          </a:prstGeom>
        </p:spPr>
        <p:txBody>
          <a:bodyPr vert="horz" lIns="91379" tIns="45690" rIns="91379" bIns="45690" rtlCol="0">
            <a:noAutofit/>
          </a:bodyPr>
          <a:lstStyle>
            <a:lvl1pPr marL="342679" indent="-342679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470" indent="-285566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264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16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07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97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988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678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69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Có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hương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sen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thơm</a:t>
            </a:r>
            <a:endParaRPr lang="en-US" sz="2600" dirty="0" smtClean="0">
              <a:solidFill>
                <a:srgbClr val="0000CC"/>
              </a:solidFill>
              <a:latin typeface="Time new roman"/>
            </a:endParaRPr>
          </a:p>
          <a:p>
            <a:pPr marL="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Trong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hồ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nước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đầy</a:t>
            </a:r>
            <a:endParaRPr lang="en-US" sz="2600" dirty="0" smtClean="0">
              <a:solidFill>
                <a:srgbClr val="0000CC"/>
              </a:solidFill>
              <a:latin typeface="Time new roman"/>
            </a:endParaRPr>
          </a:p>
        </p:txBody>
      </p:sp>
      <p:sp>
        <p:nvSpPr>
          <p:cNvPr id="8" name="Content Placeholder 8"/>
          <p:cNvSpPr txBox="1">
            <a:spLocks/>
          </p:cNvSpPr>
          <p:nvPr/>
        </p:nvSpPr>
        <p:spPr>
          <a:xfrm>
            <a:off x="332097" y="4422444"/>
            <a:ext cx="3189025" cy="1222044"/>
          </a:xfrm>
          <a:prstGeom prst="rect">
            <a:avLst/>
          </a:prstGeom>
        </p:spPr>
        <p:txBody>
          <a:bodyPr vert="horz" lIns="91379" tIns="45690" rIns="91379" bIns="45690" rtlCol="0">
            <a:noAutofit/>
          </a:bodyPr>
          <a:lstStyle>
            <a:lvl1pPr marL="342679" indent="-342679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470" indent="-285566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264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16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07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97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988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678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69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Có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lời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mẹ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hát</a:t>
            </a:r>
            <a:endParaRPr lang="en-US" sz="2600" dirty="0" smtClean="0">
              <a:solidFill>
                <a:srgbClr val="0000CC"/>
              </a:solidFill>
              <a:latin typeface="Time new roman"/>
            </a:endParaRPr>
          </a:p>
          <a:p>
            <a:pPr marL="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Ngọt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bùi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đắng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cay…</a:t>
            </a:r>
          </a:p>
        </p:txBody>
      </p:sp>
      <p:sp>
        <p:nvSpPr>
          <p:cNvPr id="11" name="Content Placeholder 8"/>
          <p:cNvSpPr txBox="1">
            <a:spLocks/>
          </p:cNvSpPr>
          <p:nvPr/>
        </p:nvSpPr>
        <p:spPr>
          <a:xfrm>
            <a:off x="304800" y="5637378"/>
            <a:ext cx="5181599" cy="611022"/>
          </a:xfrm>
          <a:prstGeom prst="rect">
            <a:avLst/>
          </a:prstGeom>
        </p:spPr>
        <p:txBody>
          <a:bodyPr vert="horz" lIns="91379" tIns="45690" rIns="91379" bIns="45690" rtlCol="0">
            <a:noAutofit/>
          </a:bodyPr>
          <a:lstStyle>
            <a:lvl1pPr marL="342679" indent="-342679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470" indent="-285566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264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16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07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97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988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678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69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(Theo SGK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Tiếng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Việt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5 –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Tập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1) </a:t>
            </a:r>
          </a:p>
        </p:txBody>
      </p:sp>
      <p:sp>
        <p:nvSpPr>
          <p:cNvPr id="12" name="Content Placeholder 8"/>
          <p:cNvSpPr txBox="1">
            <a:spLocks/>
          </p:cNvSpPr>
          <p:nvPr/>
        </p:nvSpPr>
        <p:spPr>
          <a:xfrm>
            <a:off x="4376383" y="1339187"/>
            <a:ext cx="7358417" cy="612443"/>
          </a:xfrm>
          <a:prstGeom prst="rect">
            <a:avLst/>
          </a:prstGeom>
        </p:spPr>
        <p:txBody>
          <a:bodyPr vert="horz" lIns="91379" tIns="45690" rIns="91379" bIns="45690" rtlCol="0">
            <a:noAutofit/>
          </a:bodyPr>
          <a:lstStyle>
            <a:lvl1pPr marL="342679" indent="-342679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470" indent="-285566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264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16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07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97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988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678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69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Time New Roman,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cỡ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chữ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16, in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đậm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,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căn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giữa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.</a:t>
            </a:r>
          </a:p>
        </p:txBody>
      </p:sp>
      <p:sp>
        <p:nvSpPr>
          <p:cNvPr id="13" name="Content Placeholder 8"/>
          <p:cNvSpPr txBox="1">
            <a:spLocks/>
          </p:cNvSpPr>
          <p:nvPr/>
        </p:nvSpPr>
        <p:spPr>
          <a:xfrm>
            <a:off x="4528784" y="2362200"/>
            <a:ext cx="6268872" cy="609600"/>
          </a:xfrm>
          <a:prstGeom prst="rect">
            <a:avLst/>
          </a:prstGeom>
        </p:spPr>
        <p:txBody>
          <a:bodyPr vert="horz" lIns="91379" tIns="45690" rIns="91379" bIns="45690" rtlCol="0">
            <a:noAutofit/>
          </a:bodyPr>
          <a:lstStyle>
            <a:lvl1pPr marL="342679" indent="-342679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470" indent="-285566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264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16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07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97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988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678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69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Arial,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cỡ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chữ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14, in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nghiêng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,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căn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trái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.</a:t>
            </a:r>
          </a:p>
        </p:txBody>
      </p:sp>
      <p:sp>
        <p:nvSpPr>
          <p:cNvPr id="14" name="Content Placeholder 8"/>
          <p:cNvSpPr txBox="1">
            <a:spLocks/>
          </p:cNvSpPr>
          <p:nvPr/>
        </p:nvSpPr>
        <p:spPr>
          <a:xfrm>
            <a:off x="4528784" y="3581400"/>
            <a:ext cx="7206016" cy="685232"/>
          </a:xfrm>
          <a:prstGeom prst="rect">
            <a:avLst/>
          </a:prstGeom>
        </p:spPr>
        <p:txBody>
          <a:bodyPr vert="horz" lIns="91379" tIns="45690" rIns="91379" bIns="45690" rtlCol="0">
            <a:noAutofit/>
          </a:bodyPr>
          <a:lstStyle>
            <a:lvl1pPr marL="342679" indent="-342679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470" indent="-285566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264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16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07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97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988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678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69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Arial,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cỡ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chữ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12, in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đậm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và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nghiêng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,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căn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phải</a:t>
            </a:r>
            <a:endParaRPr lang="en-US" sz="2600" dirty="0" smtClean="0">
              <a:solidFill>
                <a:srgbClr val="0000CC"/>
              </a:solidFill>
              <a:latin typeface="Time new roman"/>
            </a:endParaRPr>
          </a:p>
        </p:txBody>
      </p:sp>
      <p:sp>
        <p:nvSpPr>
          <p:cNvPr id="15" name="Content Placeholder 8"/>
          <p:cNvSpPr txBox="1">
            <a:spLocks/>
          </p:cNvSpPr>
          <p:nvPr/>
        </p:nvSpPr>
        <p:spPr>
          <a:xfrm>
            <a:off x="4528784" y="4724400"/>
            <a:ext cx="6629399" cy="533400"/>
          </a:xfrm>
          <a:prstGeom prst="rect">
            <a:avLst/>
          </a:prstGeom>
        </p:spPr>
        <p:txBody>
          <a:bodyPr vert="horz" lIns="91379" tIns="45690" rIns="91379" bIns="45690" rtlCol="0">
            <a:noAutofit/>
          </a:bodyPr>
          <a:lstStyle>
            <a:lvl1pPr marL="342679" indent="-342679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470" indent="-285566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264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16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07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97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988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678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69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Arial,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cỡ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chữ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16, in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nghiêng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và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gạch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chân</a:t>
            </a:r>
            <a:endParaRPr lang="en-US" sz="2600" dirty="0" smtClean="0">
              <a:solidFill>
                <a:srgbClr val="0000CC"/>
              </a:solidFill>
              <a:latin typeface="Time new roman"/>
            </a:endParaRPr>
          </a:p>
        </p:txBody>
      </p:sp>
      <p:sp>
        <p:nvSpPr>
          <p:cNvPr id="16" name="Content Placeholder 8"/>
          <p:cNvSpPr txBox="1">
            <a:spLocks/>
          </p:cNvSpPr>
          <p:nvPr/>
        </p:nvSpPr>
        <p:spPr>
          <a:xfrm>
            <a:off x="5595583" y="5610652"/>
            <a:ext cx="6400800" cy="611022"/>
          </a:xfrm>
          <a:prstGeom prst="rect">
            <a:avLst/>
          </a:prstGeom>
        </p:spPr>
        <p:txBody>
          <a:bodyPr vert="horz" lIns="91379" tIns="45690" rIns="91379" bIns="45690" rtlCol="0">
            <a:noAutofit/>
          </a:bodyPr>
          <a:lstStyle>
            <a:lvl1pPr marL="342679" indent="-342679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470" indent="-285566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264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16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07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97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9888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6789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696" indent="-228452" algn="l" defTabSz="9138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Time New Roman,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cỡ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chữ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12, in 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nghiêng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.</a:t>
            </a:r>
          </a:p>
        </p:txBody>
      </p:sp>
      <p:sp>
        <p:nvSpPr>
          <p:cNvPr id="2" name="Right Brace 1"/>
          <p:cNvSpPr/>
          <p:nvPr/>
        </p:nvSpPr>
        <p:spPr>
          <a:xfrm>
            <a:off x="3581399" y="1339187"/>
            <a:ext cx="228600" cy="4628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/>
          <p:cNvSpPr/>
          <p:nvPr/>
        </p:nvSpPr>
        <p:spPr>
          <a:xfrm>
            <a:off x="3657600" y="2134168"/>
            <a:ext cx="174009" cy="8376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Brace 17"/>
          <p:cNvSpPr/>
          <p:nvPr/>
        </p:nvSpPr>
        <p:spPr>
          <a:xfrm>
            <a:off x="3554104" y="3429000"/>
            <a:ext cx="174009" cy="8376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Brace 18"/>
          <p:cNvSpPr/>
          <p:nvPr/>
        </p:nvSpPr>
        <p:spPr>
          <a:xfrm>
            <a:off x="3483591" y="4587924"/>
            <a:ext cx="174009" cy="8376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Brace 19"/>
          <p:cNvSpPr/>
          <p:nvPr/>
        </p:nvSpPr>
        <p:spPr>
          <a:xfrm>
            <a:off x="5290783" y="5652165"/>
            <a:ext cx="228600" cy="4628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390328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5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6" grpId="0"/>
      <p:bldP spid="2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94360" y="304800"/>
            <a:ext cx="10698480" cy="1143000"/>
          </a:xfrm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rgbClr val="FF0000"/>
                </a:solidFill>
                <a:latin typeface="Time new roman"/>
              </a:rPr>
              <a:t>HOẠT ĐỘNG ỨNG DỤNG MỞ RỘNG</a:t>
            </a:r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762000" y="1752600"/>
            <a:ext cx="11049000" cy="1447800"/>
          </a:xfrm>
          <a:prstGeom prst="rect">
            <a:avLst/>
          </a:prstGeom>
        </p:spPr>
        <p:txBody>
          <a:bodyPr vert="horz" lIns="91379" tIns="45690" rIns="91379" bIns="45690" rtlCol="0">
            <a:no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2800" dirty="0">
                <a:solidFill>
                  <a:srgbClr val="0000CC"/>
                </a:solidFill>
                <a:latin typeface="Time new roman"/>
              </a:rPr>
              <a:t>1.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Chọn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lần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lượt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để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cả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ba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nút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lệnh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đều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“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sáng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”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lên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như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 new roman"/>
              </a:rPr>
              <a:t>hình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            ,         </a:t>
            </a:r>
            <a:r>
              <a:rPr lang="en-US" sz="2800" dirty="0" err="1" smtClean="0">
                <a:solidFill>
                  <a:srgbClr val="0000CC"/>
                </a:solidFill>
                <a:latin typeface="Time new roman"/>
              </a:rPr>
              <a:t>gõ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một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vài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chữ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,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quan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sát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và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rút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ra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nhận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xét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về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kiểu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chữ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em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vừa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gõ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.</a:t>
            </a:r>
          </a:p>
        </p:txBody>
      </p:sp>
      <p:sp>
        <p:nvSpPr>
          <p:cNvPr id="15" name="Content Placeholder 8"/>
          <p:cNvSpPr txBox="1">
            <a:spLocks/>
          </p:cNvSpPr>
          <p:nvPr/>
        </p:nvSpPr>
        <p:spPr>
          <a:xfrm>
            <a:off x="834900" y="3048000"/>
            <a:ext cx="10903200" cy="1143000"/>
          </a:xfrm>
          <a:prstGeom prst="rect">
            <a:avLst/>
          </a:prstGeom>
        </p:spPr>
        <p:txBody>
          <a:bodyPr vert="horz" lIns="91379" tIns="45690" rIns="91379" bIns="45690" rtlCol="0">
            <a:noAutofit/>
          </a:bodyPr>
          <a:lstStyle/>
          <a:p>
            <a:pPr marL="342679" indent="-342679" algn="just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2800" b="1" u="sng" dirty="0" err="1">
                <a:solidFill>
                  <a:srgbClr val="0000CC"/>
                </a:solidFill>
                <a:latin typeface="Time new roman"/>
              </a:rPr>
              <a:t>Nhận</a:t>
            </a:r>
            <a:r>
              <a:rPr lang="en-US" sz="2800" b="1" u="sng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b="1" u="sng" dirty="0" err="1">
                <a:solidFill>
                  <a:srgbClr val="0000CC"/>
                </a:solidFill>
                <a:latin typeface="Time new roman"/>
              </a:rPr>
              <a:t>xét</a:t>
            </a:r>
            <a:r>
              <a:rPr lang="en-US" sz="2800" b="1" u="sng" dirty="0">
                <a:solidFill>
                  <a:srgbClr val="0000CC"/>
                </a:solidFill>
                <a:latin typeface="Time new roman"/>
              </a:rPr>
              <a:t>: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Các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chữ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vừa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gõ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có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kiểu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chữ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vừa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in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đậm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,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vừa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in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nghiêng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và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vừa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gạch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chân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.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10800" y="1869139"/>
            <a:ext cx="1143000" cy="4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58738" y="0"/>
            <a:ext cx="11828462" cy="68580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000000"/>
              </a:solidFill>
            </a:endParaRPr>
          </a:p>
        </p:txBody>
      </p:sp>
      <p:pic>
        <p:nvPicPr>
          <p:cNvPr id="11" name="Picture 24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267950" y="-175090"/>
            <a:ext cx="1387011" cy="185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461459">
            <a:off x="288989" y="5241844"/>
            <a:ext cx="1422114" cy="188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94360" y="304800"/>
            <a:ext cx="10698480" cy="1143000"/>
          </a:xfrm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rgbClr val="FF0000"/>
                </a:solidFill>
                <a:latin typeface="Time new roman"/>
              </a:rPr>
              <a:t>HOẠT ĐỘNG ỨNG DỤNG MỞ RỘNG</a:t>
            </a:r>
          </a:p>
        </p:txBody>
      </p:sp>
      <p:sp>
        <p:nvSpPr>
          <p:cNvPr id="16" name="Content Placeholder 8"/>
          <p:cNvSpPr txBox="1">
            <a:spLocks/>
          </p:cNvSpPr>
          <p:nvPr/>
        </p:nvSpPr>
        <p:spPr>
          <a:xfrm>
            <a:off x="685801" y="1676400"/>
            <a:ext cx="10591799" cy="1143000"/>
          </a:xfrm>
          <a:prstGeom prst="rect">
            <a:avLst/>
          </a:prstGeom>
        </p:spPr>
        <p:txBody>
          <a:bodyPr vert="horz" lIns="91379" tIns="45690" rIns="91379" bIns="45690" rtlCol="0">
            <a:noAutofit/>
          </a:bodyPr>
          <a:lstStyle/>
          <a:p>
            <a:pPr marL="342679" indent="-342679" algn="just">
              <a:spcBef>
                <a:spcPct val="20000"/>
              </a:spcBef>
              <a:defRPr/>
            </a:pPr>
            <a:r>
              <a:rPr lang="en-US" sz="3000">
                <a:solidFill>
                  <a:srgbClr val="0000CC"/>
                </a:solidFill>
                <a:latin typeface="Time new roman"/>
              </a:rPr>
              <a:t>2. Tìm hiểu chức năng của các nút lệnh          trong thẻ Home</a:t>
            </a:r>
            <a:endParaRPr lang="en-US" sz="3000" dirty="0">
              <a:solidFill>
                <a:srgbClr val="0000CC"/>
              </a:solidFill>
              <a:latin typeface="Time new roman"/>
            </a:endParaRPr>
          </a:p>
        </p:txBody>
      </p:sp>
      <p:sp>
        <p:nvSpPr>
          <p:cNvPr id="11" name="Content Placeholder 8"/>
          <p:cNvSpPr txBox="1">
            <a:spLocks/>
          </p:cNvSpPr>
          <p:nvPr/>
        </p:nvSpPr>
        <p:spPr>
          <a:xfrm>
            <a:off x="914400" y="2743200"/>
            <a:ext cx="10363200" cy="685800"/>
          </a:xfrm>
          <a:prstGeom prst="rect">
            <a:avLst/>
          </a:prstGeom>
        </p:spPr>
        <p:txBody>
          <a:bodyPr vert="horz" lIns="91379" tIns="45690" rIns="91379" bIns="45690" rtlCol="0">
            <a:noAutofit/>
          </a:bodyPr>
          <a:lstStyle/>
          <a:p>
            <a:pPr marL="342679" indent="-342679" algn="just">
              <a:spcBef>
                <a:spcPct val="20000"/>
              </a:spcBef>
              <a:defRPr/>
            </a:pP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- </a:t>
            </a:r>
            <a:r>
              <a:rPr lang="en-US" sz="2800" dirty="0" err="1" smtClean="0">
                <a:solidFill>
                  <a:srgbClr val="0000CC"/>
                </a:solidFill>
                <a:latin typeface="Time new roman"/>
              </a:rPr>
              <a:t>Nút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lệnh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      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cho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phép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ta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thể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hiện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các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chỉ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số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dưới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từ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đang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gõ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.</a:t>
            </a:r>
          </a:p>
        </p:txBody>
      </p:sp>
      <p:sp>
        <p:nvSpPr>
          <p:cNvPr id="12" name="Content Placeholder 8"/>
          <p:cNvSpPr txBox="1">
            <a:spLocks/>
          </p:cNvSpPr>
          <p:nvPr/>
        </p:nvSpPr>
        <p:spPr>
          <a:xfrm>
            <a:off x="914400" y="3657600"/>
            <a:ext cx="10134600" cy="685800"/>
          </a:xfrm>
          <a:prstGeom prst="rect">
            <a:avLst/>
          </a:prstGeom>
        </p:spPr>
        <p:txBody>
          <a:bodyPr vert="horz" lIns="91379" tIns="45690" rIns="91379" bIns="45690" rtlCol="0">
            <a:noAutofit/>
          </a:bodyPr>
          <a:lstStyle/>
          <a:p>
            <a:pPr marL="342679" indent="-342679" algn="just">
              <a:spcBef>
                <a:spcPct val="20000"/>
              </a:spcBef>
              <a:defRPr/>
            </a:pP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- </a:t>
            </a:r>
            <a:r>
              <a:rPr lang="en-US" sz="2800" dirty="0" err="1" smtClean="0">
                <a:solidFill>
                  <a:srgbClr val="0000CC"/>
                </a:solidFill>
                <a:latin typeface="Time new roman"/>
              </a:rPr>
              <a:t>Nút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 new roman"/>
              </a:rPr>
              <a:t>lệnh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       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cho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phép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ta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thể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hiện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các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chỉ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số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trên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từ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đang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gõ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 l="25000" t="11508" r="12500" b="7936"/>
          <a:stretch>
            <a:fillRect/>
          </a:stretch>
        </p:blipFill>
        <p:spPr bwMode="auto">
          <a:xfrm>
            <a:off x="2666994" y="2682240"/>
            <a:ext cx="533400" cy="59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 l="12500" t="11574" b="7407"/>
          <a:stretch>
            <a:fillRect/>
          </a:stretch>
        </p:blipFill>
        <p:spPr bwMode="auto">
          <a:xfrm>
            <a:off x="2667000" y="36576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67602" y="1752600"/>
            <a:ext cx="920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58738" y="0"/>
            <a:ext cx="11828462" cy="68580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000000"/>
              </a:solidFill>
            </a:endParaRPr>
          </a:p>
        </p:txBody>
      </p:sp>
      <p:pic>
        <p:nvPicPr>
          <p:cNvPr id="14" name="Picture 24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267950" y="-175090"/>
            <a:ext cx="1387011" cy="185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461459">
            <a:off x="288989" y="5241844"/>
            <a:ext cx="1422114" cy="188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94360" y="533400"/>
            <a:ext cx="10698480" cy="1143000"/>
          </a:xfrm>
        </p:spPr>
        <p:txBody>
          <a:bodyPr>
            <a:normAutofit/>
          </a:bodyPr>
          <a:lstStyle/>
          <a:p>
            <a:r>
              <a:rPr lang="en-US" sz="3900" b="1" dirty="0">
                <a:solidFill>
                  <a:srgbClr val="FF0000"/>
                </a:solidFill>
                <a:latin typeface="Time new roman"/>
              </a:rPr>
              <a:t>DẶN DÒ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723902" y="2057400"/>
            <a:ext cx="10820401" cy="685799"/>
          </a:xfrm>
        </p:spPr>
        <p:txBody>
          <a:bodyPr>
            <a:normAutofit/>
          </a:bodyPr>
          <a:lstStyle/>
          <a:p>
            <a:pPr marL="514018" indent="-514018">
              <a:buNone/>
            </a:pPr>
            <a:r>
              <a:rPr lang="en-US" sz="2800" dirty="0">
                <a:solidFill>
                  <a:srgbClr val="0000CC"/>
                </a:solidFill>
                <a:latin typeface="Time new roman"/>
              </a:rPr>
              <a:t>1.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Thực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hành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 new roman"/>
              </a:rPr>
              <a:t>bài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 new roman"/>
              </a:rPr>
              <a:t>tập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 1-3 SGK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trang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Time new roman"/>
              </a:rPr>
              <a:t>79.</a:t>
            </a:r>
            <a:endParaRPr lang="en-US" sz="2800" dirty="0">
              <a:solidFill>
                <a:srgbClr val="0000CC"/>
              </a:solidFill>
              <a:latin typeface="Time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003" y="2914943"/>
            <a:ext cx="10744200" cy="523160"/>
          </a:xfrm>
          <a:prstGeom prst="rect">
            <a:avLst/>
          </a:prstGeom>
        </p:spPr>
        <p:txBody>
          <a:bodyPr wrap="square" lIns="91379" tIns="45690" rIns="91379" bIns="45690">
            <a:spAutoFit/>
          </a:bodyPr>
          <a:lstStyle/>
          <a:p>
            <a:pPr marL="514018" indent="-514018"/>
            <a:r>
              <a:rPr lang="en-US" sz="2800" dirty="0">
                <a:solidFill>
                  <a:srgbClr val="0000CC"/>
                </a:solidFill>
                <a:latin typeface="Time new roman"/>
              </a:rPr>
              <a:t>4.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Xem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 new roman"/>
              </a:rPr>
              <a:t>trước</a:t>
            </a:r>
            <a:r>
              <a:rPr lang="en-US" sz="28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 new roman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 new roman"/>
              </a:rPr>
              <a:t> 7: </a:t>
            </a:r>
            <a:r>
              <a:rPr lang="en-US" sz="2800" dirty="0" err="1">
                <a:solidFill>
                  <a:srgbClr val="FF0000"/>
                </a:solidFill>
                <a:latin typeface="Time new roman"/>
              </a:rPr>
              <a:t>Chèn</a:t>
            </a:r>
            <a:r>
              <a:rPr lang="en-US" sz="2800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 new roman"/>
              </a:rPr>
              <a:t>hình</a:t>
            </a:r>
            <a:r>
              <a:rPr lang="en-US" sz="2800" dirty="0">
                <a:solidFill>
                  <a:srgbClr val="FF0000"/>
                </a:solidFill>
                <a:latin typeface="Time new roman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 new roman"/>
              </a:rPr>
              <a:t>Tranh</a:t>
            </a:r>
            <a:r>
              <a:rPr lang="en-US" sz="2800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 new roman"/>
              </a:rPr>
              <a:t>ảnh</a:t>
            </a:r>
            <a:r>
              <a:rPr lang="en-US" sz="2800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 new roman"/>
              </a:rPr>
              <a:t>vào</a:t>
            </a:r>
            <a:r>
              <a:rPr lang="en-US" sz="2800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 new roman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 new roman"/>
              </a:rPr>
              <a:t>bản</a:t>
            </a:r>
            <a:endParaRPr lang="en-US" sz="2800" dirty="0">
              <a:solidFill>
                <a:srgbClr val="FF0000"/>
              </a:solidFill>
              <a:latin typeface="Time new roman"/>
            </a:endParaRPr>
          </a:p>
        </p:txBody>
      </p:sp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58738" y="0"/>
            <a:ext cx="11828462" cy="68580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000000"/>
              </a:solidFill>
            </a:endParaRPr>
          </a:p>
        </p:txBody>
      </p:sp>
      <p:pic>
        <p:nvPicPr>
          <p:cNvPr id="14" name="Picture 24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267950" y="-175090"/>
            <a:ext cx="1387011" cy="185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461459">
            <a:off x="288989" y="5241844"/>
            <a:ext cx="1422114" cy="188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76359" y="0"/>
            <a:ext cx="11711781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9978" tIns="44990" rIns="89978" bIns="44990" anchor="ctr"/>
          <a:lstStyle/>
          <a:p>
            <a:pPr defTabSz="1199693" fontAlgn="base">
              <a:spcBef>
                <a:spcPct val="0"/>
              </a:spcBef>
              <a:spcAft>
                <a:spcPct val="0"/>
              </a:spcAft>
            </a:pPr>
            <a:endParaRPr lang="vi-VN" altLang="vi-VN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1684020" y="1524000"/>
            <a:ext cx="9014460" cy="5638800"/>
          </a:xfrm>
          <a:prstGeom prst="rect">
            <a:avLst/>
          </a:prstGeom>
        </p:spPr>
        <p:txBody>
          <a:bodyPr spcFirstLastPara="1" wrap="none" lIns="119954" tIns="59978" rIns="119954" bIns="59978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 defTabSz="1199693" fontAlgn="base">
              <a:spcBef>
                <a:spcPct val="0"/>
              </a:spcBef>
              <a:spcAft>
                <a:spcPct val="0"/>
              </a:spcAft>
            </a:pPr>
            <a:endParaRPr lang="en-US" sz="39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rgbClr val="80008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9460" name="Picture 15" descr="67088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2060" y="4800600"/>
            <a:ext cx="188214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21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2377440" cy="124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24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309860" y="-205740"/>
            <a:ext cx="1371600" cy="1783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190395" y="5395437"/>
            <a:ext cx="1278467" cy="1655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168099" y="5585886"/>
            <a:ext cx="1661318" cy="1272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66" name="Group 16"/>
          <p:cNvGrpSpPr>
            <a:grpSpLocks/>
          </p:cNvGrpSpPr>
          <p:nvPr/>
        </p:nvGrpSpPr>
        <p:grpSpPr bwMode="auto">
          <a:xfrm>
            <a:off x="88744" y="971554"/>
            <a:ext cx="11443493" cy="2813496"/>
            <a:chOff x="218804" y="2133600"/>
            <a:chExt cx="11734800" cy="1229617"/>
          </a:xfrm>
        </p:grpSpPr>
        <p:sp>
          <p:nvSpPr>
            <p:cNvPr id="19467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 defTabSz="119969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4300" b="1" kern="1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53882" dir="2700000" algn="ctr" rotWithShape="0">
                      <a:prstClr val="black">
                        <a:alpha val="50000"/>
                      </a:prstClr>
                    </a:outerShdw>
                  </a:effectLst>
                  <a:latin typeface="Arial"/>
                  <a:cs typeface="Arial"/>
                </a:rPr>
                <a:t>CHÚC CÁC CON NHIỀU SỨC KHỎE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8804" y="3087469"/>
              <a:ext cx="11734800" cy="275748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>
              <a:spAutoFit/>
            </a:bodyPr>
            <a:lstStyle/>
            <a:p>
              <a:pPr algn="ctr" defTabSz="1199693">
                <a:defRPr/>
              </a:pPr>
              <a:r>
                <a:rPr lang="en-US" sz="3500" b="1" dirty="0" err="1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Chăm</a:t>
              </a:r>
              <a:r>
                <a:rPr lang="en-US" sz="3500" b="1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500" b="1" dirty="0" err="1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ngoan</a:t>
              </a:r>
              <a:r>
                <a:rPr lang="en-US" sz="3500" b="1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500" b="1" dirty="0" err="1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3500" b="1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500" b="1" dirty="0" err="1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giỏi</a:t>
              </a:r>
              <a:r>
                <a:rPr lang="en-US" sz="3500" b="1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756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75865" y="0"/>
            <a:ext cx="11712251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vi-VN" altLang="vi-VN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1000" y="1447800"/>
            <a:ext cx="5540252" cy="301005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 defTabSz="9144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Sa Pa</a:t>
            </a:r>
          </a:p>
          <a:p>
            <a:pPr defTabSz="9144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Sa 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Pa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là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một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huyện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vùng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cao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của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tỉnh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Lào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Cai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,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một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vùng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đất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khiêm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nhường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,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lặng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lẽ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nhưng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chứa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ẩn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bao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điều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kì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diệu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của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cảnh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sắc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thiện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nhiên</a:t>
            </a:r>
            <a:r>
              <a:rPr lang="en-US" sz="2600" dirty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1" y="454027"/>
            <a:ext cx="11359120" cy="597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9144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85123" y="1447803"/>
            <a:ext cx="5480684" cy="301005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defTabSz="9144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Sa Pa</a:t>
            </a:r>
          </a:p>
          <a:p>
            <a:pPr indent="463550" algn="r" defTabSz="9144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i="1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Sa Pa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là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một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huyện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vùng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cao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của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tỉnh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Lào</a:t>
            </a:r>
            <a:r>
              <a:rPr lang="en-US" sz="2600" b="1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Cai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một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vùng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đất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u="sng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khiêm</a:t>
            </a:r>
            <a:r>
              <a:rPr lang="en-US" sz="2600" u="sng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u="sng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nhường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lặng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lẽ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nhưng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chứa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ẩn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bao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điều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kì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diệu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của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cảnh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sắc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thiện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nhiên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. </a:t>
            </a:r>
            <a:endParaRPr lang="en-US" sz="2600" dirty="0">
              <a:solidFill>
                <a:srgbClr val="0000FF"/>
              </a:solidFill>
              <a:latin typeface="Time new roman"/>
              <a:cs typeface="Times New Roman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153569" y="4648200"/>
            <a:ext cx="23599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srgbClr val="FF0000"/>
                </a:solidFill>
                <a:latin typeface="Time new roman"/>
              </a:rPr>
              <a:t>Đoạn</a:t>
            </a:r>
            <a:r>
              <a:rPr lang="en-US" sz="2400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 new roman"/>
              </a:rPr>
              <a:t>văn</a:t>
            </a:r>
            <a:r>
              <a:rPr lang="en-US" sz="2400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 new roman"/>
              </a:rPr>
              <a:t>bản</a:t>
            </a:r>
            <a:r>
              <a:rPr lang="en-US" sz="2400" dirty="0" smtClean="0">
                <a:solidFill>
                  <a:srgbClr val="FF0000"/>
                </a:solidFill>
                <a:latin typeface="Time new roman"/>
              </a:rPr>
              <a:t> 1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157403" y="4648200"/>
            <a:ext cx="23599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FF0000"/>
                </a:solidFill>
                <a:latin typeface="Time new roman"/>
              </a:rPr>
              <a:t>Đoạn văn bản 2</a:t>
            </a:r>
          </a:p>
        </p:txBody>
      </p:sp>
      <p:pic>
        <p:nvPicPr>
          <p:cNvPr id="8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465908" y="5119931"/>
            <a:ext cx="1278467" cy="2206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573744" y="5547787"/>
            <a:ext cx="2214403" cy="1272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540973" y="2421192"/>
            <a:ext cx="3031494" cy="52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indent="463550" algn="r" defTabSz="9144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 dirty="0" err="1" smtClean="0">
                <a:solidFill>
                  <a:srgbClr val="FF0000"/>
                </a:solidFill>
                <a:latin typeface="Time new roman"/>
                <a:cs typeface="Times New Roman" pitchFamily="18" charset="0"/>
              </a:rPr>
              <a:t>Lào</a:t>
            </a:r>
            <a:r>
              <a:rPr lang="en-US" sz="2600" b="1" dirty="0" smtClean="0">
                <a:solidFill>
                  <a:srgbClr val="FF0000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 new roman"/>
                <a:cs typeface="Times New Roman" pitchFamily="18" charset="0"/>
              </a:rPr>
              <a:t>Cai</a:t>
            </a:r>
            <a:endParaRPr lang="en-US" sz="2600" dirty="0">
              <a:solidFill>
                <a:srgbClr val="FF0000"/>
              </a:solidFill>
              <a:latin typeface="Time new roman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006152" y="1958954"/>
            <a:ext cx="2236476" cy="52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indent="463550" algn="r" defTabSz="9144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i="1" dirty="0" smtClean="0">
                <a:solidFill>
                  <a:srgbClr val="FF0000"/>
                </a:solidFill>
                <a:latin typeface="Time new roman"/>
                <a:cs typeface="Times New Roman" pitchFamily="18" charset="0"/>
              </a:rPr>
              <a:t>Sa Pa</a:t>
            </a:r>
            <a:endParaRPr lang="en-US" sz="2600" dirty="0">
              <a:solidFill>
                <a:srgbClr val="FF0000"/>
              </a:solidFill>
              <a:latin typeface="Time new roman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134701" y="2900650"/>
            <a:ext cx="3499484" cy="52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indent="463550" algn="r" defTabSz="9144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u="sng" dirty="0" err="1" smtClean="0">
                <a:solidFill>
                  <a:srgbClr val="FF0000"/>
                </a:solidFill>
                <a:latin typeface="Time new roman"/>
                <a:cs typeface="Times New Roman" pitchFamily="18" charset="0"/>
              </a:rPr>
              <a:t>khiêm</a:t>
            </a:r>
            <a:r>
              <a:rPr lang="en-US" sz="2600" u="sng" dirty="0" smtClean="0">
                <a:solidFill>
                  <a:srgbClr val="FF0000"/>
                </a:solidFill>
                <a:latin typeface="Time new roman"/>
                <a:cs typeface="Times New Roman" pitchFamily="18" charset="0"/>
              </a:rPr>
              <a:t> </a:t>
            </a:r>
            <a:r>
              <a:rPr lang="en-US" sz="2600" u="sng" dirty="0" err="1" smtClean="0">
                <a:solidFill>
                  <a:srgbClr val="FF0000"/>
                </a:solidFill>
                <a:latin typeface="Time new roman"/>
                <a:cs typeface="Times New Roman" pitchFamily="18" charset="0"/>
              </a:rPr>
              <a:t>nhường</a:t>
            </a:r>
            <a:r>
              <a:rPr lang="en-US" sz="2600" dirty="0" smtClean="0">
                <a:solidFill>
                  <a:srgbClr val="0000FF"/>
                </a:solidFill>
                <a:latin typeface="Time new roman"/>
                <a:cs typeface="Times New Roman" pitchFamily="18" charset="0"/>
              </a:rPr>
              <a:t> </a:t>
            </a:r>
            <a:endParaRPr lang="en-US" sz="2600" dirty="0">
              <a:solidFill>
                <a:srgbClr val="0000FF"/>
              </a:solidFill>
              <a:latin typeface="Time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26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2" grpId="0"/>
      <p:bldP spid="7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" y="2362200"/>
            <a:ext cx="11887200" cy="2057400"/>
          </a:xfrm>
          <a:extLst/>
        </p:spPr>
        <p:txBody>
          <a:bodyPr rtlCol="0"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50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5: CHỌN KIỂU CHỮ, CĂN LỀ</a:t>
            </a:r>
          </a:p>
        </p:txBody>
      </p:sp>
      <p:sp>
        <p:nvSpPr>
          <p:cNvPr id="5123" name="AutoShape 2"/>
          <p:cNvSpPr>
            <a:spLocks noChangeArrowheads="1"/>
          </p:cNvSpPr>
          <p:nvPr/>
        </p:nvSpPr>
        <p:spPr bwMode="auto">
          <a:xfrm>
            <a:off x="51594" y="76200"/>
            <a:ext cx="1178814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9891" tIns="59945" rIns="119891" bIns="59945" anchor="ctr"/>
          <a:lstStyle/>
          <a:p>
            <a:endParaRPr lang="vi-VN" altLang="vi-VN">
              <a:latin typeface="Arial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3505200"/>
            <a:ext cx="11887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9891" tIns="59945" rIns="119891" bIns="59945"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4900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4900" dirty="0" err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900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76</a:t>
            </a:r>
          </a:p>
        </p:txBody>
      </p:sp>
    </p:spTree>
    <p:extLst>
      <p:ext uri="{BB962C8B-B14F-4D97-AF65-F5344CB8AC3E}">
        <p14:creationId xmlns:p14="http://schemas.microsoft.com/office/powerpoint/2010/main" val="267354857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632427" y="584838"/>
            <a:ext cx="9815195" cy="2920367"/>
            <a:chOff x="1336675" y="748823"/>
            <a:chExt cx="7532555" cy="2921000"/>
          </a:xfrm>
        </p:grpSpPr>
        <p:pic>
          <p:nvPicPr>
            <p:cNvPr id="6155" name="Picture 5" descr="Cov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6675" y="748823"/>
              <a:ext cx="7532555" cy="292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ounded Rectangle 3"/>
            <p:cNvSpPr/>
            <p:nvPr/>
          </p:nvSpPr>
          <p:spPr>
            <a:xfrm>
              <a:off x="3864421" y="773594"/>
              <a:ext cx="5004809" cy="1143248"/>
            </a:xfrm>
            <a:prstGeom prst="roundRect">
              <a:avLst>
                <a:gd name="adj" fmla="val 17879"/>
              </a:avLst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defTabSz="1153087">
                <a:defRPr/>
              </a:pPr>
              <a:r>
                <a:rPr lang="en-US" sz="3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3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3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kiểu</a:t>
              </a:r>
              <a:r>
                <a:rPr lang="en-US" sz="3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3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thay</a:t>
              </a:r>
              <a:r>
                <a:rPr lang="en-US" sz="3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đổi</a:t>
              </a:r>
              <a:r>
                <a:rPr lang="en-US" sz="3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kiểu</a:t>
              </a:r>
              <a:r>
                <a:rPr lang="en-US" sz="3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3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trang</a:t>
              </a:r>
              <a:r>
                <a:rPr lang="en-US" sz="3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soạn</a:t>
              </a:r>
              <a:r>
                <a:rPr lang="en-US" sz="3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thảo</a:t>
              </a:r>
              <a:r>
                <a:rPr lang="en-US" sz="3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632427" y="2667003"/>
            <a:ext cx="9815195" cy="1424940"/>
            <a:chOff x="1336675" y="2557463"/>
            <a:chExt cx="7797800" cy="1425575"/>
          </a:xfrm>
        </p:grpSpPr>
        <p:pic>
          <p:nvPicPr>
            <p:cNvPr id="6153" name="Picture 6" descr="Cov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6675" y="2557463"/>
              <a:ext cx="7797800" cy="142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ounded Rectangle 10"/>
            <p:cNvSpPr/>
            <p:nvPr/>
          </p:nvSpPr>
          <p:spPr>
            <a:xfrm>
              <a:off x="3940314" y="2557463"/>
              <a:ext cx="5194161" cy="132837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defTabSz="1153087">
                <a:defRPr/>
              </a:pPr>
              <a:r>
                <a:rPr lang="en-US" sz="3000" b="1" dirty="0">
                  <a:solidFill>
                    <a:srgbClr val="92D050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3000" b="1" dirty="0" err="1">
                  <a:solidFill>
                    <a:srgbClr val="92D050"/>
                  </a:solidFill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3000" b="1" dirty="0">
                  <a:solidFill>
                    <a:srgbClr val="92D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92D050"/>
                  </a:solidFill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3000" b="1" dirty="0">
                  <a:solidFill>
                    <a:srgbClr val="92D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92D050"/>
                  </a:solidFill>
                  <a:latin typeface="Times New Roman" pitchFamily="18" charset="0"/>
                  <a:cs typeface="Times New Roman" pitchFamily="18" charset="0"/>
                </a:rPr>
                <a:t>căn</a:t>
              </a:r>
              <a:r>
                <a:rPr lang="en-US" sz="3000" b="1" dirty="0">
                  <a:solidFill>
                    <a:srgbClr val="92D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92D050"/>
                  </a:solidFill>
                  <a:latin typeface="Times New Roman" pitchFamily="18" charset="0"/>
                  <a:cs typeface="Times New Roman" pitchFamily="18" charset="0"/>
                </a:rPr>
                <a:t>lề</a:t>
              </a:r>
              <a:r>
                <a:rPr lang="en-US" sz="3000" b="1" dirty="0">
                  <a:solidFill>
                    <a:srgbClr val="92D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92D050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3000" b="1" dirty="0">
                  <a:solidFill>
                    <a:srgbClr val="92D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92D050"/>
                  </a:solidFill>
                  <a:latin typeface="Times New Roman" pitchFamily="18" charset="0"/>
                  <a:cs typeface="Times New Roman" pitchFamily="18" charset="0"/>
                </a:rPr>
                <a:t>văn</a:t>
              </a:r>
              <a:r>
                <a:rPr lang="en-US" sz="3000" b="1" dirty="0">
                  <a:solidFill>
                    <a:srgbClr val="92D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92D050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r>
                <a:rPr lang="en-US" sz="3000" b="1" dirty="0">
                  <a:solidFill>
                    <a:srgbClr val="92D050"/>
                  </a:solidFill>
                  <a:latin typeface="Times New Roman" pitchFamily="18" charset="0"/>
                  <a:cs typeface="Times New Roman" pitchFamily="18" charset="0"/>
                </a:rPr>
                <a:t>.   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787208" y="3337563"/>
            <a:ext cx="9660414" cy="3099436"/>
            <a:chOff x="1462426" y="3337719"/>
            <a:chExt cx="7430655" cy="3098800"/>
          </a:xfrm>
        </p:grpSpPr>
        <p:pic>
          <p:nvPicPr>
            <p:cNvPr id="6151" name="Picture 7" descr="Cov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2426" y="3337719"/>
              <a:ext cx="7430655" cy="309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ounded Rectangle 11"/>
            <p:cNvSpPr/>
            <p:nvPr/>
          </p:nvSpPr>
          <p:spPr>
            <a:xfrm>
              <a:off x="3864174" y="4805248"/>
              <a:ext cx="5028907" cy="1478928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C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defTabSz="1153087">
                <a:defRPr/>
              </a:pPr>
              <a:r>
                <a:rPr lang="en-US" sz="30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30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Trình</a:t>
              </a:r>
              <a:r>
                <a:rPr lang="en-US" sz="30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bày</a:t>
              </a:r>
              <a:r>
                <a:rPr lang="en-US" sz="30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30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văn</a:t>
              </a:r>
              <a:r>
                <a:rPr lang="en-US" sz="30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r>
                <a:rPr lang="en-US" sz="30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đơn</a:t>
              </a:r>
              <a:r>
                <a:rPr lang="en-US" sz="30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giản</a:t>
              </a:r>
              <a:r>
                <a:rPr lang="en-US" sz="30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30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30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mềm</a:t>
              </a:r>
              <a:r>
                <a:rPr lang="en-US" sz="30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Word.</a:t>
              </a:r>
            </a:p>
          </p:txBody>
        </p:sp>
      </p:grpSp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5252" y="2223137"/>
            <a:ext cx="4096544" cy="2230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AutoShape 2"/>
          <p:cNvSpPr>
            <a:spLocks noChangeArrowheads="1"/>
          </p:cNvSpPr>
          <p:nvPr/>
        </p:nvSpPr>
        <p:spPr bwMode="auto">
          <a:xfrm>
            <a:off x="0" y="76200"/>
            <a:ext cx="118872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5293" tIns="57645" rIns="115293" bIns="57645" anchor="ctr"/>
          <a:lstStyle/>
          <a:p>
            <a:pPr defTabSz="1153087" fontAlgn="base">
              <a:spcBef>
                <a:spcPct val="0"/>
              </a:spcBef>
              <a:spcAft>
                <a:spcPct val="0"/>
              </a:spcAft>
            </a:pPr>
            <a:endParaRPr lang="vi-VN" altLang="vi-VN" smtClean="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9" name="Picture 6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461459">
            <a:off x="400528" y="5278826"/>
            <a:ext cx="1180691" cy="188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1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"/>
            <a:ext cx="2248493" cy="1181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276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990600" y="533400"/>
            <a:ext cx="10439400" cy="791425"/>
          </a:xfrm>
          <a:prstGeom prst="rect">
            <a:avLst/>
          </a:prstGeom>
        </p:spPr>
        <p:txBody>
          <a:bodyPr wrap="square" lIns="91379" tIns="45690" rIns="91379" bIns="45690">
            <a:spAutoFit/>
          </a:bodyPr>
          <a:lstStyle/>
          <a:p>
            <a:pPr lvl="0" algn="ctr"/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endParaRPr lang="en-US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1206" y="4277439"/>
            <a:ext cx="7886702" cy="523160"/>
          </a:xfrm>
          <a:prstGeom prst="rect">
            <a:avLst/>
          </a:prstGeom>
          <a:noFill/>
        </p:spPr>
        <p:txBody>
          <a:bodyPr wrap="square" lIns="91379" tIns="45690" rIns="91379" bIns="45690" rtlCol="0" anchor="ctr">
            <a:spAutoFit/>
          </a:bodyPr>
          <a:lstStyle/>
          <a:p>
            <a:r>
              <a:rPr lang="en-US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B1: Chọn đoạn văn bản muốn thay đổi kiểu chữ.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81200" y="4963240"/>
            <a:ext cx="8763000" cy="523160"/>
          </a:xfrm>
          <a:prstGeom prst="rect">
            <a:avLst/>
          </a:prstGeom>
          <a:noFill/>
        </p:spPr>
        <p:txBody>
          <a:bodyPr wrap="square" lIns="91379" tIns="45690" rIns="91379" bIns="45690" rtlCol="0" anchor="ctr">
            <a:spAutoFit/>
          </a:bodyPr>
          <a:lstStyle/>
          <a:p>
            <a:r>
              <a:rPr lang="en-US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B2: Chọn các nút lệnh thay đổi kiểu chữ mà mình muốn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66799" y="1752600"/>
            <a:ext cx="1402080" cy="523160"/>
          </a:xfrm>
          <a:prstGeom prst="rect">
            <a:avLst/>
          </a:prstGeom>
          <a:noFill/>
        </p:spPr>
        <p:txBody>
          <a:bodyPr wrap="square" lIns="91379" tIns="45690" rIns="91379" bIns="45690" rtlCol="0" anchor="ctr">
            <a:spAutoFit/>
          </a:bodyPr>
          <a:lstStyle/>
          <a:p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81206" y="2362204"/>
            <a:ext cx="7886702" cy="523160"/>
          </a:xfrm>
          <a:prstGeom prst="rect">
            <a:avLst/>
          </a:prstGeom>
          <a:noFill/>
        </p:spPr>
        <p:txBody>
          <a:bodyPr wrap="square" lIns="91379" tIns="45690" rIns="91379" bIns="45690" rtlCol="0" anchor="ctr">
            <a:spAutoFit/>
          </a:bodyPr>
          <a:lstStyle/>
          <a:p>
            <a:r>
              <a:rPr lang="en-US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B1: Chọn các kiểu chữ mà mình muốn.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81206" y="2982044"/>
            <a:ext cx="7886702" cy="523160"/>
          </a:xfrm>
          <a:prstGeom prst="rect">
            <a:avLst/>
          </a:prstGeom>
          <a:noFill/>
        </p:spPr>
        <p:txBody>
          <a:bodyPr wrap="square" lIns="91379" tIns="45690" rIns="91379" bIns="45690" rtlCol="0" anchor="ctr"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B2: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90602" y="3591644"/>
            <a:ext cx="8675371" cy="523160"/>
          </a:xfrm>
          <a:prstGeom prst="rect">
            <a:avLst/>
          </a:prstGeom>
          <a:noFill/>
        </p:spPr>
        <p:txBody>
          <a:bodyPr wrap="square" lIns="91379" tIns="45690" rIns="91379" bIns="45690" rtlCol="0" anchor="ctr">
            <a:spAutoFit/>
          </a:bodyPr>
          <a:lstStyle/>
          <a:p>
            <a:r>
              <a:rPr lang="en-US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 2: Áp dụng với văn bản đã soạn thảo sẵn.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58738" y="0"/>
            <a:ext cx="11828462" cy="68580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000000"/>
              </a:solidFill>
            </a:endParaRPr>
          </a:p>
        </p:txBody>
      </p:sp>
      <p:pic>
        <p:nvPicPr>
          <p:cNvPr id="13" name="Picture 24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267950" y="-175090"/>
            <a:ext cx="1387011" cy="185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461459">
            <a:off x="288989" y="5241844"/>
            <a:ext cx="1422114" cy="188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/>
      <p:bldP spid="22" grpId="0"/>
      <p:bldP spid="24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96424"/>
            <a:ext cx="11734800" cy="553937"/>
          </a:xfrm>
          <a:prstGeom prst="rect">
            <a:avLst/>
          </a:prstGeom>
          <a:noFill/>
        </p:spPr>
        <p:txBody>
          <a:bodyPr wrap="square" lIns="91379" tIns="45690" rIns="91379" bIns="45690" rtlCol="0" anchor="ctr">
            <a:spAutoFit/>
          </a:bodyPr>
          <a:lstStyle/>
          <a:p>
            <a:pPr algn="ctr"/>
            <a:r>
              <a:rPr lang="en-US" sz="3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2b SGK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76: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(…)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3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116626"/>
              </p:ext>
            </p:extLst>
          </p:nvPr>
        </p:nvGraphicFramePr>
        <p:xfrm>
          <a:off x="609601" y="1576044"/>
          <a:ext cx="11048999" cy="41253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14506"/>
                <a:gridCol w="5834493"/>
              </a:tblGrid>
              <a:tr h="74377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Thao</a:t>
                      </a:r>
                      <a:r>
                        <a:rPr lang="en-US" sz="2800" b="1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tác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Kết</a:t>
                      </a:r>
                      <a:r>
                        <a:rPr lang="en-US" sz="2800" b="1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quả</a:t>
                      </a:r>
                      <a:r>
                        <a:rPr lang="en-US" sz="2800" b="1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trên</a:t>
                      </a:r>
                      <a:r>
                        <a:rPr lang="en-US" sz="2800" b="1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màn</a:t>
                      </a:r>
                      <a:r>
                        <a:rPr lang="en-US" sz="2800" b="1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hình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Chọn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nút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lệnh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     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rồi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gõ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vài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từ</a:t>
                      </a:r>
                      <a:endParaRPr lang="en-US" sz="2800" baseline="0" dirty="0" smtClean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Chữ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hiện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lên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có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kiểu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………………</a:t>
                      </a:r>
                      <a:endParaRPr lang="en-US" sz="2800" dirty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Chọn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nút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lệnh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     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rồi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gõ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vài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từ</a:t>
                      </a:r>
                      <a:endParaRPr lang="en-US" sz="2800" dirty="0" smtClean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Chữ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hiện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lên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có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kiểu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………………..</a:t>
                      </a:r>
                      <a:endParaRPr lang="en-US" sz="2800" dirty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0040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Chọn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nút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lệnh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     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rồi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gõ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vài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từ</a:t>
                      </a:r>
                      <a:endParaRPr lang="en-US" sz="2800" dirty="0" smtClean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Chữ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hiện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lên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có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kiểu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………………..</a:t>
                      </a:r>
                      <a:endParaRPr lang="en-US" sz="2800" dirty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770413"/>
            <a:ext cx="381000" cy="353787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 l="17419" r="12903" b="20000"/>
          <a:stretch>
            <a:fillRect/>
          </a:stretch>
        </p:blipFill>
        <p:spPr bwMode="auto">
          <a:xfrm>
            <a:off x="3124200" y="3962400"/>
            <a:ext cx="381000" cy="381000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 l="19231" r="3846" b="20000"/>
          <a:stretch>
            <a:fillRect/>
          </a:stretch>
        </p:blipFill>
        <p:spPr bwMode="auto">
          <a:xfrm>
            <a:off x="3080987" y="5029200"/>
            <a:ext cx="381000" cy="381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9310048" y="2645392"/>
            <a:ext cx="2438400" cy="523160"/>
          </a:xfrm>
          <a:prstGeom prst="rect">
            <a:avLst/>
          </a:prstGeom>
          <a:noFill/>
        </p:spPr>
        <p:txBody>
          <a:bodyPr wrap="square" lIns="91379" tIns="45690" rIns="91379" bIns="45690" rtlCol="0" anchor="ctr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10048" y="3807584"/>
            <a:ext cx="2438400" cy="523160"/>
          </a:xfrm>
          <a:prstGeom prst="rect">
            <a:avLst/>
          </a:prstGeom>
          <a:noFill/>
        </p:spPr>
        <p:txBody>
          <a:bodyPr wrap="square" lIns="91379" tIns="45690" rIns="91379" bIns="45690" rtlCol="0" anchor="ctr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nghiêng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323696" y="4923288"/>
            <a:ext cx="2438400" cy="523160"/>
          </a:xfrm>
          <a:prstGeom prst="rect">
            <a:avLst/>
          </a:prstGeom>
          <a:noFill/>
        </p:spPr>
        <p:txBody>
          <a:bodyPr wrap="square" lIns="91379" tIns="45690" rIns="91379" bIns="45690" rtlCol="0" anchor="ctr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58738" y="0"/>
            <a:ext cx="11828462" cy="68580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000000"/>
              </a:solidFill>
            </a:endParaRPr>
          </a:p>
        </p:txBody>
      </p:sp>
      <p:pic>
        <p:nvPicPr>
          <p:cNvPr id="15" name="Picture 6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461459">
            <a:off x="285558" y="5505616"/>
            <a:ext cx="1159055" cy="1539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286999" y="5782432"/>
            <a:ext cx="1501146" cy="1037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899918"/>
              </p:ext>
            </p:extLst>
          </p:nvPr>
        </p:nvGraphicFramePr>
        <p:xfrm>
          <a:off x="914402" y="1361097"/>
          <a:ext cx="10287001" cy="44588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09704"/>
                <a:gridCol w="5377297"/>
              </a:tblGrid>
              <a:tr h="107730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Kiểu</a:t>
                      </a:r>
                      <a:r>
                        <a:rPr lang="en-US" sz="2800" b="1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chữ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Tổ</a:t>
                      </a:r>
                      <a:r>
                        <a:rPr lang="en-US" sz="2800" b="1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hợp</a:t>
                      </a:r>
                      <a:r>
                        <a:rPr lang="en-US" sz="2800" b="1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phím</a:t>
                      </a:r>
                      <a:r>
                        <a:rPr lang="en-US" sz="2800" b="1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tắt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0" indent="463550"/>
                      <a:r>
                        <a:rPr lang="en-US" sz="280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Kiểu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chữ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in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đậm</a:t>
                      </a:r>
                      <a:endParaRPr lang="en-US" sz="2800" baseline="0" dirty="0" smtClean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Ctrl + B</a:t>
                      </a:r>
                      <a:endParaRPr lang="en-US" sz="2800" dirty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0" marR="0" indent="4635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Kiểu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chữ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in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nghiêng</a:t>
                      </a:r>
                      <a:endParaRPr lang="en-US" sz="2800" dirty="0" smtClean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Ctrl + I</a:t>
                      </a:r>
                      <a:endParaRPr lang="en-US" sz="2800" dirty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004095">
                <a:tc>
                  <a:txBody>
                    <a:bodyPr/>
                    <a:lstStyle/>
                    <a:p>
                      <a:pPr marL="0" marR="0" indent="4635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Kiểu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chữ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gạch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chân</a:t>
                      </a:r>
                      <a:endParaRPr lang="en-US" sz="2800" dirty="0" smtClean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Ctrl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+ U</a:t>
                      </a:r>
                      <a:endParaRPr lang="en-US" sz="2800" dirty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990600" y="228604"/>
            <a:ext cx="10439400" cy="791425"/>
          </a:xfrm>
          <a:prstGeom prst="rect">
            <a:avLst/>
          </a:prstGeom>
        </p:spPr>
        <p:txBody>
          <a:bodyPr wrap="square" lIns="91379" tIns="45690" rIns="91379" bIns="45690">
            <a:spAutoFit/>
          </a:bodyPr>
          <a:lstStyle/>
          <a:p>
            <a:pPr lvl="0" algn="ctr"/>
            <a:r>
              <a:rPr lang="en-US" sz="4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 đổi kiểu chữ</a:t>
            </a:r>
            <a:endParaRPr lang="en-US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58738" y="0"/>
            <a:ext cx="11828462" cy="68580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000000"/>
              </a:solidFill>
            </a:endParaRPr>
          </a:p>
        </p:txBody>
      </p:sp>
      <p:pic>
        <p:nvPicPr>
          <p:cNvPr id="6" name="Picture 24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267950" y="-175090"/>
            <a:ext cx="1387011" cy="185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461459">
            <a:off x="288989" y="5241844"/>
            <a:ext cx="1422114" cy="188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990600" y="152400"/>
            <a:ext cx="10439400" cy="791425"/>
          </a:xfrm>
          <a:prstGeom prst="rect">
            <a:avLst/>
          </a:prstGeom>
        </p:spPr>
        <p:txBody>
          <a:bodyPr wrap="square" lIns="91379" tIns="45690" rIns="91379" bIns="45690">
            <a:spAutoFit/>
          </a:bodyPr>
          <a:lstStyle/>
          <a:p>
            <a:pPr lvl="0" algn="ctr"/>
            <a:r>
              <a:rPr lang="en-US" sz="4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 lề văn bản</a:t>
            </a:r>
            <a:endParaRPr lang="en-US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828796"/>
            <a:ext cx="10134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 bwMode="auto">
          <a:xfrm>
            <a:off x="1752600" y="2209796"/>
            <a:ext cx="7620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9" tIns="45690" rIns="91379" bIns="4569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2000" y="984739"/>
            <a:ext cx="10668000" cy="504167"/>
          </a:xfrm>
          <a:prstGeom prst="rect">
            <a:avLst/>
          </a:prstGeom>
          <a:noFill/>
        </p:spPr>
        <p:txBody>
          <a:bodyPr wrap="square" lIns="91379" tIns="45690" rIns="91379" bIns="45690" rtlCol="0" anchor="ctr">
            <a:spAutoFit/>
          </a:bodyPr>
          <a:lstStyle/>
          <a:p>
            <a:r>
              <a:rPr lang="en-US" sz="2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2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Word. </a:t>
            </a:r>
            <a:r>
              <a:rPr lang="en-US" sz="2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2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772402" y="3428996"/>
            <a:ext cx="304801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9" tIns="45690" rIns="91379" bIns="4569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 bwMode="auto">
          <a:xfrm>
            <a:off x="8534401" y="3428996"/>
            <a:ext cx="304801" cy="381000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9" tIns="45690" rIns="91379" bIns="4569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8915401" y="3428996"/>
            <a:ext cx="304801" cy="381000"/>
          </a:xfrm>
          <a:prstGeom prst="rect">
            <a:avLst/>
          </a:prstGeom>
          <a:noFill/>
          <a:ln w="3810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9" tIns="45690" rIns="91379" bIns="4569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8153401" y="3428996"/>
            <a:ext cx="304801" cy="3810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9" tIns="45690" rIns="91379" bIns="45690"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6858005" y="3809996"/>
            <a:ext cx="1905001" cy="1524000"/>
            <a:chOff x="6858000" y="4267200"/>
            <a:chExt cx="1905000" cy="1524000"/>
          </a:xfrm>
        </p:grpSpPr>
        <p:sp>
          <p:nvSpPr>
            <p:cNvPr id="24" name="Rounded Rectangle 23"/>
            <p:cNvSpPr/>
            <p:nvPr/>
          </p:nvSpPr>
          <p:spPr>
            <a:xfrm>
              <a:off x="6858000" y="5105400"/>
              <a:ext cx="1905000" cy="6858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/>
                <a:t>Căn lề trái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rot="5400000" flipH="1" flipV="1">
              <a:off x="7506494" y="4685506"/>
              <a:ext cx="83820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ectangle 27"/>
          <p:cNvSpPr/>
          <p:nvPr/>
        </p:nvSpPr>
        <p:spPr bwMode="auto">
          <a:xfrm>
            <a:off x="7696202" y="3352796"/>
            <a:ext cx="1600200" cy="609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9" tIns="45690" rIns="91379" bIns="45690"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7239005" y="3809996"/>
            <a:ext cx="1905001" cy="1524000"/>
            <a:chOff x="6858000" y="4267200"/>
            <a:chExt cx="1905000" cy="1524000"/>
          </a:xfrm>
        </p:grpSpPr>
        <p:sp>
          <p:nvSpPr>
            <p:cNvPr id="33" name="Rounded Rectangle 32"/>
            <p:cNvSpPr/>
            <p:nvPr/>
          </p:nvSpPr>
          <p:spPr>
            <a:xfrm>
              <a:off x="6858000" y="5105400"/>
              <a:ext cx="1905000" cy="6858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/>
                <a:t>Căn giữa</a:t>
              </a: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7506494" y="4685506"/>
              <a:ext cx="83820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7620005" y="3809996"/>
            <a:ext cx="1905001" cy="1524000"/>
            <a:chOff x="6858000" y="4267200"/>
            <a:chExt cx="1905000" cy="1524000"/>
          </a:xfrm>
        </p:grpSpPr>
        <p:sp>
          <p:nvSpPr>
            <p:cNvPr id="36" name="Rounded Rectangle 35"/>
            <p:cNvSpPr/>
            <p:nvPr/>
          </p:nvSpPr>
          <p:spPr>
            <a:xfrm>
              <a:off x="6858000" y="5105400"/>
              <a:ext cx="1905000" cy="6858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/>
                <a:t>Căn lề phải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5400000" flipH="1" flipV="1">
              <a:off x="7506494" y="4685506"/>
              <a:ext cx="83820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7391405" y="3809996"/>
            <a:ext cx="2895601" cy="1524000"/>
            <a:chOff x="6248400" y="4267200"/>
            <a:chExt cx="2895600" cy="1524000"/>
          </a:xfrm>
        </p:grpSpPr>
        <p:sp>
          <p:nvSpPr>
            <p:cNvPr id="39" name="Rounded Rectangle 38"/>
            <p:cNvSpPr/>
            <p:nvPr/>
          </p:nvSpPr>
          <p:spPr>
            <a:xfrm>
              <a:off x="6248400" y="5105400"/>
              <a:ext cx="2895600" cy="6858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/>
                <a:t>Căn đều hai bên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rot="5400000" flipH="1" flipV="1">
              <a:off x="7506494" y="4685506"/>
              <a:ext cx="83820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AutoShape 2"/>
          <p:cNvSpPr>
            <a:spLocks noChangeArrowheads="1"/>
          </p:cNvSpPr>
          <p:nvPr/>
        </p:nvSpPr>
        <p:spPr bwMode="auto">
          <a:xfrm>
            <a:off x="58738" y="0"/>
            <a:ext cx="11828462" cy="68580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-824552" y="5617266"/>
            <a:ext cx="3048000" cy="492382"/>
          </a:xfrm>
          <a:prstGeom prst="rect">
            <a:avLst/>
          </a:prstGeom>
          <a:noFill/>
        </p:spPr>
        <p:txBody>
          <a:bodyPr wrap="square" lIns="91379" tIns="45690" rIns="91379" bIns="4569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600" b="1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 new roman"/>
              </a:rPr>
              <a:t>Lưu</a:t>
            </a:r>
            <a:r>
              <a:rPr lang="en-US" sz="2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 new roman"/>
              </a:rPr>
              <a:t> </a:t>
            </a:r>
            <a:r>
              <a:rPr lang="en-US" sz="2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 new roman"/>
              </a:rPr>
              <a:t>ý:</a:t>
            </a:r>
            <a:endParaRPr lang="en-US" sz="2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 new roman"/>
            </a:endParaRPr>
          </a:p>
        </p:txBody>
      </p:sp>
      <p:sp>
        <p:nvSpPr>
          <p:cNvPr id="42" name="Title 7"/>
          <p:cNvSpPr>
            <a:spLocks noGrp="1"/>
          </p:cNvSpPr>
          <p:nvPr>
            <p:ph type="title"/>
          </p:nvPr>
        </p:nvSpPr>
        <p:spPr>
          <a:xfrm>
            <a:off x="304800" y="5181600"/>
            <a:ext cx="11582400" cy="19050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2600" dirty="0">
                <a:solidFill>
                  <a:srgbClr val="0000CC"/>
                </a:solidFill>
                <a:latin typeface="Time new roman"/>
              </a:rPr>
              <a:t>	</a:t>
            </a:r>
            <a:r>
              <a:rPr lang="en-US" sz="2600" dirty="0" err="1" smtClean="0">
                <a:solidFill>
                  <a:srgbClr val="0000CC"/>
                </a:solidFill>
                <a:latin typeface="Time new roman"/>
              </a:rPr>
              <a:t>Khi</a:t>
            </a:r>
            <a:r>
              <a:rPr lang="en-US" sz="2600" dirty="0" smtClean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chọn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nút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lệnh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căn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lề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,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phần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mềm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Word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sẽ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căn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lề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cả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đoạn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văn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bản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có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chứa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 con </a:t>
            </a:r>
            <a:r>
              <a:rPr lang="en-US" sz="2600" dirty="0" err="1">
                <a:solidFill>
                  <a:srgbClr val="0000CC"/>
                </a:solidFill>
                <a:latin typeface="Time new roman"/>
              </a:rPr>
              <a:t>trỏ</a:t>
            </a:r>
            <a:r>
              <a:rPr lang="en-US" sz="2600" dirty="0">
                <a:solidFill>
                  <a:srgbClr val="0000CC"/>
                </a:solidFill>
                <a:latin typeface="Time new roman"/>
              </a:rPr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repeatCount="3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/>
      <p:bldP spid="11" grpId="0" animBg="1"/>
      <p:bldP spid="11" grpId="1" animBg="1"/>
      <p:bldP spid="17" grpId="0" animBg="1"/>
      <p:bldP spid="17" grpId="1" animBg="1"/>
      <p:bldP spid="17" grpId="2" animBg="1"/>
      <p:bldP spid="17" grpId="3" animBg="1"/>
      <p:bldP spid="18" grpId="0" animBg="1"/>
      <p:bldP spid="18" grpId="1" animBg="1"/>
      <p:bldP spid="18" grpId="2" animBg="1"/>
      <p:bldP spid="18" grpId="3" animBg="1"/>
      <p:bldP spid="21" grpId="0" animBg="1"/>
      <p:bldP spid="21" grpId="1" animBg="1"/>
      <p:bldP spid="21" grpId="2" animBg="1"/>
      <p:bldP spid="21" grpId="3" animBg="1"/>
      <p:bldP spid="28" grpId="0" animBg="1"/>
      <p:bldP spid="28" grpId="1" animBg="1"/>
      <p:bldP spid="28" grpId="2" animBg="1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17"/>
            <a:ext cx="11734800" cy="584751"/>
          </a:xfrm>
          <a:prstGeom prst="rect">
            <a:avLst/>
          </a:prstGeom>
          <a:noFill/>
        </p:spPr>
        <p:txBody>
          <a:bodyPr wrap="square" lIns="91379" tIns="45690" rIns="91379" bIns="45690" rtlCol="0" anchor="ctr">
            <a:spAutoFit/>
          </a:bodyPr>
          <a:lstStyle/>
          <a:p>
            <a:pPr algn="ctr"/>
            <a:r>
              <a:rPr lang="en-US" sz="31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3b SGK </a:t>
            </a:r>
            <a:r>
              <a:rPr lang="en-US" sz="31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1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77:  </a:t>
            </a:r>
            <a:r>
              <a:rPr lang="en-US" sz="31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1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1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1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1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(…) </a:t>
            </a:r>
            <a:r>
              <a:rPr lang="en-US" sz="31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1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1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1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31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539533"/>
              </p:ext>
            </p:extLst>
          </p:nvPr>
        </p:nvGraphicFramePr>
        <p:xfrm>
          <a:off x="914401" y="1130747"/>
          <a:ext cx="10287000" cy="52987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6172200"/>
              </a:tblGrid>
              <a:tr h="74377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Thao</a:t>
                      </a:r>
                      <a:r>
                        <a:rPr lang="en-US" sz="2800" b="1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tác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Kết</a:t>
                      </a:r>
                      <a:r>
                        <a:rPr lang="en-US" sz="2800" b="1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quả</a:t>
                      </a:r>
                      <a:r>
                        <a:rPr lang="en-US" sz="2800" b="1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trên</a:t>
                      </a:r>
                      <a:r>
                        <a:rPr lang="en-US" sz="2800" b="1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màn</a:t>
                      </a:r>
                      <a:r>
                        <a:rPr lang="en-US" sz="2800" b="1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hình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Chọn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nút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lệnh</a:t>
                      </a:r>
                      <a:endParaRPr lang="en-US" sz="2600" baseline="0" dirty="0" smtClean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…………………………….………….</a:t>
                      </a:r>
                      <a:endParaRPr lang="en-US" sz="2600" dirty="0" smtClean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Chọn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nút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lệnh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endParaRPr lang="en-US" sz="2600" dirty="0" smtClean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…………………………….…………</a:t>
                      </a:r>
                      <a:endParaRPr lang="en-US" sz="2600" dirty="0" smtClean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Chọn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nút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lệnh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endParaRPr lang="en-US" sz="2600" dirty="0" smtClean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…………………………….………….</a:t>
                      </a:r>
                      <a:endParaRPr lang="en-US" sz="2600" dirty="0" smtClean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564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Chọn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nút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 new roman"/>
                        </a:rPr>
                        <a:t>lệnh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 </a:t>
                      </a:r>
                      <a:endParaRPr lang="en-US" sz="2600" dirty="0" smtClean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 new roman"/>
                        </a:rPr>
                        <a:t>…………………………….………….</a:t>
                      </a:r>
                      <a:endParaRPr lang="en-US" sz="2600" dirty="0" smtClean="0">
                        <a:solidFill>
                          <a:srgbClr val="0000CC"/>
                        </a:solidFill>
                        <a:latin typeface="Time new roman"/>
                      </a:endParaRPr>
                    </a:p>
                  </a:txBody>
                  <a:tcPr marL="91439" marR="91439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105406" y="2125714"/>
            <a:ext cx="5867401" cy="492382"/>
          </a:xfrm>
          <a:prstGeom prst="rect">
            <a:avLst/>
          </a:prstGeom>
          <a:noFill/>
        </p:spPr>
        <p:txBody>
          <a:bodyPr wrap="square" lIns="91379" tIns="45690" rIns="91379" bIns="45690" rtlCol="0" anchor="ctr">
            <a:spAutoFit/>
          </a:bodyPr>
          <a:lstStyle/>
          <a:p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lề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05406" y="3235730"/>
            <a:ext cx="5867401" cy="492382"/>
          </a:xfrm>
          <a:prstGeom prst="rect">
            <a:avLst/>
          </a:prstGeom>
          <a:noFill/>
        </p:spPr>
        <p:txBody>
          <a:bodyPr wrap="square" lIns="91379" tIns="45690" rIns="91379" bIns="45690" rtlCol="0" anchor="ctr">
            <a:spAutoFit/>
          </a:bodyPr>
          <a:lstStyle/>
          <a:p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81605" y="4419674"/>
            <a:ext cx="5867401" cy="492382"/>
          </a:xfrm>
          <a:prstGeom prst="rect">
            <a:avLst/>
          </a:prstGeom>
          <a:noFill/>
        </p:spPr>
        <p:txBody>
          <a:bodyPr wrap="square" lIns="91379" tIns="45690" rIns="91379" bIns="45690" rtlCol="0" anchor="ctr">
            <a:spAutoFit/>
          </a:bodyPr>
          <a:lstStyle/>
          <a:p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lề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05406" y="5533106"/>
            <a:ext cx="5867401" cy="492382"/>
          </a:xfrm>
          <a:prstGeom prst="rect">
            <a:avLst/>
          </a:prstGeom>
          <a:noFill/>
        </p:spPr>
        <p:txBody>
          <a:bodyPr wrap="square" lIns="91379" tIns="45690" rIns="91379" bIns="45690" rtlCol="0" anchor="ctr">
            <a:spAutoFit/>
          </a:bodyPr>
          <a:lstStyle/>
          <a:p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58738" y="0"/>
            <a:ext cx="11828462" cy="68580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000000"/>
              </a:solidFill>
            </a:endParaRPr>
          </a:p>
        </p:txBody>
      </p:sp>
      <p:pic>
        <p:nvPicPr>
          <p:cNvPr id="17" name="Picture 24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267950" y="-175090"/>
            <a:ext cx="1387011" cy="185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461459">
            <a:off x="288989" y="5241844"/>
            <a:ext cx="1422114" cy="188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3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998530"/>
            <a:ext cx="609600" cy="74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2166" y="3088870"/>
            <a:ext cx="654033" cy="797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00400" y="4308144"/>
            <a:ext cx="685800" cy="79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5486400"/>
            <a:ext cx="56514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4" grpId="0"/>
      <p:bldP spid="15" grpId="0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1.6|5.3|7.7|9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1.6|5.3|7.7|9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1.6|5.3|7.7|9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1.6|5.3|7.7|9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1.6|5.3|7.7|9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1.6|5.3|7.7|9.5"/>
</p:tagLst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5378</TotalTime>
  <Words>897</Words>
  <Application>Microsoft Office PowerPoint</Application>
  <PresentationFormat>Custom</PresentationFormat>
  <Paragraphs>110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Office Theme</vt:lpstr>
      <vt:lpstr>1_Office Theme</vt:lpstr>
      <vt:lpstr>2_Office Theme</vt:lpstr>
      <vt:lpstr>Flow</vt:lpstr>
      <vt:lpstr>PowerPoint Presentation</vt:lpstr>
      <vt:lpstr>PowerPoint Presentation</vt:lpstr>
      <vt:lpstr>BÀI 5: CHỌN KIỂU CHỮ, CĂN LỀ</vt:lpstr>
      <vt:lpstr>PowerPoint Presentation</vt:lpstr>
      <vt:lpstr>PowerPoint Presentation</vt:lpstr>
      <vt:lpstr>PowerPoint Presentation</vt:lpstr>
      <vt:lpstr>PowerPoint Presentation</vt:lpstr>
      <vt:lpstr> Khi chọn nút lệnh căn lề, phần mềm Word sẽ căn lề cả đoạn văn bản có chứa con trỏ.</vt:lpstr>
      <vt:lpstr>PowerPoint Presentation</vt:lpstr>
      <vt:lpstr>PowerPoint Presentation</vt:lpstr>
      <vt:lpstr>PowerPoint Presentation</vt:lpstr>
      <vt:lpstr>PowerPoint Presentation</vt:lpstr>
      <vt:lpstr>HOẠT ĐỘNG ỨNG DỤNG MỞ RỘNG</vt:lpstr>
      <vt:lpstr>HOẠT ĐỘNG ỨNG DỤNG MỞ RỘNG</vt:lpstr>
      <vt:lpstr>DẶN DÒ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dc:creator>VINH TIN</dc:creator>
  <cp:lastModifiedBy>SKY</cp:lastModifiedBy>
  <cp:revision>631</cp:revision>
  <cp:lastPrinted>2018-02-23T14:44:19Z</cp:lastPrinted>
  <dcterms:created xsi:type="dcterms:W3CDTF">2014-10-11T13:38:36Z</dcterms:created>
  <dcterms:modified xsi:type="dcterms:W3CDTF">2021-02-25T13:39:42Z</dcterms:modified>
</cp:coreProperties>
</file>