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6" r:id="rId3"/>
    <p:sldMasterId id="2147483828" r:id="rId4"/>
    <p:sldMasterId id="2147483840" r:id="rId5"/>
  </p:sldMasterIdLst>
  <p:notesMasterIdLst>
    <p:notesMasterId r:id="rId23"/>
  </p:notesMasterIdLst>
  <p:sldIdLst>
    <p:sldId id="300" r:id="rId6"/>
    <p:sldId id="301" r:id="rId7"/>
    <p:sldId id="302" r:id="rId8"/>
    <p:sldId id="303" r:id="rId9"/>
    <p:sldId id="304" r:id="rId10"/>
    <p:sldId id="305" r:id="rId11"/>
    <p:sldId id="257" r:id="rId12"/>
    <p:sldId id="290" r:id="rId13"/>
    <p:sldId id="292" r:id="rId14"/>
    <p:sldId id="293" r:id="rId15"/>
    <p:sldId id="294" r:id="rId16"/>
    <p:sldId id="295" r:id="rId17"/>
    <p:sldId id="296" r:id="rId18"/>
    <p:sldId id="298" r:id="rId19"/>
    <p:sldId id="299" r:id="rId20"/>
    <p:sldId id="26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58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74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02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51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52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2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88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8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95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42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43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8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00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94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78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93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27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94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68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25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36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77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61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20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42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679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6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EAAB535-E4C4-42BE-8A18-6C6A72E0B78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32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03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8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071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174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28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677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99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62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6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459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576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33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094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98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1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EAAB535-E4C4-42BE-8A18-6C6A72E0B78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EAAB535-E4C4-42BE-8A18-6C6A72E0B78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dirty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dirty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7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dirty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2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dirty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2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gif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slide" Target="slide3.xml"/><Relationship Id="rId3" Type="http://schemas.openxmlformats.org/officeDocument/2006/relationships/slideLayout" Target="../slideLayouts/slideLayout13.xml"/><Relationship Id="rId7" Type="http://schemas.openxmlformats.org/officeDocument/2006/relationships/slide" Target="slide2.xml"/><Relationship Id="rId12" Type="http://schemas.openxmlformats.org/officeDocument/2006/relationships/image" Target="../media/image10.png"/><Relationship Id="rId2" Type="http://schemas.openxmlformats.org/officeDocument/2006/relationships/audio" Target="file:///D:\giao%20an%20tin%20hoc\NHAC\VUIDEHOC.WAV" TargetMode="External"/><Relationship Id="rId1" Type="http://schemas.microsoft.com/office/2007/relationships/media" Target="file:///D:\giao%20an%20tin%20hoc\NHAC\VUIDEHOC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9.png"/><Relationship Id="rId5" Type="http://schemas.openxmlformats.org/officeDocument/2006/relationships/slide" Target="slide14.xml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hyperlink" Target="file:///C:\Documents%20and%20Settings\Administrator\Desktop\CHAY\Chay%20(H)\GIAO%20AN\GA%20DT\VINH\THIET%20KE%20BAI%20DAY\CONGTODINH\bai%20hoi%20giang%20Av8.ppt#-1,20,Slide%2020" TargetMode="External"/><Relationship Id="rId1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2.jpeg"/><Relationship Id="rId11" Type="http://schemas.openxmlformats.org/officeDocument/2006/relationships/image" Target="../media/image21.tmp"/><Relationship Id="rId5" Type="http://schemas.openxmlformats.org/officeDocument/2006/relationships/image" Target="../media/image11.GIF"/><Relationship Id="rId10" Type="http://schemas.openxmlformats.org/officeDocument/2006/relationships/image" Target="../media/image20.tmp"/><Relationship Id="rId4" Type="http://schemas.openxmlformats.org/officeDocument/2006/relationships/audio" Target="../media/audio4.wav"/><Relationship Id="rId9" Type="http://schemas.openxmlformats.org/officeDocument/2006/relationships/image" Target="../media/image19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3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2590800"/>
            <a:ext cx="8686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ctr" eaLnBrk="1" hangingPunct="1"/>
            <a:r>
              <a:rPr lang="en-US" sz="3200" b="1" dirty="0">
                <a:solidFill>
                  <a:srgbClr val="0000FF"/>
                </a:solidFill>
              </a:rPr>
              <a:t>CHÀO MỪNG QUÝ THẦY CÔ DỰ GIỜ, THĂM LỚP</a:t>
            </a:r>
          </a:p>
        </p:txBody>
      </p:sp>
      <p:sp>
        <p:nvSpPr>
          <p:cNvPr id="3077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8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0" y="4724400"/>
            <a:ext cx="29000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9401B"/>
                </a:solidFill>
                <a:latin typeface="Times New Roman" pitchFamily="18" charset="0"/>
                <a:cs typeface="Times New Roman" pitchFamily="18" charset="0"/>
              </a:rPr>
              <a:t>MÔN: TIN HỌC </a:t>
            </a:r>
          </a:p>
          <a:p>
            <a:pPr algn="ctr"/>
            <a:r>
              <a:rPr lang="en-US" sz="2800" b="1" dirty="0">
                <a:solidFill>
                  <a:srgbClr val="F9401B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>
                <a:solidFill>
                  <a:srgbClr val="F9401B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mtClean="0">
                <a:solidFill>
                  <a:srgbClr val="F9401B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940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29540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1752600"/>
            <a:ext cx="7619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Xử lí một phần văn bản.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2667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Bước 2: Nhấn nút Delete             để xóa,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21336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b. Xóa, cắt một phần văn bản</a:t>
            </a:r>
            <a:endParaRPr lang="en-US" sz="2800" b="1" dirty="0"/>
          </a:p>
        </p:txBody>
      </p:sp>
      <p:pic>
        <p:nvPicPr>
          <p:cNvPr id="20" name="Picture 19" descr="s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590800"/>
            <a:ext cx="762000" cy="732440"/>
          </a:xfrm>
          <a:prstGeom prst="rect">
            <a:avLst/>
          </a:prstGeom>
        </p:spPr>
      </p:pic>
      <p:pic>
        <p:nvPicPr>
          <p:cNvPr id="10" name="Picture 9" descr="c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581400"/>
            <a:ext cx="5867400" cy="270197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590800" y="4038600"/>
            <a:ext cx="685800" cy="2286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26670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hoặc chọn Cut để cắt phần văn bản.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cat 2.png"/>
          <p:cNvPicPr>
            <a:picLocks noChangeAspect="1"/>
          </p:cNvPicPr>
          <p:nvPr/>
        </p:nvPicPr>
        <p:blipFill>
          <a:blip r:embed="rId4"/>
          <a:srcRect r="5747"/>
          <a:stretch>
            <a:fillRect/>
          </a:stretch>
        </p:blipFill>
        <p:spPr>
          <a:xfrm>
            <a:off x="2286000" y="3581400"/>
            <a:ext cx="62484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animBg="1"/>
      <p:bldP spid="11" grpId="1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29540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1752600"/>
            <a:ext cx="7619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Xử lí một phần văn bản.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124200"/>
            <a:ext cx="6787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Bước 1:Chọn phần văn bản muốn sao chép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2209801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c. Sao chép và dán một phần văn bản vào vị trí khác</a:t>
            </a:r>
            <a:endParaRPr lang="en-US" sz="2800" b="1" dirty="0"/>
          </a:p>
        </p:txBody>
      </p:sp>
      <p:pic>
        <p:nvPicPr>
          <p:cNvPr id="19" name="Picture 18" descr="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719" y="3748882"/>
            <a:ext cx="5157962" cy="2423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29540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1752600"/>
            <a:ext cx="7619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Xử lí một phần văn bản.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124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Bước 2: Trong thẻ Home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22098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c. Sao chép và dán một phần văn bản vào vị trí khác</a:t>
            </a:r>
            <a:endParaRPr lang="en-US" sz="2800" b="1" dirty="0"/>
          </a:p>
        </p:txBody>
      </p:sp>
      <p:pic>
        <p:nvPicPr>
          <p:cNvPr id="21" name="Picture 20" descr="dc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625424"/>
            <a:ext cx="5807030" cy="26991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67200" y="3124200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chọn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048000"/>
            <a:ext cx="1295400" cy="53975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2209800" y="3810000"/>
            <a:ext cx="457200" cy="34946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133600" y="4343400"/>
            <a:ext cx="685800" cy="2286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1"/>
      <p:bldP spid="24" grpId="0" animBg="1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29540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1752600"/>
            <a:ext cx="7619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Xử lí một phần văn bản.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3124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Bước 3: Đưa con trỏ đến vị trí cần dán phần văn bản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22098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c. Sao chép và dán một phần văn bản vào vị trí khác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581400"/>
            <a:ext cx="204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chọn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da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657600"/>
            <a:ext cx="4893176" cy="267408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962400" y="4038600"/>
            <a:ext cx="381000" cy="5334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276600" y="6096000"/>
            <a:ext cx="1295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581400"/>
            <a:ext cx="409632" cy="600159"/>
          </a:xfrm>
          <a:prstGeom prst="rect">
            <a:avLst/>
          </a:prstGeom>
        </p:spPr>
      </p:pic>
      <p:pic>
        <p:nvPicPr>
          <p:cNvPr id="23" name="Picture 22" descr="dan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657600"/>
            <a:ext cx="503315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 animBg="1"/>
      <p:bldP spid="20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29540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1752600"/>
            <a:ext cx="7619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Xử lí một phần văn bản.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743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Bước 1: Chọn phần văn bản cần di chuyển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2209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d. Di chuyển vị trí một phần văn bản</a:t>
            </a:r>
            <a:endParaRPr lang="en-US" sz="2800" b="1" dirty="0"/>
          </a:p>
        </p:txBody>
      </p:sp>
      <p:pic>
        <p:nvPicPr>
          <p:cNvPr id="19" name="Picture 18" descr="d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276600"/>
            <a:ext cx="6400800" cy="3092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29540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1752600"/>
            <a:ext cx="7619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Xử lí một phần văn bản.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667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Bước 2: Kéo thả chuột để di chuyển phần văn bản đã chọn đến vị trí mới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2209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d. Di chuyển vị trí một phần văn bản</a:t>
            </a:r>
            <a:endParaRPr lang="en-US" sz="2800" b="1" dirty="0"/>
          </a:p>
        </p:txBody>
      </p:sp>
      <p:pic>
        <p:nvPicPr>
          <p:cNvPr id="11" name="Picture 10" descr="a2.png"/>
          <p:cNvPicPr>
            <a:picLocks noChangeAspect="1"/>
          </p:cNvPicPr>
          <p:nvPr/>
        </p:nvPicPr>
        <p:blipFill>
          <a:blip r:embed="rId2"/>
          <a:srcRect r="6300"/>
          <a:stretch>
            <a:fillRect/>
          </a:stretch>
        </p:blipFill>
        <p:spPr>
          <a:xfrm>
            <a:off x="228600" y="3886200"/>
            <a:ext cx="3733800" cy="1680210"/>
          </a:xfrm>
          <a:prstGeom prst="rect">
            <a:avLst/>
          </a:prstGeom>
        </p:spPr>
      </p:pic>
      <p:pic>
        <p:nvPicPr>
          <p:cNvPr id="12" name="Picture 11" descr="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886200"/>
            <a:ext cx="3810000" cy="17145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191000" y="4724400"/>
            <a:ext cx="685800" cy="2286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2205664"/>
            <a:ext cx="37338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         </a:t>
            </a:r>
            <a:endParaRPr lang="en-US" sz="2800" b="1">
              <a:latin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2400" y="685800"/>
            <a:ext cx="8686800" cy="1487507"/>
            <a:chOff x="152400" y="152400"/>
            <a:chExt cx="8686800" cy="1487507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685800"/>
              <a:ext cx="8610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Trong thẻ …………… chọn…….. để cắt phần văn bản, hoặc nhấn phím ……….. để xóa phần văn bản.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" y="152400"/>
              <a:ext cx="49247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Xóa, cắt một phần văn bản</a:t>
              </a:r>
              <a:endParaRPr lang="en-US" sz="28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2400" y="2133603"/>
            <a:ext cx="8839200" cy="2269737"/>
            <a:chOff x="76200" y="2514601"/>
            <a:chExt cx="8839200" cy="1368395"/>
          </a:xfrm>
        </p:grpSpPr>
        <p:sp>
          <p:nvSpPr>
            <p:cNvPr id="10" name="TextBox 9"/>
            <p:cNvSpPr txBox="1"/>
            <p:nvPr/>
          </p:nvSpPr>
          <p:spPr>
            <a:xfrm>
              <a:off x="76200" y="2514601"/>
              <a:ext cx="8839200" cy="575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Sao chép và dán một phần văn bản vào vị trí khác</a:t>
              </a:r>
              <a:endParaRPr lang="en-US" sz="2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" y="3048000"/>
              <a:ext cx="8839200" cy="834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 Trên thẻ …………… chọn ………….</a:t>
              </a:r>
            </a:p>
            <a:p>
              <a:r>
                <a:rPr lang="en-US" sz="2800" dirty="0" smtClean="0"/>
                <a:t>- Đưa con trỏ tới vị trí cần dán phần văn bản rồi chọn Paste</a:t>
              </a:r>
              <a:endParaRPr lang="en-US" sz="28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00" y="4508718"/>
            <a:ext cx="8991600" cy="1918395"/>
            <a:chOff x="152400" y="3975318"/>
            <a:chExt cx="8229600" cy="1918395"/>
          </a:xfrm>
        </p:grpSpPr>
        <p:sp>
          <p:nvSpPr>
            <p:cNvPr id="22" name="TextBox 21"/>
            <p:cNvSpPr txBox="1"/>
            <p:nvPr/>
          </p:nvSpPr>
          <p:spPr>
            <a:xfrm>
              <a:off x="152400" y="3975318"/>
              <a:ext cx="56899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Di chuyển vị trí một phần văn bản</a:t>
              </a:r>
              <a:endParaRPr lang="en-US" sz="2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4800" y="4508718"/>
              <a:ext cx="8077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 Chọn phần văn bản cần di chuyển.</a:t>
              </a:r>
            </a:p>
            <a:p>
              <a:r>
                <a:rPr lang="en-US" sz="2800" dirty="0" smtClean="0"/>
                <a:t>- ………………….. để di chuyển phần văn bản đã chọn tới vị trí mới.</a:t>
              </a:r>
              <a:endParaRPr lang="en-US" sz="28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52400" y="152400"/>
            <a:ext cx="18710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28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1143000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1143000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1600200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Delete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297180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2971800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Copy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5410200"/>
            <a:ext cx="2340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 thả chuột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5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3"/>
      <p:bldP spid="15" grpId="0"/>
      <p:bldP spid="16" grpId="0"/>
      <p:bldP spid="17" grpId="0"/>
      <p:bldP spid="18" grpId="0"/>
      <p:bldP spid="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balonn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-304800"/>
            <a:ext cx="29416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45745" y="3505200"/>
            <a:ext cx="55461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KÍNH CHÀO QUÝ THẦY CÔ</a:t>
            </a:r>
            <a:endParaRPr lang="en-US" sz="5400" b="1" cap="all" spc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187016"/>
            <a:ext cx="2819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-381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0942" y="544871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5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2729205" y="3650424"/>
            <a:ext cx="767383" cy="859109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7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3500874" y="3642197"/>
            <a:ext cx="775668" cy="84032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244204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244204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1358504" y="1023938"/>
            <a:ext cx="66424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pic>
        <p:nvPicPr>
          <p:cNvPr id="17415" name="Picture 12" descr="smalborg[1]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0416" y="1204913"/>
            <a:ext cx="651748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9" action="ppaction://hlinkpres?slideindex=20&amp;slidetitle=Slide%2020"/>
          </p:cNvPr>
          <p:cNvSpPr>
            <a:spLocks noChangeArrowheads="1" noChangeShapeType="1" noTextEdit="1"/>
          </p:cNvSpPr>
          <p:nvPr/>
        </p:nvSpPr>
        <p:spPr bwMode="auto">
          <a:xfrm>
            <a:off x="2171700" y="1543050"/>
            <a:ext cx="532447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700" b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TRÒ CHƠI : AI NHANH AI ĐÚNG</a:t>
            </a:r>
            <a:endParaRPr lang="en-US" sz="2700" b="1" kern="10">
              <a:ln w="12700">
                <a:solidFill>
                  <a:srgbClr val="0000FF"/>
                </a:solidFill>
                <a:round/>
              </a:ln>
              <a:solidFill>
                <a:prstClr val="whit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857250"/>
            <a:ext cx="605790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971550"/>
            <a:ext cx="457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600700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028700"/>
            <a:ext cx="527447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3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482829"/>
            <a:ext cx="34861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5482829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172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2286000" y="2514600"/>
            <a:ext cx="1947863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3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276953" y="3677546"/>
            <a:ext cx="757238" cy="8048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 smtClean="0">
                <a:solidFill>
                  <a:srgbClr val="800000"/>
                </a:solidFill>
                <a:latin typeface="VNI-Bodon-Poster" pitchFamily="2" charset="0"/>
              </a:rPr>
              <a:t>3</a:t>
            </a:r>
            <a:endParaRPr lang="en-US" altLang="en-US" sz="3300" b="1">
              <a:solidFill>
                <a:srgbClr val="800000"/>
              </a:solidFill>
              <a:latin typeface="VNI-Bodon-Poster" pitchFamily="2" charset="0"/>
            </a:endParaRPr>
          </a:p>
        </p:txBody>
      </p:sp>
      <p:sp>
        <p:nvSpPr>
          <p:cNvPr id="18" name="AutoShape 4">
            <a:hlinkClick r:id="rId14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5052295" y="3677546"/>
            <a:ext cx="757238" cy="8048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635952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1618" grpId="0" bldLvl="0" animBg="1"/>
      <p:bldP spid="111620" grpId="0" bldLvl="0" animBg="1"/>
      <p:bldP spid="111631" grpId="0" animBg="1"/>
      <p:bldP spid="17" grpId="0" bldLvl="0" animBg="1"/>
      <p:bldP spid="1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943100" y="1725217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2139">
            <a:off x="8251448" y="41910"/>
            <a:ext cx="860822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486150" y="6248240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750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936340" y="682937"/>
            <a:ext cx="7598060" cy="1191691"/>
            <a:chOff x="66" y="722"/>
            <a:chExt cx="4960" cy="1249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293"/>
              <a:ext cx="231" cy="112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015"/>
              <a:ext cx="4918" cy="69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2.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Biểu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tượng</a:t>
              </a:r>
              <a:r>
                <a:rPr lang="en-US" sz="3000" b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sau có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chức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năng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gì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  <a:endParaRPr lang="en-US" sz="30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" name="AutoShape 19" descr="Parchment"/>
            <p:cNvSpPr>
              <a:spLocks noChangeArrowheads="1"/>
            </p:cNvSpPr>
            <p:nvPr/>
          </p:nvSpPr>
          <p:spPr bwMode="auto">
            <a:xfrm>
              <a:off x="108" y="722"/>
              <a:ext cx="4918" cy="124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chèn hình vào văn bản, ta sử dụng nút lệnh nào sau đây?</a:t>
              </a:r>
              <a:endParaRPr lang="vi-VN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>
            <a:off x="1543051" y="2521851"/>
            <a:ext cx="680378" cy="578644"/>
            <a:chOff x="144" y="1872"/>
            <a:chExt cx="4753" cy="486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5"/>
              <a:ext cx="161" cy="9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3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700" b="1" dirty="0" err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5" name="Group 23"/>
          <p:cNvGrpSpPr/>
          <p:nvPr/>
        </p:nvGrpSpPr>
        <p:grpSpPr bwMode="auto">
          <a:xfrm>
            <a:off x="1560406" y="4145453"/>
            <a:ext cx="663023" cy="578947"/>
            <a:chOff x="148" y="2068"/>
            <a:chExt cx="4742" cy="384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270" cy="71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2068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1543050" y="5426626"/>
            <a:ext cx="2038350" cy="610791"/>
            <a:chOff x="142" y="1859"/>
            <a:chExt cx="4757" cy="513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270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>
                  <a:solidFill>
                    <a:srgbClr val="FF0000"/>
                  </a:solidFill>
                </a:rPr>
                <a:t>Đáp án: C</a:t>
              </a: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119913" y="57983"/>
            <a:ext cx="890290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">
              <a:solidFill>
                <a:prstClr val="black"/>
              </a:solidFill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957638" y="6067182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900488" y="6129136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943350" y="6158361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971925" y="6185134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43350" y="6218394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986212" y="6189819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986212" y="622680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971925" y="616965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986212" y="621133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971925" y="6195853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6136410" y="2598389"/>
            <a:ext cx="645390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800">
              <a:solidFill>
                <a:prstClr val="black"/>
              </a:solidFill>
            </a:endParaRPr>
          </a:p>
        </p:txBody>
      </p:sp>
      <p:sp>
        <p:nvSpPr>
          <p:cNvPr id="31" name="AutoShape 25" descr="Water droplets"/>
          <p:cNvSpPr>
            <a:spLocks noChangeArrowheads="1"/>
          </p:cNvSpPr>
          <p:nvPr/>
        </p:nvSpPr>
        <p:spPr bwMode="auto">
          <a:xfrm>
            <a:off x="6135065" y="4278041"/>
            <a:ext cx="663023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2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07" y="1951527"/>
            <a:ext cx="1703557" cy="1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2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78" y="3758608"/>
            <a:ext cx="1831459" cy="104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22" y="2133600"/>
            <a:ext cx="1718948" cy="10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23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23" y="3832407"/>
            <a:ext cx="1656036" cy="104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303606" y="45490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6050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943100" y="1725217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2139">
            <a:off x="8251448" y="41910"/>
            <a:ext cx="860822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486150" y="6248240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750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936340" y="682937"/>
            <a:ext cx="7598060" cy="1191691"/>
            <a:chOff x="66" y="722"/>
            <a:chExt cx="4960" cy="1249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293"/>
              <a:ext cx="231" cy="112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015"/>
              <a:ext cx="4918" cy="69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2.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Biểu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tượng</a:t>
              </a:r>
              <a:r>
                <a:rPr lang="en-US" sz="3000" b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sau có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chức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năng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gì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  <a:endParaRPr lang="en-US" sz="30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" name="AutoShape 19" descr="Parchment"/>
            <p:cNvSpPr>
              <a:spLocks noChangeArrowheads="1"/>
            </p:cNvSpPr>
            <p:nvPr/>
          </p:nvSpPr>
          <p:spPr bwMode="auto">
            <a:xfrm>
              <a:off x="108" y="722"/>
              <a:ext cx="4918" cy="124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chèn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 ảnh</a:t>
              </a:r>
              <a:r>
                <a:rPr lang="pl-PL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 văn bản, ta sử dụng nút lệnh nào sau đây?</a:t>
              </a:r>
              <a:endParaRPr lang="vi-VN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>
            <a:off x="1543051" y="2521851"/>
            <a:ext cx="680378" cy="578644"/>
            <a:chOff x="144" y="1872"/>
            <a:chExt cx="4753" cy="486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5"/>
              <a:ext cx="161" cy="9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3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700" b="1" dirty="0" err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5" name="Group 23"/>
          <p:cNvGrpSpPr/>
          <p:nvPr/>
        </p:nvGrpSpPr>
        <p:grpSpPr bwMode="auto">
          <a:xfrm>
            <a:off x="1560406" y="4145453"/>
            <a:ext cx="663023" cy="578947"/>
            <a:chOff x="148" y="2068"/>
            <a:chExt cx="4742" cy="384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270" cy="71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2068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1543050" y="5426626"/>
            <a:ext cx="2038350" cy="610791"/>
            <a:chOff x="142" y="1859"/>
            <a:chExt cx="4757" cy="513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270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>
                  <a:solidFill>
                    <a:srgbClr val="FF0000"/>
                  </a:solidFill>
                </a:rPr>
                <a:t>Đáp án: </a:t>
              </a:r>
              <a:r>
                <a:rPr lang="en-US" sz="3000" b="1" smtClean="0">
                  <a:solidFill>
                    <a:srgbClr val="FF0000"/>
                  </a:solidFill>
                </a:rPr>
                <a:t>A</a:t>
              </a:r>
              <a:endParaRPr lang="en-US" sz="3000" b="1">
                <a:solidFill>
                  <a:srgbClr val="FF0000"/>
                </a:solidFill>
              </a:endParaRP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119913" y="57983"/>
            <a:ext cx="890290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">
              <a:solidFill>
                <a:prstClr val="black"/>
              </a:solidFill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957638" y="6067182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900488" y="6129136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943350" y="6158361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971925" y="6185134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43350" y="6218394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986212" y="6189819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986212" y="622680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971925" y="616965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986212" y="621133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971925" y="6195853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6136410" y="2598389"/>
            <a:ext cx="645390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800">
              <a:solidFill>
                <a:prstClr val="black"/>
              </a:solidFill>
            </a:endParaRPr>
          </a:p>
        </p:txBody>
      </p:sp>
      <p:sp>
        <p:nvSpPr>
          <p:cNvPr id="31" name="AutoShape 25" descr="Water droplets"/>
          <p:cNvSpPr>
            <a:spLocks noChangeArrowheads="1"/>
          </p:cNvSpPr>
          <p:nvPr/>
        </p:nvSpPr>
        <p:spPr bwMode="auto">
          <a:xfrm>
            <a:off x="6135065" y="4278041"/>
            <a:ext cx="663023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2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07" y="1951527"/>
            <a:ext cx="1703557" cy="1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2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78" y="3758608"/>
            <a:ext cx="1831459" cy="104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22" y="2133600"/>
            <a:ext cx="1718948" cy="10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23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23" y="3832407"/>
            <a:ext cx="1656036" cy="104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303606" y="45490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5679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943100" y="1725217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2139">
            <a:off x="8251448" y="41910"/>
            <a:ext cx="860822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486150" y="6248240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750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936340" y="682937"/>
            <a:ext cx="7598060" cy="1191691"/>
            <a:chOff x="66" y="722"/>
            <a:chExt cx="4960" cy="1249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293"/>
              <a:ext cx="231" cy="112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015"/>
              <a:ext cx="4918" cy="69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2.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Biểu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tượng</a:t>
              </a:r>
              <a:r>
                <a:rPr lang="en-US" sz="3000" b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sau có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chức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năng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gì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  <a:endParaRPr lang="en-US" sz="30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" name="AutoShape 19" descr="Parchment"/>
            <p:cNvSpPr>
              <a:spLocks noChangeArrowheads="1"/>
            </p:cNvSpPr>
            <p:nvPr/>
          </p:nvSpPr>
          <p:spPr bwMode="auto">
            <a:xfrm>
              <a:off x="108" y="722"/>
              <a:ext cx="4918" cy="124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chèn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 </a:t>
              </a:r>
              <a:r>
                <a:rPr lang="pl-PL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 bản, ta sử dụng nút lệnh nào sau đây?</a:t>
              </a:r>
              <a:endParaRPr lang="vi-VN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>
            <a:off x="1543051" y="2521851"/>
            <a:ext cx="680378" cy="578644"/>
            <a:chOff x="144" y="1872"/>
            <a:chExt cx="4753" cy="486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5"/>
              <a:ext cx="161" cy="9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3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700" b="1" dirty="0" err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5" name="Group 23"/>
          <p:cNvGrpSpPr/>
          <p:nvPr/>
        </p:nvGrpSpPr>
        <p:grpSpPr bwMode="auto">
          <a:xfrm>
            <a:off x="1560406" y="4145453"/>
            <a:ext cx="663023" cy="578947"/>
            <a:chOff x="148" y="2068"/>
            <a:chExt cx="4742" cy="384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270" cy="71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2068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1543050" y="5426626"/>
            <a:ext cx="2038350" cy="610791"/>
            <a:chOff x="142" y="1859"/>
            <a:chExt cx="4757" cy="513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270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>
                  <a:solidFill>
                    <a:srgbClr val="FF0000"/>
                  </a:solidFill>
                </a:rPr>
                <a:t>Đáp án: </a:t>
              </a:r>
              <a:r>
                <a:rPr lang="en-US" sz="3000" b="1" smtClean="0">
                  <a:solidFill>
                    <a:srgbClr val="FF0000"/>
                  </a:solidFill>
                </a:rPr>
                <a:t>D</a:t>
              </a:r>
              <a:endParaRPr lang="en-US" sz="3000" b="1">
                <a:solidFill>
                  <a:srgbClr val="FF0000"/>
                </a:solidFill>
              </a:endParaRP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119913" y="57983"/>
            <a:ext cx="890290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">
              <a:solidFill>
                <a:prstClr val="black"/>
              </a:solidFill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957638" y="6067182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900488" y="6129136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943350" y="6158361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971925" y="6185134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43350" y="6218394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986212" y="6189819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986212" y="622680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971925" y="616965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986212" y="621133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971925" y="6195853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6136410" y="2598389"/>
            <a:ext cx="645390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800">
              <a:solidFill>
                <a:prstClr val="black"/>
              </a:solidFill>
            </a:endParaRPr>
          </a:p>
        </p:txBody>
      </p:sp>
      <p:sp>
        <p:nvSpPr>
          <p:cNvPr id="31" name="AutoShape 25" descr="Water droplets"/>
          <p:cNvSpPr>
            <a:spLocks noChangeArrowheads="1"/>
          </p:cNvSpPr>
          <p:nvPr/>
        </p:nvSpPr>
        <p:spPr bwMode="auto">
          <a:xfrm>
            <a:off x="6135065" y="4278041"/>
            <a:ext cx="663023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2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07" y="1951527"/>
            <a:ext cx="1703557" cy="1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2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78" y="3758608"/>
            <a:ext cx="1831459" cy="104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22" y="2133600"/>
            <a:ext cx="1718948" cy="10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23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23" y="3832407"/>
            <a:ext cx="1656036" cy="104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303606" y="45490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965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943100" y="1725217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2139">
            <a:off x="8251448" y="41910"/>
            <a:ext cx="860822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486150" y="6248240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750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936340" y="682937"/>
            <a:ext cx="7598060" cy="1191691"/>
            <a:chOff x="66" y="722"/>
            <a:chExt cx="4960" cy="1249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293"/>
              <a:ext cx="231" cy="112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015"/>
              <a:ext cx="4918" cy="69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2.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Biểu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tượng</a:t>
              </a:r>
              <a:r>
                <a:rPr lang="en-US" sz="3000" b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sau có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chức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năng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000" b="1" dirty="0" err="1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gì</a:t>
              </a:r>
              <a:r>
                <a:rPr lang="en-US" sz="3000" b="1" dirty="0" smtClean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  <a:endParaRPr lang="en-US" sz="30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" name="AutoShape 19" descr="Parchment"/>
            <p:cNvSpPr>
              <a:spLocks noChangeArrowheads="1"/>
            </p:cNvSpPr>
            <p:nvPr/>
          </p:nvSpPr>
          <p:spPr bwMode="auto">
            <a:xfrm>
              <a:off x="108" y="722"/>
              <a:ext cx="4918" cy="124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 chép </a:t>
              </a:r>
              <a:r>
                <a:rPr lang="pl-PL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bản, ta sử dụng nút lệnh nào sau đây?</a:t>
              </a:r>
              <a:endParaRPr lang="vi-VN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>
            <a:off x="1543051" y="2521851"/>
            <a:ext cx="680378" cy="578644"/>
            <a:chOff x="144" y="1872"/>
            <a:chExt cx="4753" cy="486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5"/>
              <a:ext cx="161" cy="9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3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700" b="1" dirty="0" err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5" name="Group 23"/>
          <p:cNvGrpSpPr/>
          <p:nvPr/>
        </p:nvGrpSpPr>
        <p:grpSpPr bwMode="auto">
          <a:xfrm>
            <a:off x="1560406" y="4145453"/>
            <a:ext cx="663023" cy="578947"/>
            <a:chOff x="148" y="2068"/>
            <a:chExt cx="4742" cy="384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270" cy="71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2068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1543050" y="5426626"/>
            <a:ext cx="2038350" cy="610791"/>
            <a:chOff x="142" y="1859"/>
            <a:chExt cx="4757" cy="513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270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">
                <a:solidFill>
                  <a:prstClr val="black"/>
                </a:solidFill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>
                  <a:solidFill>
                    <a:srgbClr val="FF0000"/>
                  </a:solidFill>
                </a:rPr>
                <a:t>Đáp án: </a:t>
              </a:r>
              <a:r>
                <a:rPr lang="en-US" sz="3000" b="1" smtClean="0">
                  <a:solidFill>
                    <a:srgbClr val="FF0000"/>
                  </a:solidFill>
                </a:rPr>
                <a:t>A</a:t>
              </a:r>
              <a:endParaRPr lang="en-US" sz="3000" b="1">
                <a:solidFill>
                  <a:srgbClr val="FF0000"/>
                </a:solidFill>
              </a:endParaRP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119913" y="57983"/>
            <a:ext cx="890290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">
              <a:solidFill>
                <a:prstClr val="black"/>
              </a:solidFill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957638" y="6067182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900488" y="6129136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943350" y="6158361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971925" y="6185134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43350" y="6218394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986212" y="6189819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986212" y="622680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971925" y="616965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986212" y="621133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971925" y="6195853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6136410" y="2598389"/>
            <a:ext cx="645390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800">
              <a:solidFill>
                <a:prstClr val="black"/>
              </a:solidFill>
            </a:endParaRPr>
          </a:p>
        </p:txBody>
      </p:sp>
      <p:sp>
        <p:nvSpPr>
          <p:cNvPr id="31" name="AutoShape 25" descr="Water droplets"/>
          <p:cNvSpPr>
            <a:spLocks noChangeArrowheads="1"/>
          </p:cNvSpPr>
          <p:nvPr/>
        </p:nvSpPr>
        <p:spPr bwMode="auto">
          <a:xfrm>
            <a:off x="6135065" y="4278041"/>
            <a:ext cx="663023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303606" y="45490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62" y="2275472"/>
            <a:ext cx="1052897" cy="9018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12" y="3999011"/>
            <a:ext cx="1066800" cy="110017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64" y="2212116"/>
            <a:ext cx="1108834" cy="102447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43" y="3856526"/>
            <a:ext cx="952758" cy="10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17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513618" cy="236220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 18</a:t>
            </a:r>
            <a:r>
              <a:rPr lang="en-US" sz="36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r>
              <a:rPr 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 37: XỬ </a:t>
            </a:r>
            <a:r>
              <a:rPr lang="en-US" sz="3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LÍ MỘT PHẦN VĂN BẢN, HÌNH VÀ </a:t>
            </a:r>
            <a:r>
              <a:rPr lang="en-US" sz="3600" b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TRANH ẢNH (tiết 1)</a:t>
            </a:r>
            <a:endParaRPr lang="en-US" sz="36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bar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5943600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9900" y="213360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900" y="2819400"/>
            <a:ext cx="7619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Xử lí một phần văn bản.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700" y="402451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 hãy mở văn bản có tên “H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ổ là chúa sơn lâm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.docx” trong ổ đĩa E, thư mục “Hình minh họa” và chọn đoạn văn bản thứ nhất?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900" y="3441005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a. Chọn một phần văn bản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29540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1752600"/>
            <a:ext cx="7619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Xử lí một phần văn bản.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667000"/>
            <a:ext cx="7545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Bước </a:t>
            </a:r>
            <a:r>
              <a:rPr lang="en-US" sz="2800" smtClean="0"/>
              <a:t>1: Chọn </a:t>
            </a:r>
            <a:r>
              <a:rPr lang="en-US" sz="2800" dirty="0" smtClean="0"/>
              <a:t>phần văn bản muốn xóa hoặc cắt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22098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b. Xóa cắt một phần văn bản</a:t>
            </a:r>
            <a:endParaRPr lang="en-US" sz="2800" b="1" dirty="0"/>
          </a:p>
        </p:txBody>
      </p:sp>
      <p:pic>
        <p:nvPicPr>
          <p:cNvPr id="19" name="Picture 18" descr="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352800"/>
            <a:ext cx="6294478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2453</TotalTime>
  <Words>684</Words>
  <Application>Microsoft Office PowerPoint</Application>
  <PresentationFormat>On-screen Show (4:3)</PresentationFormat>
  <Paragraphs>134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Civic</vt:lpstr>
      <vt:lpstr>Trek</vt:lpstr>
      <vt:lpstr>1_Trek</vt:lpstr>
      <vt:lpstr>2_Trek</vt:lpstr>
      <vt:lpstr>3_Trek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Monday, January 18th 2021 Tin học Tiết 37: XỬ LÍ MỘT PHẦN VĂN BẢN, HÌNH VÀ TRANH ẢNH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VINH TIN</dc:creator>
  <cp:lastModifiedBy>SKY</cp:lastModifiedBy>
  <cp:revision>196</cp:revision>
  <dcterms:created xsi:type="dcterms:W3CDTF">2014-10-11T13:38:36Z</dcterms:created>
  <dcterms:modified xsi:type="dcterms:W3CDTF">2021-02-25T14:19:09Z</dcterms:modified>
</cp:coreProperties>
</file>