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9492-3748-4010-89EB-27F44A8F8248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261F-5A3D-420A-ADFA-1C991445A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8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9492-3748-4010-89EB-27F44A8F8248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261F-5A3D-420A-ADFA-1C991445A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9492-3748-4010-89EB-27F44A8F8248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261F-5A3D-420A-ADFA-1C991445A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7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9492-3748-4010-89EB-27F44A8F8248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261F-5A3D-420A-ADFA-1C991445A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8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9492-3748-4010-89EB-27F44A8F8248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261F-5A3D-420A-ADFA-1C991445A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3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9492-3748-4010-89EB-27F44A8F8248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261F-5A3D-420A-ADFA-1C991445A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4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9492-3748-4010-89EB-27F44A8F8248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261F-5A3D-420A-ADFA-1C991445A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55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9492-3748-4010-89EB-27F44A8F8248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261F-5A3D-420A-ADFA-1C991445A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9492-3748-4010-89EB-27F44A8F8248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261F-5A3D-420A-ADFA-1C991445A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11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9492-3748-4010-89EB-27F44A8F8248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261F-5A3D-420A-ADFA-1C991445A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1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9492-3748-4010-89EB-27F44A8F8248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261F-5A3D-420A-ADFA-1C991445A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0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F9492-3748-4010-89EB-27F44A8F8248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0261F-5A3D-420A-ADFA-1C991445A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5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1066800"/>
            <a:ext cx="83820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7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7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7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6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Logo </a:t>
            </a:r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54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152400"/>
            <a:ext cx="5638800" cy="6858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143000" y="955964"/>
            <a:ext cx="52578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Tamgiac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Repeat 3 [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150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120]</a:t>
            </a:r>
          </a:p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End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325581" y="2743200"/>
            <a:ext cx="8070274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Logo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3" t="22136" r="53122" b="59330"/>
          <a:stretch/>
        </p:blipFill>
        <p:spPr bwMode="auto">
          <a:xfrm>
            <a:off x="762000" y="3619500"/>
            <a:ext cx="76200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143000" y="5562600"/>
            <a:ext cx="769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“&lt;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Enter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49583" y="5181600"/>
            <a:ext cx="1097280" cy="561975"/>
            <a:chOff x="2407920" y="3907155"/>
            <a:chExt cx="1097280" cy="914400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3497580" y="3907155"/>
              <a:ext cx="0" cy="914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2407920" y="3914775"/>
              <a:ext cx="109728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0079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4582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Logo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Logo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Load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“&lt;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59326" y="0"/>
            <a:ext cx="8070274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1" t="21273" r="53229" b="57454"/>
          <a:stretch/>
        </p:blipFill>
        <p:spPr bwMode="auto">
          <a:xfrm>
            <a:off x="2133600" y="2590800"/>
            <a:ext cx="5493329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1" t="20991" r="52686" b="58261"/>
          <a:stretch/>
        </p:blipFill>
        <p:spPr bwMode="auto">
          <a:xfrm>
            <a:off x="3810001" y="4648200"/>
            <a:ext cx="48768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Elbow Connector 7"/>
          <p:cNvCxnSpPr/>
          <p:nvPr/>
        </p:nvCxnSpPr>
        <p:spPr>
          <a:xfrm rot="16200000" flipH="1">
            <a:off x="1676401" y="2895600"/>
            <a:ext cx="838199" cy="685800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>
            <a:off x="2514600" y="5753100"/>
            <a:ext cx="1295403" cy="190502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277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3" y="1170708"/>
            <a:ext cx="8229600" cy="553489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hinhvuong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hinhvuong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hinhvuong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cachinhhoc.lgo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59326" y="0"/>
            <a:ext cx="890847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tục.lgo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3" t="22136" r="53122" b="59330"/>
          <a:stretch/>
        </p:blipFill>
        <p:spPr bwMode="auto">
          <a:xfrm>
            <a:off x="762000" y="4114800"/>
            <a:ext cx="76200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43000" y="5827693"/>
            <a:ext cx="769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Save “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cachinhhoc.lgo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Enter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237806" y="5715000"/>
            <a:ext cx="1097280" cy="280987"/>
            <a:chOff x="2407920" y="3907155"/>
            <a:chExt cx="1097280" cy="914400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3497580" y="3907155"/>
              <a:ext cx="0" cy="914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2407920" y="3914775"/>
              <a:ext cx="109728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378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810491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025" y="990600"/>
            <a:ext cx="5222175" cy="5714999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lucgiac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cachinhhoc.lgo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lucgiac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cachinhhoc.lgo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914400"/>
            <a:ext cx="291592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352800"/>
            <a:ext cx="322072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448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209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1. Thực hiện một thủ tục</vt:lpstr>
      <vt:lpstr>PowerPoint Presentation</vt:lpstr>
      <vt:lpstr>PowerPoint Presentation</vt:lpstr>
      <vt:lpstr>Thực hành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HIEN ANH PC</dc:creator>
  <cp:lastModifiedBy>HIEN ANH PC</cp:lastModifiedBy>
  <cp:revision>9</cp:revision>
  <dcterms:created xsi:type="dcterms:W3CDTF">2020-05-18T13:07:59Z</dcterms:created>
  <dcterms:modified xsi:type="dcterms:W3CDTF">2020-05-18T14:35:59Z</dcterms:modified>
</cp:coreProperties>
</file>