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67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56" r:id="rId10"/>
    <p:sldId id="278" r:id="rId11"/>
    <p:sldId id="261" r:id="rId12"/>
    <p:sldId id="262" r:id="rId13"/>
    <p:sldId id="263" r:id="rId14"/>
    <p:sldId id="264" r:id="rId15"/>
    <p:sldId id="265" r:id="rId16"/>
    <p:sldId id="257" r:id="rId17"/>
    <p:sldId id="258" r:id="rId18"/>
    <p:sldId id="269" r:id="rId19"/>
    <p:sldId id="279" r:id="rId20"/>
    <p:sldId id="260" r:id="rId21"/>
    <p:sldId id="280" r:id="rId22"/>
    <p:sldId id="281" r:id="rId23"/>
    <p:sldId id="26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>
        <p:scale>
          <a:sx n="59" d="100"/>
          <a:sy n="59" d="100"/>
        </p:scale>
        <p:origin x="-474" y="-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591DE-72A1-4319-B633-DFA5DF4EF900}" type="datetimeFigureOut">
              <a:rPr lang="en-US" smtClean="0"/>
              <a:t>02-05-2020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25B15-B720-4E30-9635-1509DDD91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9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defRPr/>
            </a:pPr>
            <a:fld id="{C76E6A58-8A25-4D61-B19F-2D9E0E4E7D33}" type="slidenum">
              <a:rPr lang="en-US" altLang="en-US">
                <a:latin typeface="Calibri" pitchFamily="34" charset="0"/>
              </a:rPr>
              <a:pPr>
                <a:defRPr/>
              </a:pPr>
              <a:t>5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FB4DB0-66C8-45C2-A76D-0563CE61BE74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r>
              <a:rPr lang="en-US" sz="800" smtClean="0"/>
              <a:t>Copyright © 2005 Doan Van Hung - Khoa Lich Su - Dai hoc Quy Nhon 12/2005</a:t>
            </a:r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AD58BE-7BA4-4814-B80C-F26BE60542A4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eaLnBrk="1" hangingPunct="1">
              <a:lnSpc>
                <a:spcPct val="80000"/>
              </a:lnSpc>
            </a:pPr>
            <a:r>
              <a:rPr lang="en-US" sz="800" smtClean="0"/>
              <a:t>Copyright © 2005 Doan Van Hung - Khoa Lich Su - Dai hoc Quy Nhon 12/2005</a:t>
            </a:r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91BB-B50C-4F2E-8D85-EAD95A3CB40B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57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1F9F-1DAB-4468-ADBD-902B91F5328A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325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5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5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0746-C308-4B0F-8AF4-897BAF897116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078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6197600" y="1600204"/>
            <a:ext cx="53848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F53A-1ABC-4542-809A-564E4B486278}" type="datetime1">
              <a:rPr lang="en-US" smtClean="0"/>
              <a:t>02-05-2020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Nguyễn Thị Nga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C9FE-298A-47D5-8D40-C3ADDDBF4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6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C4E4-1CCE-4E24-8A3F-2DF515E7AD3D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868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512B6-D4D4-4AA2-BF72-54E193A9F497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569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101D6-0EBA-497B-935D-921C5ECCD735}" type="datetime1">
              <a:rPr lang="en-US" smtClean="0"/>
              <a:t>02-05-2020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175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BFF55-43FA-4A20-B375-42B4E49DAF4E}" type="datetime1">
              <a:rPr lang="en-US" smtClean="0"/>
              <a:t>02-05-2020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229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FE0D-AF73-4AB7-8B84-7BECAAC586CC}" type="datetime1">
              <a:rPr lang="en-US" smtClean="0"/>
              <a:t>02-05-2020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647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B395-2197-4F39-B954-E9F62D12E038}" type="datetime1">
              <a:rPr lang="en-US" smtClean="0"/>
              <a:t>02-05-2020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581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B092-92A0-4D22-BFC8-311FB86A9A37}" type="datetime1">
              <a:rPr lang="en-US" smtClean="0"/>
              <a:t>02-05-2020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216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C7D7-C622-4925-903E-FB907C4A0A17}" type="datetime1">
              <a:rPr lang="en-US" smtClean="0"/>
              <a:t>02-05-2020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801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A9646-BF2C-4683-BC50-943974E7B3BF}" type="datetime1">
              <a:rPr lang="en-US" smtClean="0"/>
              <a:t>02-05-2020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Nguyễn Thị Nga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9F91F-4322-467B-98BC-5DE81628E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8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 spd="slow">
    <p:cover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756"/>
            <a:ext cx="10972800" cy="1143000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134993" y="2616843"/>
            <a:ext cx="1147789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endParaRPr lang="en-US" sz="2000" b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7937" indent="-227937">
              <a:lnSpc>
                <a:spcPct val="150000"/>
              </a:lnSpc>
            </a:pPr>
            <a:endParaRPr lang="en-US" sz="3200" b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A                        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C.                   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D.	</a:t>
            </a:r>
            <a:endParaRPr lang="en-US" sz="32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937" indent="-227937">
              <a:lnSpc>
                <a:spcPct val="150000"/>
              </a:lnSpc>
            </a:pPr>
            <a:r>
              <a:rPr 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3337569"/>
            <a:ext cx="146082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5269" y="3333042"/>
            <a:ext cx="1565168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52067" y="3302018"/>
            <a:ext cx="146082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37"/>
          <p:cNvSpPr>
            <a:spLocks noChangeArrowheads="1"/>
          </p:cNvSpPr>
          <p:nvPr/>
        </p:nvSpPr>
        <p:spPr bwMode="auto">
          <a:xfrm>
            <a:off x="304800" y="4023369"/>
            <a:ext cx="730413" cy="6096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lIns="40522" tIns="20261" rIns="40522" bIns="20261" anchor="ctr"/>
          <a:lstStyle/>
          <a:p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73136" y="3437463"/>
            <a:ext cx="172804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304800" y="1185938"/>
            <a:ext cx="8229600" cy="127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 ra biểu tượng của phần mềm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 chiếu?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304800" y="1924602"/>
            <a:ext cx="7924800" cy="53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 cách khởi động phần mềm Powerpoint?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0059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73" y="338806"/>
            <a:ext cx="10972800" cy="1143000"/>
          </a:xfrm>
        </p:spPr>
        <p:txBody>
          <a:bodyPr>
            <a:normAutofit/>
          </a:bodyPr>
          <a:lstStyle/>
          <a:p>
            <a:r>
              <a:rPr lang="nl-NL" b="1" smtClean="0">
                <a:latin typeface="Times New Roman" pitchFamily="18" charset="0"/>
                <a:cs typeface="Times New Roman" pitchFamily="18" charset="0"/>
              </a:rPr>
              <a:t>1. CHUẨN BỊ THIẾT BỊ TRÌNH CHIẾU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Em có thể dùng máy tính để bàn hoặc máy tính xách tay để thuyết trình trước một nhóm người.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nl-NL">
                <a:latin typeface="Times New Roman" pitchFamily="18" charset="0"/>
                <a:cs typeface="Times New Roman" pitchFamily="18" charset="0"/>
              </a:rPr>
              <a:t>- Nếu số người nghe nhiều hơn, em cần phóng to nội dung trình chiếu, khi đó em cần sử dụng máy chiếu kết nối với máy tính. Thầy/cô giáo sẽ giúp em thực hiện công việc này.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9430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449" y="10"/>
            <a:ext cx="10515600" cy="830629"/>
          </a:xfrm>
        </p:spPr>
        <p:txBody>
          <a:bodyPr/>
          <a:lstStyle/>
          <a:p>
            <a:pPr algn="r"/>
            <a:r>
              <a:rPr lang="en-US" b="1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6" y="1097279"/>
            <a:ext cx="11710737" cy="5331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ĐỂ THUYẾT  TRÌNH BÀI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TRÌNH CHIẾU CẦN THIẾT BỊ: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581465" y="2124085"/>
            <a:ext cx="6189784" cy="839670"/>
          </a:xfrm>
          <a:prstGeom prst="homePlat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1567375" y="3143679"/>
            <a:ext cx="6189784" cy="839670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2649415" y="4143490"/>
            <a:ext cx="6189784" cy="839670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4107767" y="5136584"/>
            <a:ext cx="6189784" cy="839670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735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397" y="244827"/>
            <a:ext cx="10515600" cy="9904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MÁY CHIẾU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800"/>
            <a:ext cx="4559105" cy="4559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809" y="641178"/>
            <a:ext cx="4613275" cy="2781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63" y="3931584"/>
            <a:ext cx="5300987" cy="27887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268" y="3219700"/>
            <a:ext cx="3638300" cy="3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064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40" y="238516"/>
            <a:ext cx="10515600" cy="76029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397" y="99880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MÀN CHIẾU</a:t>
            </a:r>
            <a:endParaRPr lang="en-US" sz="4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53" y="1633172"/>
            <a:ext cx="5619751" cy="4857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200" y="2011354"/>
            <a:ext cx="4738821" cy="409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5966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40" y="238516"/>
            <a:ext cx="10515600" cy="76029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397" y="99880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MÁY TÍNH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72" y="1741205"/>
            <a:ext cx="5116805" cy="51168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5" y="2317872"/>
            <a:ext cx="6457951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379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40" y="238516"/>
            <a:ext cx="10515600" cy="76029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397" y="99880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BÀI TRÌNH CHIẾU</a:t>
            </a:r>
            <a:endParaRPr lang="en-US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239" y="1565421"/>
            <a:ext cx="82550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960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"/>
            <a:ext cx="10515600" cy="85696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022" y="1135332"/>
            <a:ext cx="9374945" cy="57226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smtClean="0"/>
              <a:t>2. THAO </a:t>
            </a:r>
            <a:r>
              <a:rPr lang="en-US" b="1" dirty="0" smtClean="0"/>
              <a:t>TÁC TRÌNH CHIẾU</a:t>
            </a:r>
          </a:p>
          <a:p>
            <a:pPr marL="0" indent="0">
              <a:buNone/>
            </a:pP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mở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trình</a:t>
            </a:r>
            <a:r>
              <a:rPr lang="en-US" b="1" dirty="0" smtClean="0"/>
              <a:t> </a:t>
            </a:r>
            <a:r>
              <a:rPr lang="en-US" b="1" dirty="0" err="1" smtClean="0"/>
              <a:t>chiếu</a:t>
            </a:r>
            <a:r>
              <a:rPr lang="en-US" b="1" dirty="0" smtClean="0"/>
              <a:t> </a:t>
            </a:r>
            <a:r>
              <a:rPr lang="en-US" b="1" dirty="0" err="1" smtClean="0"/>
              <a:t>sẵn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rồi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những</a:t>
            </a:r>
            <a:r>
              <a:rPr lang="en-US" b="1" dirty="0" smtClean="0"/>
              <a:t> </a:t>
            </a:r>
            <a:r>
              <a:rPr lang="en-US" b="1" dirty="0" err="1" smtClean="0"/>
              <a:t>bước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Cách</a:t>
            </a:r>
            <a:r>
              <a:rPr lang="en-US" b="1" u="sng" dirty="0" smtClean="0">
                <a:solidFill>
                  <a:srgbClr val="FF0000"/>
                </a:solidFill>
              </a:rPr>
              <a:t> 1:</a:t>
            </a:r>
          </a:p>
          <a:p>
            <a:pPr>
              <a:buFont typeface="Webdings" panose="05030102010509060703" pitchFamily="18" charset="2"/>
              <a:buChar char="ö"/>
            </a:pPr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thẻ</a:t>
            </a:r>
            <a:r>
              <a:rPr lang="en-US" dirty="0" smtClean="0"/>
              <a:t> </a:t>
            </a:r>
            <a:r>
              <a:rPr lang="en-US" b="1" dirty="0" smtClean="0"/>
              <a:t>Slide Show</a:t>
            </a:r>
            <a:r>
              <a:rPr lang="en-US" dirty="0" smtClean="0"/>
              <a:t>.</a:t>
            </a:r>
          </a:p>
          <a:p>
            <a:pPr>
              <a:buFont typeface="Webdings" panose="05030102010509060703" pitchFamily="18" charset="2"/>
              <a:buChar char="ö"/>
            </a:pPr>
            <a:r>
              <a:rPr lang="en-US" dirty="0" err="1" smtClean="0"/>
              <a:t>Bước</a:t>
            </a:r>
            <a:r>
              <a:rPr lang="en-US" dirty="0" smtClean="0"/>
              <a:t> 2: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b="1" dirty="0" smtClean="0"/>
              <a:t>From</a:t>
            </a:r>
            <a:r>
              <a:rPr lang="en-US" dirty="0" smtClean="0"/>
              <a:t> </a:t>
            </a:r>
            <a:r>
              <a:rPr lang="en-US" b="1" dirty="0" smtClean="0"/>
              <a:t>Beginning</a:t>
            </a:r>
            <a:r>
              <a:rPr lang="en-US" dirty="0" smtClean="0"/>
              <a:t>.</a:t>
            </a:r>
          </a:p>
          <a:p>
            <a:pPr>
              <a:buFont typeface="Webdings" panose="05030102010509060703" pitchFamily="18" charset="2"/>
              <a:buChar char="ö"/>
            </a:pPr>
            <a:r>
              <a:rPr lang="en-US" dirty="0" err="1" smtClean="0"/>
              <a:t>Bước</a:t>
            </a:r>
            <a:r>
              <a:rPr lang="en-US" dirty="0" smtClean="0"/>
              <a:t> 3: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   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,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lùi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  <a:buFont typeface="Webdings" panose="05030102010509060703" pitchFamily="18" charset="2"/>
              <a:buChar char="ö"/>
            </a:pP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smtClean="0"/>
              <a:t>4: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b="1" dirty="0"/>
              <a:t>ESC</a:t>
            </a:r>
            <a:r>
              <a:rPr lang="en-US" dirty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chiếu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620" y="2293040"/>
            <a:ext cx="6630325" cy="30960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44333" y="2391518"/>
            <a:ext cx="1069144" cy="450167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22625" y="2729141"/>
            <a:ext cx="650047" cy="787791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797" y="2652665"/>
            <a:ext cx="4786683" cy="32333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351" y="4141913"/>
            <a:ext cx="428571" cy="4571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351" y="4626201"/>
            <a:ext cx="523811" cy="46666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298745" y="4233296"/>
            <a:ext cx="1535947" cy="13518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92737" y="4183609"/>
            <a:ext cx="1535947" cy="13518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1149142" y="5886055"/>
            <a:ext cx="1042857" cy="971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Nhắc lại, TH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29736813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4975" y="13433"/>
            <a:ext cx="10515600" cy="788426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7503"/>
            <a:ext cx="10515600" cy="53911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smtClean="0"/>
              <a:t>2. THAO </a:t>
            </a:r>
            <a:r>
              <a:rPr lang="en-US" b="1" dirty="0" smtClean="0"/>
              <a:t>TÁC TRÌNH CHIẾU</a:t>
            </a: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Cách</a:t>
            </a:r>
            <a:r>
              <a:rPr lang="en-US" b="1" u="sng" dirty="0" smtClean="0">
                <a:solidFill>
                  <a:srgbClr val="FF0000"/>
                </a:solidFill>
              </a:rPr>
              <a:t> 2: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"/>
            </a:pPr>
            <a:r>
              <a:rPr lang="en-US" sz="3200" dirty="0" err="1" smtClean="0"/>
              <a:t>Bước</a:t>
            </a:r>
            <a:r>
              <a:rPr lang="en-US" sz="3200" dirty="0" smtClean="0"/>
              <a:t> 1: </a:t>
            </a:r>
            <a:r>
              <a:rPr lang="en-US" sz="3200" dirty="0" err="1" smtClean="0"/>
              <a:t>Nhấn</a:t>
            </a:r>
            <a:r>
              <a:rPr lang="en-US" sz="3200" dirty="0" smtClean="0"/>
              <a:t> </a:t>
            </a:r>
            <a:r>
              <a:rPr lang="en-US" sz="3200" dirty="0" err="1" smtClean="0"/>
              <a:t>phím</a:t>
            </a:r>
            <a:r>
              <a:rPr lang="en-US" sz="3200" dirty="0" smtClean="0"/>
              <a:t> </a:t>
            </a:r>
            <a:r>
              <a:rPr lang="en-US" sz="3200" b="1" dirty="0" smtClean="0"/>
              <a:t>F5</a:t>
            </a:r>
            <a:r>
              <a:rPr lang="en-US" sz="3200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"/>
            </a:pPr>
            <a:r>
              <a:rPr lang="en-US" sz="3200" dirty="0" err="1" smtClean="0"/>
              <a:t>Bước</a:t>
            </a:r>
            <a:r>
              <a:rPr lang="en-US" sz="3200" dirty="0" smtClean="0"/>
              <a:t> 2: </a:t>
            </a:r>
            <a:r>
              <a:rPr lang="en-US" sz="3200" dirty="0" err="1" smtClean="0"/>
              <a:t>Nháy</a:t>
            </a:r>
            <a:r>
              <a:rPr lang="en-US" sz="3200" dirty="0" smtClean="0"/>
              <a:t> </a:t>
            </a:r>
            <a:r>
              <a:rPr lang="en-US" sz="3200" dirty="0" err="1" smtClean="0"/>
              <a:t>nút</a:t>
            </a:r>
            <a:r>
              <a:rPr lang="en-US" sz="3200" dirty="0" smtClean="0"/>
              <a:t> </a:t>
            </a:r>
            <a:r>
              <a:rPr lang="en-US" sz="3200" dirty="0" err="1" smtClean="0"/>
              <a:t>trái</a:t>
            </a:r>
            <a:r>
              <a:rPr lang="en-US" sz="3200" dirty="0" smtClean="0"/>
              <a:t> </a:t>
            </a:r>
            <a:r>
              <a:rPr lang="en-US" sz="3200" dirty="0" err="1" smtClean="0"/>
              <a:t>chuột</a:t>
            </a:r>
            <a:r>
              <a:rPr lang="en-US" sz="3200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chuyển</a:t>
            </a:r>
            <a:r>
              <a:rPr lang="en-US" sz="3200" dirty="0" smtClean="0"/>
              <a:t> </a:t>
            </a:r>
            <a:r>
              <a:rPr lang="en-US" sz="3200" dirty="0" err="1" smtClean="0"/>
              <a:t>trang</a:t>
            </a:r>
            <a:r>
              <a:rPr lang="en-US" sz="3200" dirty="0" smtClean="0"/>
              <a:t>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J"/>
            </a:pPr>
            <a:r>
              <a:rPr lang="en-US" sz="3200" dirty="0" err="1" smtClean="0"/>
              <a:t>Bước</a:t>
            </a:r>
            <a:r>
              <a:rPr lang="en-US" sz="3200" dirty="0" smtClean="0"/>
              <a:t> 3: </a:t>
            </a:r>
            <a:r>
              <a:rPr lang="en-US" sz="3200" dirty="0" err="1" smtClean="0"/>
              <a:t>Nhấn</a:t>
            </a:r>
            <a:r>
              <a:rPr lang="en-US" sz="3200" dirty="0" smtClean="0"/>
              <a:t> </a:t>
            </a:r>
            <a:r>
              <a:rPr lang="en-US" sz="3200" dirty="0" err="1" smtClean="0"/>
              <a:t>phím</a:t>
            </a:r>
            <a:r>
              <a:rPr lang="en-US" sz="3200" dirty="0" smtClean="0"/>
              <a:t> </a:t>
            </a:r>
            <a:r>
              <a:rPr lang="en-US" sz="3200" b="1" dirty="0" smtClean="0"/>
              <a:t>ESC</a:t>
            </a:r>
            <a:r>
              <a:rPr lang="en-US" sz="3200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tắt</a:t>
            </a:r>
            <a:r>
              <a:rPr lang="en-US" sz="3200" dirty="0" smtClean="0"/>
              <a:t> </a:t>
            </a:r>
            <a:r>
              <a:rPr lang="en-US" sz="3200" dirty="0" err="1" smtClean="0"/>
              <a:t>chế</a:t>
            </a:r>
            <a:r>
              <a:rPr lang="en-US" sz="3200" dirty="0" smtClean="0"/>
              <a:t> </a:t>
            </a:r>
            <a:r>
              <a:rPr lang="en-US" sz="3200" dirty="0" err="1" smtClean="0"/>
              <a:t>độ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511" y="2378640"/>
            <a:ext cx="8120959" cy="28404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15199" y="2532183"/>
            <a:ext cx="548640" cy="4501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2505" y="2532183"/>
            <a:ext cx="548640" cy="4501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513" y="1359714"/>
            <a:ext cx="3138121" cy="42388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763147" y="2396217"/>
            <a:ext cx="1057156" cy="14997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1149142" y="5886055"/>
            <a:ext cx="1042857" cy="971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Nhắc lại, TH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1027259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A -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927" y="1825625"/>
            <a:ext cx="11353801" cy="4351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GHI NHỚ</a:t>
            </a:r>
          </a:p>
          <a:p>
            <a:pPr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F5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Shift + F5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ESC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1149142" y="5886055"/>
            <a:ext cx="1042857" cy="971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Nhắc lại, TH</a:t>
            </a:r>
            <a:endParaRPr lang="en-US" sz="1600" b="1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273" y="344468"/>
            <a:ext cx="10515600" cy="1378498"/>
          </a:xfrm>
        </p:spPr>
        <p:txBody>
          <a:bodyPr>
            <a:norm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737" y="1843611"/>
            <a:ext cx="10515600" cy="4124052"/>
          </a:xfrm>
        </p:spPr>
        <p:txBody>
          <a:bodyPr/>
          <a:lstStyle/>
          <a:p>
            <a:pPr marL="0" indent="0">
              <a:buNone/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Để trình chiếu từ trang đầu tiên: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A.  F5               B.   Ctrl + F5         C.   Alt + F5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57726" y="3192379"/>
            <a:ext cx="529390" cy="641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769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885019" y="209013"/>
            <a:ext cx="116205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A.				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               C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sz="2800" b="1" kern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 				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                 D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none" ker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>
              <a:solidFill>
                <a:srgbClr val="00B05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 	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7611" y="636592"/>
            <a:ext cx="1168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 lệnh thêm mới trang trình chiếu?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1" y="1771648"/>
            <a:ext cx="2133601" cy="103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1695448"/>
            <a:ext cx="223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1600" y="3752848"/>
            <a:ext cx="2336800" cy="85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21600" y="3657600"/>
            <a:ext cx="223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37"/>
          <p:cNvSpPr>
            <a:spLocks noChangeArrowheads="1"/>
          </p:cNvSpPr>
          <p:nvPr/>
        </p:nvSpPr>
        <p:spPr bwMode="auto">
          <a:xfrm>
            <a:off x="1727201" y="2362200"/>
            <a:ext cx="711201" cy="6096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lIns="40522" tIns="20261" rIns="40522" bIns="20261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3007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273" y="344468"/>
            <a:ext cx="10515600" cy="1378498"/>
          </a:xfrm>
        </p:spPr>
        <p:txBody>
          <a:bodyPr>
            <a:norm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1737" y="1843611"/>
            <a:ext cx="10515600" cy="4124052"/>
          </a:xfrm>
        </p:spPr>
        <p:txBody>
          <a:bodyPr/>
          <a:lstStyle/>
          <a:p>
            <a:pPr marL="0" indent="0">
              <a:buNone/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Để bắt đầu trình chiếu từ trang được chọn: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A.   Alt + F5               B.   Ctrl + F5         C.   Shift + F5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363327" y="3144253"/>
            <a:ext cx="529390" cy="641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618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273" y="344468"/>
            <a:ext cx="10515600" cy="1378498"/>
          </a:xfrm>
        </p:spPr>
        <p:txBody>
          <a:bodyPr>
            <a:norm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6674" y="1843611"/>
            <a:ext cx="11790947" cy="4124052"/>
          </a:xfrm>
        </p:spPr>
        <p:txBody>
          <a:bodyPr/>
          <a:lstStyle/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Để chuyển tiếp trang trình chiếu đến trang sau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khi thuyết trình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A.                      B.                        C.                        D.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5496" y="3015916"/>
            <a:ext cx="529390" cy="641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224210" y="3048001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400671" y="3288632"/>
            <a:ext cx="4010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65614" y="3048001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890204" y="3288632"/>
            <a:ext cx="4170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97053" y="3080085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6882065" y="3128212"/>
            <a:ext cx="13971" cy="288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66271" y="3015916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67325" y="3080084"/>
            <a:ext cx="0" cy="336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1259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273" y="344468"/>
            <a:ext cx="10515600" cy="1378498"/>
          </a:xfrm>
        </p:spPr>
        <p:txBody>
          <a:bodyPr>
            <a:norm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2716" y="1843611"/>
            <a:ext cx="11694695" cy="4124052"/>
          </a:xfrm>
        </p:spPr>
        <p:txBody>
          <a:bodyPr/>
          <a:lstStyle/>
          <a:p>
            <a:pPr marL="0" indent="0">
              <a:buNone/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Để lùi trang trình chiếu về trang trước khi thuyết trình: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A.                          B.                        C.                        D.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879301" y="3096128"/>
            <a:ext cx="529390" cy="641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729531" y="3144253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905992" y="3384884"/>
            <a:ext cx="4010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86987" y="3144253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11577" y="3384884"/>
            <a:ext cx="4170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914145" y="3144253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299157" y="3192380"/>
            <a:ext cx="13971" cy="288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18144" y="3112168"/>
            <a:ext cx="818147" cy="5293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19198" y="3176336"/>
            <a:ext cx="0" cy="336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21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Ôn lại nội dung bài học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33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939046" y="274320"/>
            <a:ext cx="116205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A.				</a:t>
            </a: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sz="2800" b="1" kern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 				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                D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none" ker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>
              <a:solidFill>
                <a:srgbClr val="00B05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 	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6688" y="445014"/>
            <a:ext cx="1168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Chọn </a:t>
            </a: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 lệnh xóa trang trình chiếu?</a:t>
            </a:r>
            <a:endParaRPr lang="en-US" sz="3200" ker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1" y="1771648"/>
            <a:ext cx="2133601" cy="103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1695448"/>
            <a:ext cx="223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1600" y="3752848"/>
            <a:ext cx="2336800" cy="85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21600" y="3657600"/>
            <a:ext cx="223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37"/>
          <p:cNvSpPr>
            <a:spLocks noChangeArrowheads="1"/>
          </p:cNvSpPr>
          <p:nvPr/>
        </p:nvSpPr>
        <p:spPr bwMode="auto">
          <a:xfrm>
            <a:off x="1727201" y="4267200"/>
            <a:ext cx="711201" cy="6096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lIns="40522" tIns="20261" rIns="40522" bIns="20261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3957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963397" y="190649"/>
            <a:ext cx="116205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A.				</a:t>
            </a: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sz="2800" b="1" kern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 				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              D</a:t>
            </a:r>
            <a:r>
              <a:rPr lang="en-US" sz="2800" b="1" u="none" kern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none" ker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			</a:t>
            </a:r>
            <a:endParaRPr lang="en-US" sz="2800" b="1" u="none" kern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lang="en-US" sz="2800" b="1" u="none" kern="0">
              <a:solidFill>
                <a:srgbClr val="00B05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800" b="1" u="none" kern="0">
                <a:latin typeface="Times New Roman" pitchFamily="18" charset="0"/>
                <a:ea typeface="+mj-ea"/>
                <a:cs typeface="Times New Roman" pitchFamily="18" charset="0"/>
              </a:rPr>
              <a:t> 	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" y="636592"/>
            <a:ext cx="1168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Chọn </a:t>
            </a:r>
            <a:r>
              <a:rPr lang="en-US" sz="3200" kern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 lệnh lưu trang trình chiếu?</a:t>
            </a:r>
            <a:endParaRPr lang="en-US" sz="3200" ker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1" y="1771648"/>
            <a:ext cx="2133601" cy="103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1695448"/>
            <a:ext cx="223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1600" y="3752848"/>
            <a:ext cx="2336800" cy="85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21600" y="3657600"/>
            <a:ext cx="223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37"/>
          <p:cNvSpPr>
            <a:spLocks noChangeArrowheads="1"/>
          </p:cNvSpPr>
          <p:nvPr/>
        </p:nvSpPr>
        <p:spPr bwMode="auto">
          <a:xfrm>
            <a:off x="6604001" y="4267200"/>
            <a:ext cx="711201" cy="6096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lIns="40522" tIns="20261" rIns="40522" bIns="20261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9068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1" name="Text Box 10"/>
          <p:cNvSpPr txBox="1">
            <a:spLocks noChangeArrowheads="1"/>
          </p:cNvSpPr>
          <p:nvPr/>
        </p:nvSpPr>
        <p:spPr bwMode="gray">
          <a:xfrm>
            <a:off x="1289051" y="354529"/>
            <a:ext cx="996021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>
                <a:latin typeface="Times New Roman" pitchFamily="18" charset="0"/>
                <a:cs typeface="Times New Roman" pitchFamily="18" charset="0"/>
              </a:rPr>
              <a:t>Hãy cho biết nút lệnh nào dùng để chèn hình vào trang trình chiếu?</a:t>
            </a:r>
            <a:endParaRPr lang="en-US" altLang="en-US" sz="44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289051" y="2052139"/>
            <a:ext cx="4544483" cy="1292195"/>
            <a:chOff x="624" y="959"/>
            <a:chExt cx="2146" cy="625"/>
          </a:xfrm>
        </p:grpSpPr>
        <p:sp>
          <p:nvSpPr>
            <p:cNvPr id="61478" name="AutoShape 38"/>
            <p:cNvSpPr>
              <a:spLocks noChangeArrowheads="1"/>
            </p:cNvSpPr>
            <p:nvPr/>
          </p:nvSpPr>
          <p:spPr bwMode="gray">
            <a:xfrm>
              <a:off x="624" y="959"/>
              <a:ext cx="2146" cy="62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0066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/>
                <a:cs typeface="+mn-cs"/>
              </a:endParaRPr>
            </a:p>
          </p:txBody>
        </p:sp>
        <p:sp>
          <p:nvSpPr>
            <p:cNvPr id="21524" name="AutoShape 39"/>
            <p:cNvSpPr>
              <a:spLocks noChangeArrowheads="1"/>
            </p:cNvSpPr>
            <p:nvPr/>
          </p:nvSpPr>
          <p:spPr bwMode="gray">
            <a:xfrm>
              <a:off x="726" y="1016"/>
              <a:ext cx="461" cy="471"/>
            </a:xfrm>
            <a:prstGeom prst="roundRect">
              <a:avLst>
                <a:gd name="adj" fmla="val 11921"/>
              </a:avLst>
            </a:prstGeom>
            <a:solidFill>
              <a:srgbClr val="000099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1480" name="Freeform 40"/>
            <p:cNvSpPr>
              <a:spLocks/>
            </p:cNvSpPr>
            <p:nvPr/>
          </p:nvSpPr>
          <p:spPr bwMode="gray">
            <a:xfrm>
              <a:off x="782" y="1045"/>
              <a:ext cx="480" cy="232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61481" name="Text Box 41"/>
            <p:cNvSpPr txBox="1">
              <a:spLocks noChangeArrowheads="1"/>
            </p:cNvSpPr>
            <p:nvPr/>
          </p:nvSpPr>
          <p:spPr bwMode="gray">
            <a:xfrm>
              <a:off x="735" y="996"/>
              <a:ext cx="406" cy="4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 anchorCtr="1">
              <a:spAutoFit/>
            </a:bodyPr>
            <a:lstStyle/>
            <a:p>
              <a:pPr>
                <a:defRPr/>
              </a:pPr>
              <a:r>
                <a:rPr lang="en-US" sz="53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/>
                </a:rPr>
                <a:t>A</a:t>
              </a:r>
            </a:p>
          </p:txBody>
        </p:sp>
        <p:sp>
          <p:nvSpPr>
            <p:cNvPr id="21527" name="Text Box 42"/>
            <p:cNvSpPr txBox="1">
              <a:spLocks noChangeArrowheads="1"/>
            </p:cNvSpPr>
            <p:nvPr/>
          </p:nvSpPr>
          <p:spPr bwMode="gray">
            <a:xfrm>
              <a:off x="1200" y="1083"/>
              <a:ext cx="105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742950" indent="-7429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700" b="1"/>
                <a:t>Nút lệnh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896100" y="3168651"/>
            <a:ext cx="4538133" cy="1386416"/>
            <a:chOff x="624" y="960"/>
            <a:chExt cx="2144" cy="980"/>
          </a:xfrm>
        </p:grpSpPr>
        <p:sp>
          <p:nvSpPr>
            <p:cNvPr id="75" name="AutoShape 38"/>
            <p:cNvSpPr>
              <a:spLocks noChangeArrowheads="1"/>
            </p:cNvSpPr>
            <p:nvPr/>
          </p:nvSpPr>
          <p:spPr bwMode="gray">
            <a:xfrm>
              <a:off x="624" y="960"/>
              <a:ext cx="2144" cy="9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0066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/>
                <a:cs typeface="+mn-cs"/>
              </a:endParaRPr>
            </a:p>
          </p:txBody>
        </p:sp>
        <p:sp>
          <p:nvSpPr>
            <p:cNvPr id="21519" name="AutoShape 39"/>
            <p:cNvSpPr>
              <a:spLocks noChangeArrowheads="1"/>
            </p:cNvSpPr>
            <p:nvPr/>
          </p:nvSpPr>
          <p:spPr bwMode="gray">
            <a:xfrm>
              <a:off x="726" y="1015"/>
              <a:ext cx="461" cy="879"/>
            </a:xfrm>
            <a:prstGeom prst="roundRect">
              <a:avLst>
                <a:gd name="adj" fmla="val 11921"/>
              </a:avLst>
            </a:prstGeom>
            <a:solidFill>
              <a:srgbClr val="000099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7" name="Freeform 40"/>
            <p:cNvSpPr>
              <a:spLocks/>
            </p:cNvSpPr>
            <p:nvPr/>
          </p:nvSpPr>
          <p:spPr bwMode="gray">
            <a:xfrm>
              <a:off x="782" y="1045"/>
              <a:ext cx="448" cy="23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78" name="Text Box 41"/>
            <p:cNvSpPr txBox="1">
              <a:spLocks noChangeArrowheads="1"/>
            </p:cNvSpPr>
            <p:nvPr/>
          </p:nvSpPr>
          <p:spPr bwMode="gray">
            <a:xfrm>
              <a:off x="748" y="1107"/>
              <a:ext cx="406" cy="66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 anchorCtr="1">
              <a:spAutoFit/>
            </a:bodyPr>
            <a:lstStyle/>
            <a:p>
              <a:pPr>
                <a:defRPr/>
              </a:pPr>
              <a:r>
                <a:rPr lang="en-US" sz="53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/>
                </a:rPr>
                <a:t>C</a:t>
              </a:r>
            </a:p>
          </p:txBody>
        </p:sp>
        <p:sp>
          <p:nvSpPr>
            <p:cNvPr id="21522" name="Text Box 42"/>
            <p:cNvSpPr txBox="1">
              <a:spLocks noChangeArrowheads="1"/>
            </p:cNvSpPr>
            <p:nvPr/>
          </p:nvSpPr>
          <p:spPr bwMode="gray">
            <a:xfrm>
              <a:off x="1187" y="1130"/>
              <a:ext cx="1066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742950" indent="-7429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700" b="1"/>
                <a:t>Nút lệnh</a:t>
              </a:r>
            </a:p>
          </p:txBody>
        </p: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236134" y="4032253"/>
            <a:ext cx="4599517" cy="1392767"/>
            <a:chOff x="624" y="960"/>
            <a:chExt cx="2171" cy="624"/>
          </a:xfrm>
        </p:grpSpPr>
        <p:sp>
          <p:nvSpPr>
            <p:cNvPr id="81" name="AutoShape 38"/>
            <p:cNvSpPr>
              <a:spLocks noChangeArrowheads="1"/>
            </p:cNvSpPr>
            <p:nvPr/>
          </p:nvSpPr>
          <p:spPr bwMode="gray">
            <a:xfrm>
              <a:off x="624" y="960"/>
              <a:ext cx="2171" cy="62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0066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/>
                <a:cs typeface="+mn-cs"/>
              </a:endParaRPr>
            </a:p>
          </p:txBody>
        </p:sp>
        <p:sp>
          <p:nvSpPr>
            <p:cNvPr id="21514" name="AutoShape 39"/>
            <p:cNvSpPr>
              <a:spLocks noChangeArrowheads="1"/>
            </p:cNvSpPr>
            <p:nvPr/>
          </p:nvSpPr>
          <p:spPr bwMode="gray">
            <a:xfrm>
              <a:off x="726" y="1015"/>
              <a:ext cx="461" cy="504"/>
            </a:xfrm>
            <a:prstGeom prst="roundRect">
              <a:avLst>
                <a:gd name="adj" fmla="val 11921"/>
              </a:avLst>
            </a:prstGeom>
            <a:solidFill>
              <a:srgbClr val="000099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83" name="Freeform 40"/>
            <p:cNvSpPr>
              <a:spLocks/>
            </p:cNvSpPr>
            <p:nvPr/>
          </p:nvSpPr>
          <p:spPr bwMode="gray">
            <a:xfrm>
              <a:off x="782" y="1045"/>
              <a:ext cx="485" cy="23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  <a:cs typeface="+mn-cs"/>
              </a:endParaRPr>
            </a:p>
          </p:txBody>
        </p:sp>
        <p:sp>
          <p:nvSpPr>
            <p:cNvPr id="84" name="Text Box 41"/>
            <p:cNvSpPr txBox="1">
              <a:spLocks noChangeArrowheads="1"/>
            </p:cNvSpPr>
            <p:nvPr/>
          </p:nvSpPr>
          <p:spPr bwMode="gray">
            <a:xfrm>
              <a:off x="735" y="1010"/>
              <a:ext cx="406" cy="40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 anchorCtr="1">
              <a:spAutoFit/>
            </a:bodyPr>
            <a:lstStyle/>
            <a:p>
              <a:pPr>
                <a:defRPr/>
              </a:pPr>
              <a:r>
                <a:rPr lang="en-US" sz="53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/>
                </a:rPr>
                <a:t>B</a:t>
              </a:r>
            </a:p>
          </p:txBody>
        </p:sp>
        <p:sp>
          <p:nvSpPr>
            <p:cNvPr id="21517" name="Text Box 42"/>
            <p:cNvSpPr txBox="1">
              <a:spLocks noChangeArrowheads="1"/>
            </p:cNvSpPr>
            <p:nvPr/>
          </p:nvSpPr>
          <p:spPr bwMode="gray">
            <a:xfrm>
              <a:off x="1252" y="1064"/>
              <a:ext cx="1031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3175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700" b="1"/>
                <a:t>Nút lệnh</a:t>
              </a:r>
            </a:p>
          </p:txBody>
        </p:sp>
      </p:grp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" t="31088" r="85437" b="27086"/>
          <a:stretch>
            <a:fillRect/>
          </a:stretch>
        </p:blipFill>
        <p:spPr bwMode="auto">
          <a:xfrm>
            <a:off x="4749803" y="2165352"/>
            <a:ext cx="844551" cy="97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28" t="32440" r="43295" b="15248"/>
          <a:stretch>
            <a:fillRect/>
          </a:stretch>
        </p:blipFill>
        <p:spPr bwMode="auto">
          <a:xfrm>
            <a:off x="10344154" y="3246967"/>
            <a:ext cx="781049" cy="115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97" t="31509" r="29201" b="20491"/>
          <a:stretch>
            <a:fillRect/>
          </a:stretch>
        </p:blipFill>
        <p:spPr bwMode="auto">
          <a:xfrm>
            <a:off x="4720167" y="4127502"/>
            <a:ext cx="865717" cy="124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29014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2662281" y="2357438"/>
            <a:ext cx="863600" cy="68421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4822" name="TextBox 26"/>
          <p:cNvSpPr txBox="1">
            <a:spLocks noChangeArrowheads="1"/>
          </p:cNvSpPr>
          <p:nvPr/>
        </p:nvSpPr>
        <p:spPr bwMode="auto">
          <a:xfrm>
            <a:off x="156634" y="765176"/>
            <a:ext cx="118152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Thẻ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nào dùng để thay đổi nền trang trình chiếu?</a:t>
            </a:r>
          </a:p>
        </p:txBody>
      </p:sp>
      <p:sp>
        <p:nvSpPr>
          <p:cNvPr id="34823" name="TextBox 2"/>
          <p:cNvSpPr txBox="1">
            <a:spLocks noChangeArrowheads="1"/>
          </p:cNvSpPr>
          <p:nvPr/>
        </p:nvSpPr>
        <p:spPr bwMode="auto">
          <a:xfrm>
            <a:off x="2927351" y="2357438"/>
            <a:ext cx="4129616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A. Design</a:t>
            </a:r>
          </a:p>
        </p:txBody>
      </p:sp>
      <p:sp>
        <p:nvSpPr>
          <p:cNvPr id="34824" name="TextBox 28"/>
          <p:cNvSpPr txBox="1">
            <a:spLocks noChangeArrowheads="1"/>
          </p:cNvSpPr>
          <p:nvPr/>
        </p:nvSpPr>
        <p:spPr bwMode="auto">
          <a:xfrm>
            <a:off x="3043767" y="3509963"/>
            <a:ext cx="4127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B. Insert</a:t>
            </a:r>
          </a:p>
        </p:txBody>
      </p:sp>
      <p:sp>
        <p:nvSpPr>
          <p:cNvPr id="34825" name="TextBox 29"/>
          <p:cNvSpPr txBox="1">
            <a:spLocks noChangeArrowheads="1"/>
          </p:cNvSpPr>
          <p:nvPr/>
        </p:nvSpPr>
        <p:spPr bwMode="auto">
          <a:xfrm>
            <a:off x="3054351" y="4518026"/>
            <a:ext cx="4127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C. Apply</a:t>
            </a:r>
          </a:p>
        </p:txBody>
      </p:sp>
      <p:sp>
        <p:nvSpPr>
          <p:cNvPr id="34826" name="TextBox 29"/>
          <p:cNvSpPr txBox="1">
            <a:spLocks noChangeArrowheads="1"/>
          </p:cNvSpPr>
          <p:nvPr/>
        </p:nvSpPr>
        <p:spPr bwMode="auto">
          <a:xfrm>
            <a:off x="3048001" y="5572126"/>
            <a:ext cx="4127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D. View</a:t>
            </a:r>
          </a:p>
        </p:txBody>
      </p:sp>
    </p:spTree>
    <p:extLst>
      <p:ext uri="{BB962C8B-B14F-4D97-AF65-F5344CB8AC3E}">
        <p14:creationId xmlns:p14="http://schemas.microsoft.com/office/powerpoint/2010/main" val="2494329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5"/>
          <p:cNvGrpSpPr>
            <a:grpSpLocks/>
          </p:cNvGrpSpPr>
          <p:nvPr/>
        </p:nvGrpSpPr>
        <p:grpSpPr bwMode="auto">
          <a:xfrm>
            <a:off x="57151" y="20638"/>
            <a:ext cx="12162367" cy="6858000"/>
            <a:chOff x="14" y="-9"/>
            <a:chExt cx="5781" cy="4329"/>
          </a:xfrm>
        </p:grpSpPr>
        <p:pic>
          <p:nvPicPr>
            <p:cNvPr id="35845" name="Picture 26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6" name="Picture 27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Picture 28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Picture 29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843" name="TextBox 1"/>
          <p:cNvSpPr txBox="1">
            <a:spLocks noChangeArrowheads="1"/>
          </p:cNvSpPr>
          <p:nvPr/>
        </p:nvSpPr>
        <p:spPr bwMode="auto">
          <a:xfrm>
            <a:off x="476251" y="928688"/>
            <a:ext cx="11360149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hãy cho biết lệnh </a:t>
            </a:r>
            <a:r>
              <a:rPr lang="pt-BR" sz="4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Date and Time </a:t>
            </a:r>
            <a:r>
              <a:rPr lang="pt-BR" sz="4400" b="1">
                <a:latin typeface="Times New Roman" pitchFamily="18" charset="0"/>
                <a:cs typeface="Times New Roman" pitchFamily="18" charset="0"/>
              </a:rPr>
              <a:t>có nghĩa là </a:t>
            </a:r>
            <a:r>
              <a:rPr lang="pt-BR" sz="4400" b="1" smtClean="0">
                <a:latin typeface="Times New Roman" pitchFamily="18" charset="0"/>
                <a:cs typeface="Times New Roman" pitchFamily="18" charset="0"/>
              </a:rPr>
              <a:t>gì?  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TextBox 2"/>
          <p:cNvSpPr txBox="1">
            <a:spLocks noChangeArrowheads="1"/>
          </p:cNvSpPr>
          <p:nvPr/>
        </p:nvSpPr>
        <p:spPr bwMode="auto">
          <a:xfrm>
            <a:off x="476251" y="3000376"/>
            <a:ext cx="10369549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pt-BR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chèn ngày, tháng, năm soạn bài trình chiếu.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16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251" y="928688"/>
            <a:ext cx="113601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trình chiếu mặc định có màu gì?</a:t>
            </a:r>
            <a:r>
              <a:rPr lang="pt-BR" sz="4400" b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6251" y="3000376"/>
            <a:ext cx="103695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pt-BR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 trắng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254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347" y="717462"/>
            <a:ext cx="10803988" cy="3882683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5: SỬ DỤNG BÀI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RÌNH CHIẾU ĐỂ THUYẾT TRÌNH (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900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9F6A6AB0-9820-453B-9323-D8D50BEE0767}"/>
  <p:tag name="GENSWF_ADVANCE_TIME" val="33.501"/>
  <p:tag name="TIMING" val="|0.001|1|0.5|0.5|1|22.5|0.5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591</Words>
  <Application>Microsoft Office PowerPoint</Application>
  <PresentationFormat>Custom</PresentationFormat>
  <Paragraphs>667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5: SỬ DỤNG BÀI TRÌNH CHIẾU ĐỂ THUYẾT TRÌNH (tiết 1)</vt:lpstr>
      <vt:lpstr>1. CHUẨN BỊ THIẾT BỊ TRÌNH CHIẾU</vt:lpstr>
      <vt:lpstr>A - HOẠT ĐỘNG CƠ BẢN</vt:lpstr>
      <vt:lpstr>PowerPoint Presentation</vt:lpstr>
      <vt:lpstr>A - HOẠT ĐỘNG CƠ BẢN</vt:lpstr>
      <vt:lpstr>A - HOẠT ĐỘNG CƠ BẢN</vt:lpstr>
      <vt:lpstr>A - HOẠT ĐỘNG CƠ BẢN</vt:lpstr>
      <vt:lpstr>A - HOẠT ĐỘNG CƠ BẢN</vt:lpstr>
      <vt:lpstr>A - HOẠT ĐỘNG CƠ BẢN</vt:lpstr>
      <vt:lpstr>A - HOẠT ĐỘNG CƠ BẢN</vt:lpstr>
      <vt:lpstr>CỦNG CỐ</vt:lpstr>
      <vt:lpstr>CỦNG CỐ</vt:lpstr>
      <vt:lpstr>CỦNG CỐ</vt:lpstr>
      <vt:lpstr>CỦNG CỐ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5: SỬ DỤNG BÀI TRÌNH CHIẾU ĐỂ THUYẾT TRÌNH</dc:title>
  <dc:creator>XUAN</dc:creator>
  <cp:lastModifiedBy>ICT</cp:lastModifiedBy>
  <cp:revision>40</cp:revision>
  <dcterms:created xsi:type="dcterms:W3CDTF">2018-04-16T05:22:53Z</dcterms:created>
  <dcterms:modified xsi:type="dcterms:W3CDTF">2020-05-02T08:22:26Z</dcterms:modified>
</cp:coreProperties>
</file>