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91DC0-8168-4F08-A7B0-820D5EE3869D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488" y="933450"/>
            <a:ext cx="66770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p Arrow 4"/>
          <p:cNvSpPr/>
          <p:nvPr/>
        </p:nvSpPr>
        <p:spPr>
          <a:xfrm rot="10800000">
            <a:off x="1219200" y="0"/>
            <a:ext cx="3810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42975"/>
            <a:ext cx="66579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Up Arrow 6"/>
          <p:cNvSpPr/>
          <p:nvPr/>
        </p:nvSpPr>
        <p:spPr>
          <a:xfrm>
            <a:off x="1676400" y="1447800"/>
            <a:ext cx="4572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038600"/>
            <a:ext cx="7610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187 0.00324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919163"/>
            <a:ext cx="66865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648200"/>
            <a:ext cx="6477000" cy="20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iang trung\Desktop\khanh\1472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00518"/>
            <a:ext cx="6716713" cy="5916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6960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642938"/>
            <a:ext cx="68770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Giang trung</dc:creator>
  <cp:lastModifiedBy>Giang trung</cp:lastModifiedBy>
  <cp:revision>7</cp:revision>
  <dcterms:created xsi:type="dcterms:W3CDTF">2018-02-28T14:38:54Z</dcterms:created>
  <dcterms:modified xsi:type="dcterms:W3CDTF">2018-03-04T13:25:31Z</dcterms:modified>
</cp:coreProperties>
</file>